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 ContentType="image/ti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2.xml" ContentType="application/vnd.openxmlformats-officedocument.presentationml.comments+xml"/>
  <Override PartName="/ppt/notesSlides/notesSlide17.xml" ContentType="application/vnd.openxmlformats-officedocument.presentationml.notesSlide+xml"/>
  <Override PartName="/ppt/comments/comment3.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comment4.xml" ContentType="application/vnd.openxmlformats-officedocument.presentationml.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1" r:id="rId2"/>
  </p:sldMasterIdLst>
  <p:notesMasterIdLst>
    <p:notesMasterId r:id="rId56"/>
  </p:notesMasterIdLst>
  <p:handoutMasterIdLst>
    <p:handoutMasterId r:id="rId57"/>
  </p:handoutMasterIdLst>
  <p:sldIdLst>
    <p:sldId id="481" r:id="rId3"/>
    <p:sldId id="509" r:id="rId4"/>
    <p:sldId id="513" r:id="rId5"/>
    <p:sldId id="527" r:id="rId6"/>
    <p:sldId id="528" r:id="rId7"/>
    <p:sldId id="530" r:id="rId8"/>
    <p:sldId id="531" r:id="rId9"/>
    <p:sldId id="522" r:id="rId10"/>
    <p:sldId id="558" r:id="rId11"/>
    <p:sldId id="503" r:id="rId12"/>
    <p:sldId id="504" r:id="rId13"/>
    <p:sldId id="523" r:id="rId14"/>
    <p:sldId id="532" r:id="rId15"/>
    <p:sldId id="559" r:id="rId16"/>
    <p:sldId id="560" r:id="rId17"/>
    <p:sldId id="492" r:id="rId18"/>
    <p:sldId id="385" r:id="rId19"/>
    <p:sldId id="493" r:id="rId20"/>
    <p:sldId id="494" r:id="rId21"/>
    <p:sldId id="556" r:id="rId22"/>
    <p:sldId id="557" r:id="rId23"/>
    <p:sldId id="542" r:id="rId24"/>
    <p:sldId id="534" r:id="rId25"/>
    <p:sldId id="543" r:id="rId26"/>
    <p:sldId id="544" r:id="rId27"/>
    <p:sldId id="545" r:id="rId28"/>
    <p:sldId id="546" r:id="rId29"/>
    <p:sldId id="547" r:id="rId30"/>
    <p:sldId id="549" r:id="rId31"/>
    <p:sldId id="550" r:id="rId32"/>
    <p:sldId id="551" r:id="rId33"/>
    <p:sldId id="552" r:id="rId34"/>
    <p:sldId id="553" r:id="rId35"/>
    <p:sldId id="555" r:id="rId36"/>
    <p:sldId id="554" r:id="rId37"/>
    <p:sldId id="548" r:id="rId38"/>
    <p:sldId id="536" r:id="rId39"/>
    <p:sldId id="535" r:id="rId40"/>
    <p:sldId id="382" r:id="rId41"/>
    <p:sldId id="479" r:id="rId42"/>
    <p:sldId id="537" r:id="rId43"/>
    <p:sldId id="506" r:id="rId44"/>
    <p:sldId id="539" r:id="rId45"/>
    <p:sldId id="495" r:id="rId46"/>
    <p:sldId id="500" r:id="rId47"/>
    <p:sldId id="499" r:id="rId48"/>
    <p:sldId id="538" r:id="rId49"/>
    <p:sldId id="502" r:id="rId50"/>
    <p:sldId id="498" r:id="rId51"/>
    <p:sldId id="541" r:id="rId52"/>
    <p:sldId id="379" r:id="rId53"/>
    <p:sldId id="496" r:id="rId54"/>
    <p:sldId id="489" r:id="rId55"/>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1pPr>
    <a:lvl2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2pPr>
    <a:lvl3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3pPr>
    <a:lvl4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4pPr>
    <a:lvl5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5pPr>
    <a:lvl6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6pPr>
    <a:lvl7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7pPr>
    <a:lvl8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8pPr>
    <a:lvl9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Geraldine Lim" initials="GL" lastIdx="18" clrIdx="0"/>
  <p:cmAuthor id="1" name="Chiara Romualdez" initials="CR" lastIdx="11" clrIdx="0"/>
  <p:cmAuthor id="2" name="Microsoft Office User" initials="MOU"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546A"/>
    <a:srgbClr val="54C6EC"/>
    <a:srgbClr val="3266CC"/>
    <a:srgbClr val="F0546A"/>
    <a:srgbClr val="3366CC"/>
    <a:srgbClr val="4267B3"/>
    <a:srgbClr val="4080FF"/>
    <a:srgbClr val="8972B3"/>
    <a:srgbClr val="71C8B8"/>
    <a:srgbClr val="F572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7FF"/>
          </a:solidFill>
        </a:fill>
      </a:tcStyle>
    </a:wholeTbl>
    <a:band2H>
      <a:tcTxStyle/>
      <a:tcStyle>
        <a:tcBdr/>
        <a:fill>
          <a:solidFill>
            <a:srgbClr val="E8EC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7FF"/>
          </a:solidFill>
        </a:fill>
      </a:tcStyle>
    </a:wholeTbl>
    <a:band2H>
      <a:tcTxStyle/>
      <a:tcStyle>
        <a:tcBdr/>
        <a:fill>
          <a:solidFill>
            <a:srgbClr val="E8ECFF"/>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9D4E4"/>
          </a:solidFill>
        </a:fill>
      </a:tcStyle>
    </a:wholeTbl>
    <a:band2H>
      <a:tcTxStyle/>
      <a:tcStyle>
        <a:tcBdr/>
        <a:fill>
          <a:solidFill>
            <a:srgbClr val="EDEBF2"/>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EF0D4"/>
          </a:solidFill>
        </a:fill>
      </a:tcStyle>
    </a:wholeTbl>
    <a:band2H>
      <a:tcTxStyle/>
      <a:tcStyle>
        <a:tcBdr/>
        <a:fill>
          <a:solidFill>
            <a:srgbClr val="FEF8EB"/>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84" autoAdjust="0"/>
    <p:restoredTop sz="91393" autoAdjust="0"/>
  </p:normalViewPr>
  <p:slideViewPr>
    <p:cSldViewPr snapToGrid="0" snapToObjects="1">
      <p:cViewPr varScale="1">
        <p:scale>
          <a:sx n="60" d="100"/>
          <a:sy n="60" d="100"/>
        </p:scale>
        <p:origin x="828" y="28"/>
      </p:cViewPr>
      <p:guideLst/>
    </p:cSldViewPr>
  </p:slideViewPr>
  <p:outlineViewPr>
    <p:cViewPr>
      <p:scale>
        <a:sx n="33" d="100"/>
        <a:sy n="33" d="100"/>
      </p:scale>
      <p:origin x="0" y="-36"/>
    </p:cViewPr>
  </p:outlineViewPr>
  <p:notesTextViewPr>
    <p:cViewPr>
      <p:scale>
        <a:sx n="1" d="1"/>
        <a:sy n="1" d="1"/>
      </p:scale>
      <p:origin x="0" y="0"/>
    </p:cViewPr>
  </p:notesTextViewPr>
  <p:sorterViewPr>
    <p:cViewPr varScale="1">
      <p:scale>
        <a:sx n="100" d="100"/>
        <a:sy n="100" d="100"/>
      </p:scale>
      <p:origin x="0" y="-5720"/>
    </p:cViewPr>
  </p:sorterViewPr>
  <p:notesViewPr>
    <p:cSldViewPr snapToGrid="0" snapToObjects="1">
      <p:cViewPr varScale="1">
        <p:scale>
          <a:sx n="86" d="100"/>
          <a:sy n="86" d="100"/>
        </p:scale>
        <p:origin x="3852" y="3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commentAuthors" Target="commentAuthors.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rima Sharma" userId="34dd25f1-4726-4c87-95a2-eed75f05f3fb" providerId="ADAL" clId="{9AA6045E-2679-42A0-8868-25A2014B34AE}"/>
    <pc:docChg chg="modSld">
      <pc:chgData name="Garima Sharma" userId="34dd25f1-4726-4c87-95a2-eed75f05f3fb" providerId="ADAL" clId="{9AA6045E-2679-42A0-8868-25A2014B34AE}" dt="2019-11-14T12:19:49.351" v="14"/>
      <pc:docMkLst>
        <pc:docMk/>
      </pc:docMkLst>
      <pc:sldChg chg="modNotes">
        <pc:chgData name="Garima Sharma" userId="34dd25f1-4726-4c87-95a2-eed75f05f3fb" providerId="ADAL" clId="{9AA6045E-2679-42A0-8868-25A2014B34AE}" dt="2019-11-14T12:14:36.988" v="0"/>
        <pc:sldMkLst>
          <pc:docMk/>
          <pc:sldMk cId="1378547776" sldId="495"/>
        </pc:sldMkLst>
      </pc:sldChg>
      <pc:sldChg chg="modSp">
        <pc:chgData name="Garima Sharma" userId="34dd25f1-4726-4c87-95a2-eed75f05f3fb" providerId="ADAL" clId="{9AA6045E-2679-42A0-8868-25A2014B34AE}" dt="2019-11-14T12:14:36.988" v="0"/>
        <pc:sldMkLst>
          <pc:docMk/>
          <pc:sldMk cId="1958613545" sldId="500"/>
        </pc:sldMkLst>
        <pc:spChg chg="mod">
          <ac:chgData name="Garima Sharma" userId="34dd25f1-4726-4c87-95a2-eed75f05f3fb" providerId="ADAL" clId="{9AA6045E-2679-42A0-8868-25A2014B34AE}" dt="2019-11-14T12:14:36.988" v="0"/>
          <ac:spMkLst>
            <pc:docMk/>
            <pc:sldMk cId="1958613545" sldId="500"/>
            <ac:spMk id="3" creationId="{3FE1D42A-1160-43A9-A4DE-9CDC31732ACF}"/>
          </ac:spMkLst>
        </pc:spChg>
      </pc:sldChg>
      <pc:sldChg chg="modSp">
        <pc:chgData name="Garima Sharma" userId="34dd25f1-4726-4c87-95a2-eed75f05f3fb" providerId="ADAL" clId="{9AA6045E-2679-42A0-8868-25A2014B34AE}" dt="2019-11-14T12:14:36.988" v="0"/>
        <pc:sldMkLst>
          <pc:docMk/>
          <pc:sldMk cId="677184010" sldId="502"/>
        </pc:sldMkLst>
        <pc:spChg chg="mod">
          <ac:chgData name="Garima Sharma" userId="34dd25f1-4726-4c87-95a2-eed75f05f3fb" providerId="ADAL" clId="{9AA6045E-2679-42A0-8868-25A2014B34AE}" dt="2019-11-14T12:14:36.988" v="0"/>
          <ac:spMkLst>
            <pc:docMk/>
            <pc:sldMk cId="677184010" sldId="502"/>
            <ac:spMk id="3" creationId="{6E0C75C5-720A-4FF5-B8A2-52371E9B4361}"/>
          </ac:spMkLst>
        </pc:spChg>
      </pc:sldChg>
      <pc:sldChg chg="modSp">
        <pc:chgData name="Garima Sharma" userId="34dd25f1-4726-4c87-95a2-eed75f05f3fb" providerId="ADAL" clId="{9AA6045E-2679-42A0-8868-25A2014B34AE}" dt="2019-11-14T12:14:36.988" v="0"/>
        <pc:sldMkLst>
          <pc:docMk/>
          <pc:sldMk cId="893364898" sldId="506"/>
        </pc:sldMkLst>
        <pc:spChg chg="mod">
          <ac:chgData name="Garima Sharma" userId="34dd25f1-4726-4c87-95a2-eed75f05f3fb" providerId="ADAL" clId="{9AA6045E-2679-42A0-8868-25A2014B34AE}" dt="2019-11-14T12:14:36.988" v="0"/>
          <ac:spMkLst>
            <pc:docMk/>
            <pc:sldMk cId="893364898" sldId="506"/>
            <ac:spMk id="3" creationId="{D6EAE243-0F12-4F1D-8BB4-56D4F5CB9FCC}"/>
          </ac:spMkLst>
        </pc:spChg>
      </pc:sldChg>
      <pc:sldChg chg="modSp">
        <pc:chgData name="Garima Sharma" userId="34dd25f1-4726-4c87-95a2-eed75f05f3fb" providerId="ADAL" clId="{9AA6045E-2679-42A0-8868-25A2014B34AE}" dt="2019-11-14T12:19:49.351" v="14"/>
        <pc:sldMkLst>
          <pc:docMk/>
          <pc:sldMk cId="3592183398" sldId="537"/>
        </pc:sldMkLst>
        <pc:spChg chg="mod">
          <ac:chgData name="Garima Sharma" userId="34dd25f1-4726-4c87-95a2-eed75f05f3fb" providerId="ADAL" clId="{9AA6045E-2679-42A0-8868-25A2014B34AE}" dt="2019-11-14T12:19:49.351" v="14"/>
          <ac:spMkLst>
            <pc:docMk/>
            <pc:sldMk cId="3592183398" sldId="537"/>
            <ac:spMk id="3" creationId="{BACCB42C-89E4-4451-92CE-0ECE762292B5}"/>
          </ac:spMkLst>
        </pc:spChg>
      </pc:sldChg>
      <pc:sldChg chg="modSp">
        <pc:chgData name="Garima Sharma" userId="34dd25f1-4726-4c87-95a2-eed75f05f3fb" providerId="ADAL" clId="{9AA6045E-2679-42A0-8868-25A2014B34AE}" dt="2019-11-14T12:17:08.143" v="13" actId="1038"/>
        <pc:sldMkLst>
          <pc:docMk/>
          <pc:sldMk cId="1535951525" sldId="559"/>
        </pc:sldMkLst>
        <pc:picChg chg="mod">
          <ac:chgData name="Garima Sharma" userId="34dd25f1-4726-4c87-95a2-eed75f05f3fb" providerId="ADAL" clId="{9AA6045E-2679-42A0-8868-25A2014B34AE}" dt="2019-11-14T12:17:08.143" v="13" actId="1038"/>
          <ac:picMkLst>
            <pc:docMk/>
            <pc:sldMk cId="1535951525" sldId="559"/>
            <ac:picMk id="18" creationId="{F2B360D7-0E33-4703-9FCD-1541F80E6812}"/>
          </ac:picMkLst>
        </pc:pic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9-07-26T07:32:08.568" idx="14">
    <p:pos x="3421" y="1411"/>
    <p:text>hi adele - can you help with the alignment and lock it then?</p:text>
    <p:extLst>
      <p:ext uri="{C676402C-5697-4E1C-873F-D02D1690AC5C}">
        <p15:threadingInfo xmlns:p15="http://schemas.microsoft.com/office/powerpoint/2012/main" timeZoneBias="-4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19-07-26T07:33:18.024" idx="15">
    <p:pos x="3723" y="1322"/>
    <p:text>hi adele , can u help with alignment and lock possible to lock the text?</p:text>
    <p:extLst>
      <p:ext uri="{C676402C-5697-4E1C-873F-D02D1690AC5C}">
        <p15:threadingInfo xmlns:p15="http://schemas.microsoft.com/office/powerpoint/2012/main" timeZoneBias="-4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19-07-26T07:33:59.153" idx="16">
    <p:pos x="10" y="10"/>
    <p:text>hi adele , can u help with alignment and lock possible to lock the text?</p:text>
    <p:extLst>
      <p:ext uri="{C676402C-5697-4E1C-873F-D02D1690AC5C}">
        <p15:threadingInfo xmlns:p15="http://schemas.microsoft.com/office/powerpoint/2012/main" timeZoneBias="-4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0" dt="2019-07-26T07:36:23.512" idx="18">
    <p:pos x="10" y="10"/>
    <p:text>slides 29-33 get a bit long - wondering if we can shorten?</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4AECE5-7C58-A34B-A502-82BEAC1E2F5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E44BE7-C939-1B43-9C11-D7811CA1B4A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13E02D7-0371-9642-A6DD-9A277352F95E}" type="datetimeFigureOut">
              <a:rPr lang="en-US" smtClean="0"/>
              <a:t>11/14/2019</a:t>
            </a:fld>
            <a:endParaRPr lang="en-US"/>
          </a:p>
        </p:txBody>
      </p:sp>
      <p:sp>
        <p:nvSpPr>
          <p:cNvPr id="4" name="Footer Placeholder 3">
            <a:extLst>
              <a:ext uri="{FF2B5EF4-FFF2-40B4-BE49-F238E27FC236}">
                <a16:creationId xmlns:a16="http://schemas.microsoft.com/office/drawing/2014/main" id="{1C80C052-BFB0-D440-BDBC-26D99A8CF70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4EE7395-08F0-E544-BFAE-C31B81452F9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CC50E5-A4BE-A14D-88EE-2DA4755C0865}" type="slidenum">
              <a:rPr lang="en-US" smtClean="0"/>
              <a:t>‹#›</a:t>
            </a:fld>
            <a:endParaRPr lang="en-US"/>
          </a:p>
        </p:txBody>
      </p:sp>
    </p:spTree>
    <p:extLst>
      <p:ext uri="{BB962C8B-B14F-4D97-AF65-F5344CB8AC3E}">
        <p14:creationId xmlns:p14="http://schemas.microsoft.com/office/powerpoint/2010/main" val="3957170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5" name="Shape 175"/>
          <p:cNvSpPr>
            <a:spLocks noGrp="1" noRot="1" noChangeAspect="1"/>
          </p:cNvSpPr>
          <p:nvPr>
            <p:ph type="sldImg"/>
          </p:nvPr>
        </p:nvSpPr>
        <p:spPr>
          <a:xfrm>
            <a:off x="1143000" y="685800"/>
            <a:ext cx="4572000" cy="3429000"/>
          </a:xfrm>
          <a:prstGeom prst="rect">
            <a:avLst/>
          </a:prstGeom>
        </p:spPr>
        <p:txBody>
          <a:bodyPr/>
          <a:lstStyle/>
          <a:p>
            <a:endParaRPr/>
          </a:p>
        </p:txBody>
      </p:sp>
      <p:sp>
        <p:nvSpPr>
          <p:cNvPr id="176" name="Shape 17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073099870"/>
      </p:ext>
    </p:extLst>
  </p:cSld>
  <p:clrMap bg1="lt1" tx1="dk1" bg2="lt2" tx2="dk2" accent1="accent1" accent2="accent2" accent3="accent3" accent4="accent4" accent5="accent5" accent6="accent6" hlink="hlink" folHlink="folHlink"/>
  <p:notesStyle>
    <a:lvl1pPr defTabSz="456696" latinLnBrk="0">
      <a:defRPr sz="1200">
        <a:latin typeface="+mn-lt"/>
        <a:ea typeface="+mn-ea"/>
        <a:cs typeface="+mn-cs"/>
        <a:sym typeface="Helvetica"/>
      </a:defRPr>
    </a:lvl1pPr>
    <a:lvl2pPr indent="228600" defTabSz="456696" latinLnBrk="0">
      <a:defRPr sz="1200">
        <a:latin typeface="+mn-lt"/>
        <a:ea typeface="+mn-ea"/>
        <a:cs typeface="+mn-cs"/>
        <a:sym typeface="Helvetica"/>
      </a:defRPr>
    </a:lvl2pPr>
    <a:lvl3pPr indent="457200" defTabSz="456696" latinLnBrk="0">
      <a:defRPr sz="1200">
        <a:latin typeface="+mn-lt"/>
        <a:ea typeface="+mn-ea"/>
        <a:cs typeface="+mn-cs"/>
        <a:sym typeface="Helvetica"/>
      </a:defRPr>
    </a:lvl3pPr>
    <a:lvl4pPr indent="685800" defTabSz="456696" latinLnBrk="0">
      <a:defRPr sz="1200">
        <a:latin typeface="+mn-lt"/>
        <a:ea typeface="+mn-ea"/>
        <a:cs typeface="+mn-cs"/>
        <a:sym typeface="Helvetica"/>
      </a:defRPr>
    </a:lvl4pPr>
    <a:lvl5pPr indent="914400" defTabSz="456696" latinLnBrk="0">
      <a:defRPr sz="1200">
        <a:latin typeface="+mn-lt"/>
        <a:ea typeface="+mn-ea"/>
        <a:cs typeface="+mn-cs"/>
        <a:sym typeface="Helvetica"/>
      </a:defRPr>
    </a:lvl5pPr>
    <a:lvl6pPr indent="1143000" defTabSz="456696" latinLnBrk="0">
      <a:defRPr sz="1200">
        <a:latin typeface="+mn-lt"/>
        <a:ea typeface="+mn-ea"/>
        <a:cs typeface="+mn-cs"/>
        <a:sym typeface="Helvetica"/>
      </a:defRPr>
    </a:lvl6pPr>
    <a:lvl7pPr indent="1371600" defTabSz="456696" latinLnBrk="0">
      <a:defRPr sz="1200">
        <a:latin typeface="+mn-lt"/>
        <a:ea typeface="+mn-ea"/>
        <a:cs typeface="+mn-cs"/>
        <a:sym typeface="Helvetica"/>
      </a:defRPr>
    </a:lvl7pPr>
    <a:lvl8pPr indent="1600200" defTabSz="456696" latinLnBrk="0">
      <a:defRPr sz="1200">
        <a:latin typeface="+mn-lt"/>
        <a:ea typeface="+mn-ea"/>
        <a:cs typeface="+mn-cs"/>
        <a:sym typeface="Helvetica"/>
      </a:defRPr>
    </a:lvl8pPr>
    <a:lvl9pPr indent="1828800" defTabSz="456696" latinLnBrk="0">
      <a:defRPr sz="1200">
        <a:latin typeface="+mn-lt"/>
        <a:ea typeface="+mn-ea"/>
        <a:cs typeface="+mn-cs"/>
        <a:sym typeface="Helvetica"/>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facebook.com/settings?tab=security"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facebook.com/settings?tab=security"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facebook.com/safety/educators/privacy-and-data/introduction-to-privacy/overview"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www.facebook.com/safety/educators/the-basics/privacy-and-you/overview"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The good news is there are many ways you can limit the risks and concentrate on all the good things you can do online.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here are ways to more safely shop, work, research, talk, play, interact, and be entertained online.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Let’s talk about how you can secure and protect your digital information.</a:t>
            </a:r>
          </a:p>
          <a:p>
            <a:endParaRPr lang="en-GB" dirty="0"/>
          </a:p>
        </p:txBody>
      </p:sp>
    </p:spTree>
    <p:extLst>
      <p:ext uri="{BB962C8B-B14F-4D97-AF65-F5344CB8AC3E}">
        <p14:creationId xmlns:p14="http://schemas.microsoft.com/office/powerpoint/2010/main" val="269106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These are just examples - but we must be cautious about any information that people can easily find out or figure out about us.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Ask yourself if you post a lot about your pets or where you go often and if you use this as your password</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Think of HOW people can find out about it </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89464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These are just examples - but we must be cautious about any information that people can easily find out or figure out about us.</a:t>
            </a:r>
          </a:p>
          <a:p>
            <a:pPr marL="171450" indent="-171450">
              <a:buFont typeface="Arial" panose="020B0604020202020204" pitchFamily="34" charset="0"/>
              <a:buChar char="•"/>
            </a:pPr>
            <a:r>
              <a:rPr lang="en-US" dirty="0"/>
              <a:t>Ask yourself if you post a lot about your pets or where you go often and if you use this as your password</a:t>
            </a:r>
          </a:p>
          <a:p>
            <a:pPr marL="171450" indent="-171450">
              <a:buFont typeface="Arial" panose="020B0604020202020204" pitchFamily="34" charset="0"/>
              <a:buChar char="•"/>
            </a:pPr>
            <a:r>
              <a:rPr lang="en-US" dirty="0"/>
              <a:t>Think of HOW people can find out about it </a:t>
            </a:r>
          </a:p>
          <a:p>
            <a:endParaRPr lang="en-GB" dirty="0"/>
          </a:p>
        </p:txBody>
      </p:sp>
    </p:spTree>
    <p:extLst>
      <p:ext uri="{BB962C8B-B14F-4D97-AF65-F5344CB8AC3E}">
        <p14:creationId xmlns:p14="http://schemas.microsoft.com/office/powerpoint/2010/main" val="34849848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To change your password on Facebook if you're already logged in:</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in the top right corner of any Facebook page and select </a:t>
            </a:r>
            <a:r>
              <a:rPr lang="en-US" sz="1200" b="1" i="0" dirty="0">
                <a:effectLst/>
                <a:latin typeface="Arial" panose="020B0604020202020204" pitchFamily="34" charset="0"/>
                <a:cs typeface="Arial" panose="020B0604020202020204" pitchFamily="34" charset="0"/>
                <a:sym typeface="Helvetica"/>
              </a:rPr>
              <a:t>Settings</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Security and Login</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Edit</a:t>
            </a:r>
            <a:r>
              <a:rPr lang="en-US" sz="1200" b="0" i="0" dirty="0">
                <a:effectLst/>
                <a:latin typeface="Arial" panose="020B0604020202020204" pitchFamily="34" charset="0"/>
                <a:cs typeface="Arial" panose="020B0604020202020204" pitchFamily="34" charset="0"/>
                <a:sym typeface="Helvetica"/>
              </a:rPr>
              <a:t> next to </a:t>
            </a:r>
            <a:r>
              <a:rPr lang="en-US" sz="1200" b="1" i="0" dirty="0">
                <a:effectLst/>
                <a:latin typeface="Arial" panose="020B0604020202020204" pitchFamily="34" charset="0"/>
                <a:cs typeface="Arial" panose="020B0604020202020204" pitchFamily="34" charset="0"/>
                <a:sym typeface="Helvetica"/>
              </a:rPr>
              <a:t>Change Password</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Enter your current password and new password.</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Save Changes</a:t>
            </a:r>
            <a:r>
              <a:rPr lang="en-US" sz="1200" b="0" i="0" dirty="0">
                <a:effectLst/>
                <a:latin typeface="Arial" panose="020B0604020202020204" pitchFamily="34" charset="0"/>
                <a:cs typeface="Arial" panose="020B0604020202020204" pitchFamily="34" charset="0"/>
                <a:sym typeface="Helvetica"/>
              </a:rPr>
              <a:t>.</a:t>
            </a:r>
          </a:p>
          <a:p>
            <a:endParaRPr lang="en-US" sz="1200" b="0" i="0" dirty="0">
              <a:effectLst/>
              <a:latin typeface="Arial" panose="020B0604020202020204" pitchFamily="34" charset="0"/>
              <a:cs typeface="Arial" panose="020B0604020202020204" pitchFamily="34" charset="0"/>
              <a:sym typeface="Helvetica"/>
            </a:endParaRPr>
          </a:p>
          <a:p>
            <a:r>
              <a:rPr lang="en-US" sz="1200" b="0" i="0" dirty="0">
                <a:effectLst/>
                <a:latin typeface="Arial" panose="020B0604020202020204" pitchFamily="34" charset="0"/>
                <a:cs typeface="Arial" panose="020B0604020202020204" pitchFamily="34" charset="0"/>
                <a:sym typeface="Helvetica"/>
              </a:rPr>
              <a:t>For more resources, please visit facebook.com/help </a:t>
            </a:r>
          </a:p>
          <a:p>
            <a:pPr marL="171450" indent="-171450">
              <a:buFont typeface="Arial" panose="020B0604020202020204" pitchFamily="34" charset="0"/>
              <a:buChar char="•"/>
            </a:pP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1634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You can check your settings to help manage your privacy.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There are privacy settings on many smart phones.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And online accounts, like social media, also have settings to determine how much, or how little, is shared with others.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Sometimes there are default settings.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Where a decision has already been made for you</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But you can also change settings to suit you.</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As shown in the slide, the user often has the option to determine who to share what information with.</a:t>
            </a:r>
          </a:p>
          <a:p>
            <a:r>
              <a:rPr lang="en-US"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pPr>
              <a:defRPr i="1">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[Further resources</a:t>
            </a:r>
          </a:p>
          <a:p>
            <a:r>
              <a:rPr lang="en-US" dirty="0">
                <a:latin typeface="Arial" panose="020B0604020202020204" pitchFamily="34" charset="0"/>
                <a:cs typeface="Arial" panose="020B0604020202020204" pitchFamily="34" charset="0"/>
              </a:rPr>
              <a:t>For more teaching resources on Social Media and Sharing, please visit https://www.facebook.com/safety/educators/privacy-and-data/social-media-and-sharing/overview]</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65833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pPr>
              <a:defRPr i="1">
                <a:latin typeface="FreightSansLFPro Medium"/>
                <a:ea typeface="FreightSansLFPro Medium"/>
                <a:cs typeface="FreightSansLFPro Medium"/>
                <a:sym typeface="FreightSansLFPro Medium"/>
              </a:defRPr>
            </a:pPr>
            <a:r>
              <a:rPr lang="en-US" dirty="0"/>
              <a:t>[Further resources</a:t>
            </a:r>
          </a:p>
          <a:p>
            <a:r>
              <a:rPr lang="en-US" dirty="0"/>
              <a:t>For more teaching resources on Social Media and Sharing, please visit https://www.facebook.com/safety/educators/privacy-and-data/social-media-and-sharing/overview]</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040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Arial" panose="020B0604020202020204" pitchFamily="34" charset="0"/>
              <a:buChar char="•"/>
            </a:pPr>
            <a:r>
              <a:rPr lang="en-US" sz="1200" dirty="0">
                <a:latin typeface="Arial" panose="020B0604020202020204" pitchFamily="34" charset="0"/>
                <a:cs typeface="Arial" panose="020B0604020202020204" pitchFamily="34" charset="0"/>
              </a:rPr>
              <a:t>What about this page? </a:t>
            </a:r>
          </a:p>
          <a:p>
            <a:pPr marL="342900" indent="-342900">
              <a:buFont typeface="Arial" panose="020B0604020202020204" pitchFamily="34" charset="0"/>
              <a:buChar char="•"/>
            </a:pPr>
            <a:r>
              <a:rPr lang="en-US" sz="1200" dirty="0">
                <a:latin typeface="Arial" panose="020B0604020202020204" pitchFamily="34" charset="0"/>
                <a:cs typeface="Arial" panose="020B0604020202020204" pitchFamily="34" charset="0"/>
              </a:rPr>
              <a:t>Yes of course we are all familiar but - we tend to overlook how to ensure our safety whenever we do this. </a:t>
            </a:r>
          </a:p>
          <a:p>
            <a:pPr marL="342900" indent="-342900">
              <a:buFont typeface="Arial" panose="020B0604020202020204" pitchFamily="34" charset="0"/>
              <a:buChar char="•"/>
            </a:pPr>
            <a:r>
              <a:rPr lang="en-US" sz="1200" dirty="0">
                <a:latin typeface="Arial" panose="020B0604020202020204" pitchFamily="34" charset="0"/>
                <a:cs typeface="Arial" panose="020B0604020202020204" pitchFamily="34" charset="0"/>
              </a:rPr>
              <a:t>We log in and log out and check our Facebook how many times a day? </a:t>
            </a:r>
          </a:p>
          <a:p>
            <a:pPr marL="342900" indent="-342900">
              <a:buFont typeface="Arial" panose="020B0604020202020204" pitchFamily="34" charset="0"/>
              <a:buChar char="•"/>
            </a:pPr>
            <a:r>
              <a:rPr lang="en-US" sz="1200" dirty="0">
                <a:latin typeface="Arial" panose="020B0604020202020204" pitchFamily="34" charset="0"/>
                <a:cs typeface="Arial" panose="020B0604020202020204" pitchFamily="34" charset="0"/>
              </a:rPr>
              <a:t>This step must be secure whenever we do so.</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90105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noRot="1" noChangeAspect="1"/>
          </p:cNvSpPr>
          <p:nvPr>
            <p:ph type="sldImg"/>
          </p:nvPr>
        </p:nvSpPr>
        <p:spPr>
          <a:xfrm>
            <a:off x="381000" y="685800"/>
            <a:ext cx="6096000" cy="3429000"/>
          </a:xfrm>
          <a:prstGeom prst="rect">
            <a:avLst/>
          </a:prstGeom>
        </p:spPr>
        <p:txBody>
          <a:bodyPr/>
          <a:lstStyle/>
          <a:p>
            <a:endParaRPr/>
          </a:p>
        </p:txBody>
      </p:sp>
      <p:sp>
        <p:nvSpPr>
          <p:cNvPr id="482" name="Shape 482"/>
          <p:cNvSpPr>
            <a:spLocks noGrp="1"/>
          </p:cNvSpPr>
          <p:nvPr>
            <p:ph type="body" sz="quarter" idx="1"/>
          </p:nvPr>
        </p:nvSpPr>
        <p:spPr>
          <a:xfrm>
            <a:off x="647700" y="4375265"/>
            <a:ext cx="5562600" cy="4114800"/>
          </a:xfrm>
          <a:prstGeom prst="rect">
            <a:avLst/>
          </a:prstGeom>
        </p:spPr>
        <p:txBody>
          <a:bodyPr/>
          <a:lstStyle/>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You can improve the security of your Facebook account by getting an alert when someone tries logging in from a device or web browser we don't recognize. </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These alerts will tell you which device tried logging in and where it's located.</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To get alerts about unrecognized logins:</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Go to your </a:t>
            </a:r>
            <a:r>
              <a:rPr lang="en-US" sz="1200" b="0" i="0" u="none" strike="noStrike" dirty="0">
                <a:effectLst/>
                <a:latin typeface="Arial" panose="020B0604020202020204" pitchFamily="34" charset="0"/>
                <a:cs typeface="Arial" panose="020B0604020202020204" pitchFamily="34" charset="0"/>
                <a:sym typeface="Helvetica"/>
                <a:hlinkClick r:id="rId3"/>
              </a:rPr>
              <a:t>Security and Login Settings</a:t>
            </a:r>
            <a:r>
              <a:rPr lang="en-US" sz="1200" b="0" i="0" dirty="0">
                <a:effectLst/>
                <a:latin typeface="Arial" panose="020B0604020202020204" pitchFamily="34" charset="0"/>
                <a:cs typeface="Arial" panose="020B0604020202020204" pitchFamily="34" charset="0"/>
                <a:sym typeface="Helvetica"/>
              </a:rPr>
              <a:t> by clicking  in the top-right corner of Facebook and clicking </a:t>
            </a:r>
            <a:r>
              <a:rPr lang="en-US" sz="1200" b="1" i="0" dirty="0">
                <a:effectLst/>
                <a:latin typeface="Arial" panose="020B0604020202020204" pitchFamily="34" charset="0"/>
                <a:cs typeface="Arial" panose="020B0604020202020204" pitchFamily="34" charset="0"/>
                <a:sym typeface="Helvetica"/>
              </a:rPr>
              <a:t>Settings</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Security and Login</a:t>
            </a:r>
            <a:r>
              <a:rPr lang="en-US" sz="1200" b="0" i="0" dirty="0">
                <a:effectLst/>
                <a:latin typeface="Arial" panose="020B0604020202020204" pitchFamily="34" charset="0"/>
                <a:cs typeface="Arial" panose="020B0604020202020204" pitchFamily="34" charset="0"/>
                <a:sym typeface="Helvetica"/>
              </a:rPr>
              <a:t> on the left.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Go to </a:t>
            </a:r>
            <a:r>
              <a:rPr lang="en-US" sz="1200" b="1" i="0" dirty="0">
                <a:effectLst/>
                <a:latin typeface="Arial" panose="020B0604020202020204" pitchFamily="34" charset="0"/>
                <a:cs typeface="Arial" panose="020B0604020202020204" pitchFamily="34" charset="0"/>
                <a:sym typeface="Helvetica"/>
              </a:rPr>
              <a:t>Get alerts about unrecognized logins</a:t>
            </a:r>
            <a:r>
              <a:rPr lang="en-US" sz="1200" b="0" i="0" dirty="0">
                <a:effectLst/>
                <a:latin typeface="Arial" panose="020B0604020202020204" pitchFamily="34" charset="0"/>
                <a:cs typeface="Arial" panose="020B0604020202020204" pitchFamily="34" charset="0"/>
                <a:sym typeface="Helvetica"/>
              </a:rPr>
              <a:t> and click </a:t>
            </a:r>
            <a:r>
              <a:rPr lang="en-US" sz="1200" b="1" i="0" dirty="0">
                <a:effectLst/>
                <a:latin typeface="Arial" panose="020B0604020202020204" pitchFamily="34" charset="0"/>
                <a:cs typeface="Arial" panose="020B0604020202020204" pitchFamily="34" charset="0"/>
                <a:sym typeface="Helvetica"/>
              </a:rPr>
              <a:t>Edit</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Choose where you want to receive your alerts, such as from your email account or with a Facebook notification from a recognized device.</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Save Changes</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8848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Two-factor authentication is a security feature that helps protect your Facebook account in addition to your password. </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If you set up two-factor authentication, you'll be asked to enter a special login code or confirm your login attempt each time someone tries accessing Facebook from a computer or mobile device we don't recognize.</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To turn on or manage two-factor authentication:</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Go to your </a:t>
            </a:r>
            <a:r>
              <a:rPr lang="en-US" sz="1200" b="0" i="0" u="none" strike="noStrike" dirty="0">
                <a:effectLst/>
                <a:latin typeface="Arial" panose="020B0604020202020204" pitchFamily="34" charset="0"/>
                <a:cs typeface="Arial" panose="020B0604020202020204" pitchFamily="34" charset="0"/>
                <a:sym typeface="Helvetica"/>
                <a:hlinkClick r:id="rId3"/>
              </a:rPr>
              <a:t>Security and Login Settings</a:t>
            </a:r>
            <a:r>
              <a:rPr lang="en-US" sz="1200" b="0" i="0" dirty="0">
                <a:effectLst/>
                <a:latin typeface="Arial" panose="020B0604020202020204" pitchFamily="34" charset="0"/>
                <a:cs typeface="Arial" panose="020B0604020202020204" pitchFamily="34" charset="0"/>
                <a:sym typeface="Helvetica"/>
              </a:rPr>
              <a:t> by clicking  in the top-right corner of Facebook and clicking </a:t>
            </a:r>
            <a:r>
              <a:rPr lang="en-US" sz="1200" b="1" i="0" dirty="0">
                <a:effectLst/>
                <a:latin typeface="Arial" panose="020B0604020202020204" pitchFamily="34" charset="0"/>
                <a:cs typeface="Arial" panose="020B0604020202020204" pitchFamily="34" charset="0"/>
                <a:sym typeface="Helvetica"/>
              </a:rPr>
              <a:t>Settings</a:t>
            </a:r>
            <a:r>
              <a:rPr lang="en-US" sz="1200" b="0" i="0" dirty="0">
                <a:effectLst/>
                <a:latin typeface="Arial" panose="020B0604020202020204" pitchFamily="34" charset="0"/>
                <a:cs typeface="Arial" panose="020B0604020202020204" pitchFamily="34" charset="0"/>
                <a:sym typeface="Helvetica"/>
              </a:rPr>
              <a:t> &gt; </a:t>
            </a:r>
            <a:r>
              <a:rPr lang="en-US" sz="1200" b="1" i="0" dirty="0">
                <a:effectLst/>
                <a:latin typeface="Arial" panose="020B0604020202020204" pitchFamily="34" charset="0"/>
                <a:cs typeface="Arial" panose="020B0604020202020204" pitchFamily="34" charset="0"/>
                <a:sym typeface="Helvetica"/>
              </a:rPr>
              <a:t>Security and Login</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Scroll down to </a:t>
            </a:r>
            <a:r>
              <a:rPr lang="en-US" sz="1200" b="1" i="0" dirty="0">
                <a:effectLst/>
                <a:latin typeface="Arial" panose="020B0604020202020204" pitchFamily="34" charset="0"/>
                <a:cs typeface="Arial" panose="020B0604020202020204" pitchFamily="34" charset="0"/>
                <a:sym typeface="Helvetica"/>
              </a:rPr>
              <a:t>Use two-factor authentication</a:t>
            </a:r>
            <a:r>
              <a:rPr lang="en-US" sz="1200" b="0" i="0" dirty="0">
                <a:effectLst/>
                <a:latin typeface="Arial" panose="020B0604020202020204" pitchFamily="34" charset="0"/>
                <a:cs typeface="Arial" panose="020B0604020202020204" pitchFamily="34" charset="0"/>
                <a:sym typeface="Helvetica"/>
              </a:rPr>
              <a:t> and click </a:t>
            </a:r>
            <a:r>
              <a:rPr lang="en-US" sz="1200" b="1" i="0" dirty="0">
                <a:effectLst/>
                <a:latin typeface="Arial" panose="020B0604020202020204" pitchFamily="34" charset="0"/>
                <a:cs typeface="Arial" panose="020B0604020202020204" pitchFamily="34" charset="0"/>
                <a:sym typeface="Helvetica"/>
              </a:rPr>
              <a:t>Edit</a:t>
            </a:r>
            <a:r>
              <a:rPr lang="en-US" sz="1200" b="0" i="0" dirty="0">
                <a:effectLst/>
                <a:latin typeface="Arial" panose="020B0604020202020204" pitchFamily="34" charset="0"/>
                <a:cs typeface="Arial" panose="020B0604020202020204" pitchFamily="34" charset="0"/>
                <a:sym typeface="Helvetica"/>
              </a:rPr>
              <a:t>.</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Choose the authentication method you want to add and follow the on-screen instructions.</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Helvetica"/>
              </a:rPr>
              <a:t>Click </a:t>
            </a:r>
            <a:r>
              <a:rPr lang="en-US" sz="1200" b="1" i="0" dirty="0">
                <a:effectLst/>
                <a:latin typeface="Arial" panose="020B0604020202020204" pitchFamily="34" charset="0"/>
                <a:cs typeface="Arial" panose="020B0604020202020204" pitchFamily="34" charset="0"/>
                <a:sym typeface="Helvetica"/>
              </a:rPr>
              <a:t>Enable</a:t>
            </a:r>
            <a:r>
              <a:rPr lang="en-US" sz="1200" b="0" i="0" dirty="0">
                <a:effectLst/>
                <a:latin typeface="Arial" panose="020B0604020202020204" pitchFamily="34" charset="0"/>
                <a:cs typeface="Arial" panose="020B0604020202020204" pitchFamily="34" charset="0"/>
                <a:sym typeface="Helvetica"/>
              </a:rPr>
              <a:t> once you've selected and turned on an authentication method.</a:t>
            </a:r>
          </a:p>
          <a:p>
            <a:pPr marL="171450" indent="-171450">
              <a:buFont typeface="Arial" panose="020B0604020202020204" pitchFamily="34" charset="0"/>
              <a:buChar char="•"/>
            </a:pP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987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defTabSz="457200">
              <a:lnSpc>
                <a:spcPct val="117999"/>
              </a:lnSpc>
              <a:buFont typeface="Arial" panose="020B0604020202020204" pitchFamily="34" charset="0"/>
              <a:buChar char="•"/>
              <a:defRPr sz="2200">
                <a:latin typeface="Helvetica Neue"/>
                <a:ea typeface="Helvetica Neue"/>
                <a:cs typeface="Helvetica Neue"/>
                <a:sym typeface="Helvetica Neue"/>
              </a:defRPr>
            </a:pPr>
            <a:r>
              <a:rPr lang="en-US" sz="1100" dirty="0">
                <a:latin typeface="Arial" panose="020B0604020202020204" pitchFamily="34" charset="0"/>
                <a:cs typeface="Arial" panose="020B0604020202020204" pitchFamily="34" charset="0"/>
              </a:rPr>
              <a:t>Yes, correct we can adjust who views our posts!</a:t>
            </a:r>
          </a:p>
          <a:p>
            <a:pPr marL="342900" indent="-342900" defTabSz="457200">
              <a:lnSpc>
                <a:spcPct val="117999"/>
              </a:lnSpc>
              <a:buFont typeface="Arial" panose="020B0604020202020204" pitchFamily="34" charset="0"/>
              <a:buChar char="•"/>
              <a:defRPr sz="2200">
                <a:latin typeface="Helvetica Neue"/>
                <a:ea typeface="Helvetica Neue"/>
                <a:cs typeface="Helvetica Neue"/>
                <a:sym typeface="Helvetica Neue"/>
              </a:defRPr>
            </a:pPr>
            <a:r>
              <a:rPr lang="en-US" sz="1100" dirty="0">
                <a:latin typeface="Arial" panose="020B0604020202020204" pitchFamily="34" charset="0"/>
                <a:cs typeface="Arial" panose="020B0604020202020204" pitchFamily="34" charset="0"/>
              </a:rPr>
              <a:t>Who can share with us how to do it? Choose 1 person </a:t>
            </a:r>
          </a:p>
          <a:p>
            <a:pPr marL="0" indent="0" defTabSz="457200">
              <a:lnSpc>
                <a:spcPct val="117999"/>
              </a:lnSpc>
              <a:buFont typeface="Arial" panose="020B0604020202020204" pitchFamily="34" charset="0"/>
              <a:buNone/>
              <a:defRPr sz="2200">
                <a:latin typeface="Helvetica Neue"/>
                <a:ea typeface="Helvetica Neue"/>
                <a:cs typeface="Helvetica Neue"/>
                <a:sym typeface="Helvetica Neue"/>
              </a:defRPr>
            </a:pPr>
            <a:endParaRPr lang="en-US" sz="1100" dirty="0">
              <a:latin typeface="Arial" panose="020B0604020202020204" pitchFamily="34" charset="0"/>
              <a:cs typeface="Arial" panose="020B0604020202020204" pitchFamily="34" charset="0"/>
            </a:endParaRPr>
          </a:p>
          <a:p>
            <a:pPr marL="0" indent="0" defTabSz="457200">
              <a:lnSpc>
                <a:spcPct val="117999"/>
              </a:lnSpc>
              <a:buFont typeface="Arial" panose="020B0604020202020204" pitchFamily="34" charset="0"/>
              <a:buNone/>
              <a:defRPr sz="2200">
                <a:latin typeface="Helvetica Neue"/>
                <a:ea typeface="Helvetica Neue"/>
                <a:cs typeface="Helvetica Neue"/>
                <a:sym typeface="Helvetica Neue"/>
              </a:defRPr>
            </a:pPr>
            <a:r>
              <a:rPr lang="en-US" sz="1100" dirty="0">
                <a:latin typeface="Arial" panose="020B0604020202020204" pitchFamily="34" charset="0"/>
                <a:cs typeface="Arial" panose="020B0604020202020204" pitchFamily="34" charset="0"/>
              </a:rPr>
              <a:t>PLAY VIDEO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53398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You can also manage cookies.</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Cookies are used to help a website keep track of your visits and activity. </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For example, they’re used to save your username and password — if you’ve agreed to let the website do that. </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Cookies are also used for online shops, so the site can keep a record of the items you want to buy.</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you might see a pop-up box on a website letting you know that the site uses cookies.</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You can manage your cookies through the settings on your web browser — like Firefox, Chrome, Safari, or Internet Explorer.</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Depending on the browser, you can delete cookies and block some, or all of them.</a:t>
            </a:r>
          </a:p>
          <a:p>
            <a:pPr marL="171450" indent="-171450">
              <a:buFont typeface="Arial" panose="020B0604020202020204" pitchFamily="34" charset="0"/>
              <a:buChar char="•"/>
            </a:pPr>
            <a:endParaRPr lang="en-GB" u="none" strike="noStrike" dirty="0">
              <a:effectLst/>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a:t>
            </a:r>
            <a:r>
              <a:rPr lang="en-GB" b="1" i="1" dirty="0">
                <a:effectLst/>
                <a:latin typeface="Arial" panose="020B0604020202020204" pitchFamily="34" charset="0"/>
                <a:cs typeface="Arial" panose="020B0604020202020204" pitchFamily="34" charset="0"/>
                <a:sym typeface="FreightSansLFPro"/>
              </a:rPr>
              <a:t>Further resources</a:t>
            </a:r>
            <a:endParaRPr lang="en-US" b="0" i="0" dirty="0">
              <a:effectLst/>
              <a:latin typeface="Arial" panose="020B0604020202020204" pitchFamily="34" charset="0"/>
              <a:cs typeface="Arial" panose="020B0604020202020204" pitchFamily="34" charset="0"/>
              <a:sym typeface="FreightSansLFPro"/>
            </a:endParaRPr>
          </a:p>
          <a:p>
            <a:pPr marL="171450" lvl="0" indent="-171450">
              <a:buFont typeface="Arial" panose="020B0604020202020204" pitchFamily="34" charset="0"/>
              <a:buChar char="•"/>
            </a:pPr>
            <a:r>
              <a:rPr lang="en-GB" b="0" i="0" u="none" strike="noStrike" dirty="0">
                <a:effectLst/>
                <a:latin typeface="Arial" panose="020B0604020202020204" pitchFamily="34" charset="0"/>
                <a:cs typeface="Arial" panose="020B0604020202020204" pitchFamily="34" charset="0"/>
                <a:sym typeface="FreightSansLFPro"/>
              </a:rPr>
              <a:t>For more teaching resources on Cybersecurity, Phishing ,and Spam, please visit https://www.facebook.com/safety/educators/security/cybersecurity-phishing-and-spam/overview]</a:t>
            </a:r>
            <a:endParaRPr lang="en-US" b="0" i="0" u="none" strike="noStrike" dirty="0">
              <a:effectLst/>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endParaRPr lang="en-GB" u="none" strike="noStrike" dirty="0">
              <a:effectLst/>
              <a:latin typeface="Arial" panose="020B0604020202020204" pitchFamily="34" charset="0"/>
              <a:cs typeface="Arial" panose="020B0604020202020204" pitchFamily="34" charset="0"/>
              <a:sym typeface="FreightSansLFPro"/>
            </a:endParaRPr>
          </a:p>
          <a:p>
            <a:endParaRPr lang="en-GB" dirty="0"/>
          </a:p>
        </p:txBody>
      </p:sp>
    </p:spTree>
    <p:extLst>
      <p:ext uri="{BB962C8B-B14F-4D97-AF65-F5344CB8AC3E}">
        <p14:creationId xmlns:p14="http://schemas.microsoft.com/office/powerpoint/2010/main" val="3899051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NZ" sz="1200" b="0" dirty="0">
                <a:latin typeface="+mn-lt"/>
                <a:ea typeface="Helvetica" charset="0"/>
                <a:cs typeface="Helvetica" charset="0"/>
                <a:sym typeface="Helvetica"/>
              </a:rPr>
              <a:t>Let’s look at this session agenda.</a:t>
            </a:r>
          </a:p>
          <a:p>
            <a:pPr marL="171450" indent="-171450">
              <a:buFont typeface="Arial" panose="020B0604020202020204" pitchFamily="34" charset="0"/>
              <a:buChar char="•"/>
            </a:pPr>
            <a:r>
              <a:rPr lang="en-NZ" sz="1200" b="0" dirty="0">
                <a:latin typeface="+mn-lt"/>
                <a:ea typeface="Helvetica" charset="0"/>
                <a:cs typeface="Helvetica" charset="0"/>
                <a:sym typeface="Helvetica"/>
              </a:rPr>
              <a:t>Today we are going to talk about </a:t>
            </a:r>
            <a:r>
              <a:rPr lang="en-US" sz="1200" b="0" dirty="0">
                <a:latin typeface="+mn-lt"/>
                <a:ea typeface="+mn-ea"/>
                <a:cs typeface="+mn-cs"/>
                <a:sym typeface="Helvetica"/>
              </a:rPr>
              <a:t>How can I become a responsible Digital User and be in a safe online environment.</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ea typeface="+mn-ea"/>
                <a:cs typeface="+mn-cs"/>
                <a:sym typeface="Helvetica"/>
              </a:rPr>
              <a:t>We will start by  reflecting </a:t>
            </a:r>
            <a:r>
              <a:rPr lang="en-PH" sz="1200" b="0" dirty="0">
                <a:latin typeface="+mn-lt"/>
                <a:ea typeface="+mn-ea"/>
                <a:cs typeface="+mn-cs"/>
                <a:sym typeface="Helvetica"/>
              </a:rPr>
              <a:t>on our DIGITAL SELF: Your Digital Footprint.</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mn-lt"/>
                <a:ea typeface="+mn-ea"/>
                <a:cs typeface="+mn-cs"/>
                <a:sym typeface="Helvetica"/>
              </a:rPr>
              <a:t>After that we will talk about connecting with others RESPONSIBLY: You as a Digital Citizen</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mn-lt"/>
                <a:ea typeface="+mn-ea"/>
                <a:cs typeface="+mn-cs"/>
                <a:sym typeface="Helvetica"/>
              </a:rPr>
              <a:t>And finally talk about thinking </a:t>
            </a:r>
            <a:r>
              <a:rPr lang="en-PH" sz="1200" b="0" dirty="0">
                <a:latin typeface="+mn-lt"/>
                <a:ea typeface="+mn-ea"/>
                <a:cs typeface="Arial" panose="020B0604020202020204" pitchFamily="34" charset="0"/>
                <a:sym typeface="Helvetica"/>
              </a:rPr>
              <a:t>CRITICALLY ONLINE: Be a Critical Thinker</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mn-lt"/>
                <a:ea typeface="+mn-ea"/>
                <a:cs typeface="Helvetica" charset="0"/>
                <a:sym typeface="Helvetica"/>
              </a:rPr>
              <a:t>In this session it’s an interactive session so we will do a bunch of group discussions and from time to time use our phone to check </a:t>
            </a:r>
          </a:p>
          <a:p>
            <a:pPr marL="171450" marR="0" lvl="0" indent="-171450" algn="l"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PH" sz="1200" b="0" dirty="0">
                <a:latin typeface="+mn-lt"/>
                <a:ea typeface="+mn-ea"/>
                <a:cs typeface="Helvetica" charset="0"/>
                <a:sym typeface="Helvetica"/>
              </a:rPr>
              <a:t>Let’s get started with our digital self.</a:t>
            </a:r>
          </a:p>
          <a:p>
            <a:pPr marL="0" marR="0" lvl="0" indent="0" algn="l" defTabSz="456696" eaLnBrk="1" fontAlgn="auto" latinLnBrk="0" hangingPunct="1">
              <a:lnSpc>
                <a:spcPct val="100000"/>
              </a:lnSpc>
              <a:spcBef>
                <a:spcPts val="0"/>
              </a:spcBef>
              <a:spcAft>
                <a:spcPts val="0"/>
              </a:spcAft>
              <a:buClrTx/>
              <a:buSzTx/>
              <a:buFontTx/>
              <a:buNone/>
              <a:tabLst/>
              <a:defRPr/>
            </a:pPr>
            <a:endParaRPr lang="en-PH" sz="1200" b="1" dirty="0"/>
          </a:p>
          <a:p>
            <a:endParaRPr lang="en-AU" dirty="0"/>
          </a:p>
          <a:p>
            <a:endParaRPr lang="en-GB" dirty="0"/>
          </a:p>
          <a:p>
            <a:endParaRPr lang="en-GB" dirty="0"/>
          </a:p>
        </p:txBody>
      </p:sp>
    </p:spTree>
    <p:extLst>
      <p:ext uri="{BB962C8B-B14F-4D97-AF65-F5344CB8AC3E}">
        <p14:creationId xmlns:p14="http://schemas.microsoft.com/office/powerpoint/2010/main" val="803454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The internet has become a huge part of many people’s lives — mostly to great benefit. </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And it’s good to remember you can control </a:t>
            </a:r>
            <a:r>
              <a:rPr lang="en-GB" b="0" i="1" dirty="0">
                <a:effectLst/>
                <a:latin typeface="Arial" panose="020B0604020202020204" pitchFamily="34" charset="0"/>
                <a:cs typeface="Arial" panose="020B0604020202020204" pitchFamily="34" charset="0"/>
                <a:sym typeface="FreightSansLFPro"/>
              </a:rPr>
              <a:t>how</a:t>
            </a:r>
            <a:r>
              <a:rPr lang="en-GB" b="0" i="0" dirty="0">
                <a:effectLst/>
                <a:latin typeface="Arial" panose="020B0604020202020204" pitchFamily="34" charset="0"/>
                <a:cs typeface="Arial" panose="020B0604020202020204" pitchFamily="34" charset="0"/>
                <a:sym typeface="FreightSansLFPro"/>
              </a:rPr>
              <a:t>, and </a:t>
            </a:r>
            <a:r>
              <a:rPr lang="en-GB" b="0" i="1" dirty="0">
                <a:effectLst/>
                <a:latin typeface="Arial" panose="020B0604020202020204" pitchFamily="34" charset="0"/>
                <a:cs typeface="Arial" panose="020B0604020202020204" pitchFamily="34" charset="0"/>
                <a:sym typeface="FreightSansLFPro"/>
              </a:rPr>
              <a:t>how often</a:t>
            </a:r>
            <a:r>
              <a:rPr lang="en-GB" b="0" i="0" dirty="0">
                <a:effectLst/>
                <a:latin typeface="Arial" panose="020B0604020202020204" pitchFamily="34" charset="0"/>
                <a:cs typeface="Arial" panose="020B0604020202020204" pitchFamily="34" charset="0"/>
                <a:sym typeface="FreightSansLFPro"/>
              </a:rPr>
              <a:t>, you interact in the digital world.</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We are going to do a digital stocktake now.</a:t>
            </a:r>
          </a:p>
          <a:p>
            <a:r>
              <a:rPr lang="en-GB" b="0" i="0" dirty="0">
                <a:effectLst/>
                <a:latin typeface="Arial" panose="020B0604020202020204" pitchFamily="34" charset="0"/>
                <a:cs typeface="Arial" panose="020B0604020202020204" pitchFamily="34" charset="0"/>
                <a:sym typeface="FreightSansLFPro"/>
              </a:rPr>
              <a:t> </a:t>
            </a:r>
          </a:p>
          <a:p>
            <a:r>
              <a:rPr lang="en-GB" b="1" i="1" dirty="0">
                <a:effectLst/>
                <a:latin typeface="Arial" panose="020B0604020202020204" pitchFamily="34" charset="0"/>
                <a:cs typeface="Arial" panose="020B0604020202020204" pitchFamily="34" charset="0"/>
                <a:sym typeface="FreightSansLFPro"/>
              </a:rPr>
              <a:t>Instruction note</a:t>
            </a:r>
            <a:endParaRPr lang="en-GB" b="0" i="0" dirty="0">
              <a:effectLst/>
              <a:latin typeface="Arial" panose="020B0604020202020204" pitchFamily="34" charset="0"/>
              <a:cs typeface="Arial" panose="020B0604020202020204" pitchFamily="34" charset="0"/>
              <a:sym typeface="FreightSansLFPro"/>
            </a:endParaRPr>
          </a:p>
          <a:p>
            <a:pPr lvl="0"/>
            <a:r>
              <a:rPr lang="en-GB" b="0" i="0" u="none" strike="noStrike" dirty="0">
                <a:effectLst/>
                <a:latin typeface="Arial" panose="020B0604020202020204" pitchFamily="34" charset="0"/>
                <a:cs typeface="Arial" panose="020B0604020202020204" pitchFamily="34" charset="0"/>
                <a:sym typeface="FreightSansLFPro"/>
              </a:rPr>
              <a:t>You can put participants into pairs or groups, or people can do this activity on their own </a:t>
            </a:r>
          </a:p>
          <a:p>
            <a:pPr lvl="0"/>
            <a:r>
              <a:rPr lang="en-GB" b="0" i="0" u="none" strike="noStrike" dirty="0">
                <a:effectLst/>
                <a:latin typeface="Arial" panose="020B0604020202020204" pitchFamily="34" charset="0"/>
                <a:cs typeface="Arial" panose="020B0604020202020204" pitchFamily="34" charset="0"/>
                <a:sym typeface="FreightSansLFPro"/>
              </a:rPr>
              <a:t>The length of this activity will vary depending on the audience’s knowledge and use of the internet</a:t>
            </a:r>
          </a:p>
          <a:p>
            <a:r>
              <a:rPr lang="en-GB" b="0" i="0" dirty="0">
                <a:effectLst/>
                <a:latin typeface="Arial" panose="020B0604020202020204" pitchFamily="34" charset="0"/>
                <a:cs typeface="Arial" panose="020B0604020202020204" pitchFamily="34" charset="0"/>
                <a:sym typeface="FreightSansLFPro"/>
              </a:rPr>
              <a:t> </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Think about the devices you have that can connect to the internet. You might have two smartphones, a tablet and a laptop. </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You might just have a smartphone.</a:t>
            </a:r>
          </a:p>
          <a:p>
            <a:pPr marL="171450" indent="-1714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Use your fingers and hold them up to show me how many internet-connected devices you have.</a:t>
            </a:r>
          </a:p>
          <a:p>
            <a:r>
              <a:rPr lang="en-GB" b="0" i="0" dirty="0">
                <a:effectLst/>
                <a:latin typeface="Arial" panose="020B0604020202020204" pitchFamily="34" charset="0"/>
                <a:cs typeface="Arial" panose="020B0604020202020204" pitchFamily="34" charset="0"/>
                <a:sym typeface="FreightSansLFPro"/>
              </a:rPr>
              <a:t> </a:t>
            </a:r>
          </a:p>
          <a:p>
            <a:endParaRPr lang="en-GB" dirty="0"/>
          </a:p>
        </p:txBody>
      </p:sp>
    </p:spTree>
    <p:extLst>
      <p:ext uri="{BB962C8B-B14F-4D97-AF65-F5344CB8AC3E}">
        <p14:creationId xmlns:p14="http://schemas.microsoft.com/office/powerpoint/2010/main" val="32408699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Who has access to the computers you use? </a:t>
            </a:r>
          </a:p>
          <a:p>
            <a:pPr marL="285750" indent="-2857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Just you? </a:t>
            </a:r>
          </a:p>
          <a:p>
            <a:pPr marL="285750" indent="-2857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Your family? </a:t>
            </a:r>
          </a:p>
          <a:p>
            <a:pPr marL="285750" indent="-2857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Is one of your computers used for work and is it connected to your work’s computer network?</a:t>
            </a:r>
          </a:p>
          <a:p>
            <a:pPr marL="285750" indent="-285750">
              <a:buFont typeface="Arial" panose="020B0604020202020204" pitchFamily="34" charset="0"/>
              <a:buChar char="•"/>
            </a:pPr>
            <a:r>
              <a:rPr lang="en-GB" b="0" i="0" dirty="0">
                <a:effectLst/>
                <a:latin typeface="Arial" panose="020B0604020202020204" pitchFamily="34" charset="0"/>
                <a:cs typeface="Arial" panose="020B0604020202020204" pitchFamily="34" charset="0"/>
                <a:sym typeface="FreightSansLFPro"/>
              </a:rPr>
              <a:t>Do you share your files for work, or for school, or another organisation?</a:t>
            </a:r>
          </a:p>
          <a:p>
            <a:r>
              <a:rPr lang="en-GB" sz="1600" b="0" i="0" dirty="0">
                <a:effectLst/>
                <a:latin typeface="FreightSansLFPro Medium" panose="02000506030000020004" pitchFamily="2" charset="77"/>
                <a:ea typeface="+mn-ea"/>
                <a:cs typeface="+mn-cs"/>
                <a:sym typeface="FreightSansLFPro"/>
              </a:rPr>
              <a:t> </a:t>
            </a:r>
            <a:endParaRPr lang="en-GB" sz="1600" b="0" i="0" u="none" strike="noStrike" dirty="0">
              <a:effectLst/>
              <a:latin typeface="FreightSansLFPro Medium" panose="02000506030000020004" pitchFamily="2" charset="77"/>
              <a:ea typeface="+mn-ea"/>
              <a:cs typeface="+mn-cs"/>
              <a:sym typeface="FreightSansLFPro"/>
            </a:endParaRPr>
          </a:p>
          <a:p>
            <a:endParaRPr lang="en-GB" dirty="0"/>
          </a:p>
        </p:txBody>
      </p:sp>
    </p:spTree>
    <p:extLst>
      <p:ext uri="{BB962C8B-B14F-4D97-AF65-F5344CB8AC3E}">
        <p14:creationId xmlns:p14="http://schemas.microsoft.com/office/powerpoint/2010/main" val="1505797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7612379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Now think about all the programs and platforms you use that are connected to the internet.</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What apps do you use?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Facebook, Messenger, apps for getting directions or hailing a ride?</a:t>
            </a:r>
          </a:p>
          <a:p>
            <a:pPr marL="171450" indent="-171450">
              <a:buFont typeface="Arial" panose="020B0604020202020204" pitchFamily="34" charset="0"/>
              <a:buChar char="•"/>
            </a:pPr>
            <a:r>
              <a:rPr lang="en-GB" dirty="0">
                <a:latin typeface="Arial" panose="020B0604020202020204" pitchFamily="34" charset="0"/>
                <a:cs typeface="Arial" panose="020B0604020202020204" pitchFamily="34" charset="0"/>
                <a:sym typeface="FreightSansLFPro"/>
              </a:rPr>
              <a:t>w</a:t>
            </a:r>
            <a:r>
              <a:rPr lang="en-GB" sz="1200" b="0" i="0" dirty="0">
                <a:effectLst/>
                <a:latin typeface="Arial" panose="020B0604020202020204" pitchFamily="34" charset="0"/>
                <a:cs typeface="Arial" panose="020B0604020202020204" pitchFamily="34" charset="0"/>
                <a:sym typeface="FreightSansLFPro"/>
              </a:rPr>
              <a:t>hat apps do you use for watching videos or TV or movies?  </a:t>
            </a:r>
            <a:endParaRPr lang="en-US" dirty="0">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How many ways do you communicate online — instant messaging, social media, blogs, forums, email?</a:t>
            </a:r>
          </a:p>
          <a:p>
            <a:r>
              <a:rPr lang="en-GB" sz="1200" b="0" i="0" dirty="0">
                <a:effectLst/>
                <a:latin typeface="Arial" panose="020B0604020202020204" pitchFamily="34" charset="0"/>
                <a:cs typeface="Arial" panose="020B0604020202020204" pitchFamily="34" charset="0"/>
                <a:sym typeface="FreightSansLFPro"/>
              </a:rPr>
              <a:t> </a:t>
            </a:r>
          </a:p>
          <a:p>
            <a:r>
              <a:rPr lang="en-GB" sz="1200" b="0" i="0" dirty="0">
                <a:effectLst/>
                <a:latin typeface="Arial" panose="020B0604020202020204" pitchFamily="34" charset="0"/>
                <a:cs typeface="Arial" panose="020B0604020202020204" pitchFamily="34" charset="0"/>
                <a:sym typeface="FreightSansLFPro"/>
              </a:rPr>
              <a:t>[</a:t>
            </a:r>
            <a:r>
              <a:rPr lang="en-GB" sz="1200" b="1" i="1" dirty="0">
                <a:effectLst/>
                <a:latin typeface="Arial" panose="020B0604020202020204" pitchFamily="34" charset="0"/>
                <a:cs typeface="Arial" panose="020B0604020202020204" pitchFamily="34" charset="0"/>
                <a:sym typeface="FreightSansLFPro"/>
              </a:rPr>
              <a:t>Further resources</a:t>
            </a:r>
            <a:endParaRPr lang="en-US" sz="1200" b="0" i="0" dirty="0">
              <a:effectLst/>
              <a:latin typeface="Arial" panose="020B0604020202020204" pitchFamily="34" charset="0"/>
              <a:cs typeface="Arial" panose="020B0604020202020204" pitchFamily="34" charset="0"/>
              <a:sym typeface="FreightSansLFPro"/>
            </a:endParaRPr>
          </a:p>
          <a:p>
            <a:pPr lvl="0"/>
            <a:r>
              <a:rPr lang="en-GB" sz="1200" b="0" i="0" u="none" strike="noStrike" dirty="0">
                <a:effectLst/>
                <a:latin typeface="Arial" panose="020B0604020202020204" pitchFamily="34" charset="0"/>
                <a:cs typeface="Arial" panose="020B0604020202020204" pitchFamily="34" charset="0"/>
                <a:sym typeface="FreightSansLFPro"/>
              </a:rPr>
              <a:t>For more teaching resources on Social Media and Sharing, please visit https://www.facebook.com/safety/educators/privacy-and-data/social-media-and-sharing/overview]</a:t>
            </a:r>
            <a:endParaRPr lang="en-US" sz="1200" b="0" i="0" u="none" strike="noStrike" dirty="0">
              <a:effectLst/>
              <a:latin typeface="Arial" panose="020B0604020202020204" pitchFamily="34" charset="0"/>
              <a:cs typeface="Arial" panose="020B0604020202020204" pitchFamily="34" charset="0"/>
              <a:sym typeface="FreightSansLFPro"/>
            </a:endParaRPr>
          </a:p>
          <a:p>
            <a:endParaRPr lang="en-GB" sz="1200" u="none" strike="noStrike" dirty="0">
              <a:effectLst/>
              <a:latin typeface="Arial" panose="020B0604020202020204" pitchFamily="34" charset="0"/>
              <a:cs typeface="Arial" panose="020B0604020202020204" pitchFamily="34" charset="0"/>
              <a:sym typeface="FreightSansLFPro"/>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0090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Now we’ve thought about all of the things you do online. </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Let’s quickly run through a checklist for just one app, or one website where you interact, for example a site where you buy things or post comments or images, like on a social media network.</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Do you have a password for this app or website, and how good is it? Is </a:t>
            </a:r>
            <a:r>
              <a:rPr lang="en-GB" sz="1200" b="0" i="0" dirty="0" err="1">
                <a:effectLst/>
                <a:latin typeface="FreightSansLFPro Medium" panose="02000506030000020004" pitchFamily="2" charset="77"/>
                <a:ea typeface="+mn-ea"/>
                <a:cs typeface="+mn-cs"/>
                <a:sym typeface="FreightSansLFPro"/>
              </a:rPr>
              <a:t>is</a:t>
            </a:r>
            <a:r>
              <a:rPr lang="en-GB" sz="1200" b="0" i="0" dirty="0">
                <a:effectLst/>
                <a:latin typeface="FreightSansLFPro Medium" panose="02000506030000020004" pitchFamily="2" charset="77"/>
                <a:ea typeface="+mn-ea"/>
                <a:cs typeface="+mn-cs"/>
                <a:sym typeface="FreightSansLFPro"/>
              </a:rPr>
              <a:t> 12345?</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What personal information did you enter when you set up the account? And what information do you share when you use it?</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Have you checked your privacy settings? Do you know who else can view your information? Have you changed any of the settings?</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 What security does the app or website have? </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Have you installed a security software program on your device?</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Who can see the information you share on the app or website? Could strangers find what you post? </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Can only your friends see what you do? Or friends of friends? </a:t>
            </a:r>
          </a:p>
          <a:p>
            <a:pPr marL="171450" indent="-171450">
              <a:buFont typeface="Arial" panose="020B0604020202020204" pitchFamily="34" charset="0"/>
              <a:buChar char="•"/>
            </a:pPr>
            <a:r>
              <a:rPr lang="en-GB" sz="1200" b="0" i="0" dirty="0">
                <a:effectLst/>
                <a:latin typeface="FreightSansLFPro Medium" panose="02000506030000020004" pitchFamily="2" charset="77"/>
                <a:ea typeface="+mn-ea"/>
                <a:cs typeface="+mn-cs"/>
                <a:sym typeface="FreightSansLFPro"/>
              </a:rPr>
              <a:t>You might have already thought about this when you considered your privacy settings.</a:t>
            </a:r>
          </a:p>
          <a:p>
            <a:endParaRPr lang="en-GB" sz="1200" u="none" strike="noStrike" dirty="0">
              <a:effectLst/>
              <a:sym typeface="FreightSansLFPro"/>
            </a:endParaRPr>
          </a:p>
          <a:p>
            <a:r>
              <a:rPr lang="en-GB" sz="1200" b="0" i="0" dirty="0">
                <a:effectLst/>
                <a:latin typeface="FreightSansLFPro Medium" panose="02000506030000020004" pitchFamily="2" charset="77"/>
                <a:ea typeface="+mn-ea"/>
                <a:cs typeface="+mn-cs"/>
                <a:sym typeface="FreightSansLFPro"/>
              </a:rPr>
              <a:t>[</a:t>
            </a:r>
            <a:r>
              <a:rPr lang="en-GB" sz="1200" b="1" i="1" dirty="0">
                <a:effectLst/>
                <a:latin typeface="FreightSansLFPro Medium" panose="02000506030000020004" pitchFamily="2" charset="77"/>
                <a:ea typeface="+mn-ea"/>
                <a:cs typeface="+mn-cs"/>
                <a:sym typeface="FreightSansLFPro"/>
              </a:rPr>
              <a:t>Further resources</a:t>
            </a:r>
            <a:endParaRPr lang="en-US" sz="1200" b="0" i="0" dirty="0">
              <a:effectLst/>
              <a:latin typeface="FreightSansLFPro Medium" panose="02000506030000020004" pitchFamily="2" charset="77"/>
              <a:ea typeface="+mn-ea"/>
              <a:cs typeface="+mn-cs"/>
              <a:sym typeface="FreightSansLFPro"/>
            </a:endParaRPr>
          </a:p>
          <a:p>
            <a:pPr lvl="0"/>
            <a:r>
              <a:rPr lang="en-GB" sz="1200" b="0" i="0" u="none" strike="noStrike" dirty="0">
                <a:effectLst/>
                <a:latin typeface="FreightSansLFPro Medium" panose="02000506030000020004" pitchFamily="2" charset="77"/>
                <a:ea typeface="+mn-ea"/>
                <a:cs typeface="+mn-cs"/>
                <a:sym typeface="FreightSansLFPro"/>
              </a:rPr>
              <a:t>More teaching resources on Privacy and You, please visit https://www.facebook.com/safety/educators/the-basics/privacy-and-you/overview]</a:t>
            </a:r>
            <a:endParaRPr lang="en-US" sz="1200" b="0" i="0" u="none" strike="noStrike" dirty="0">
              <a:effectLst/>
              <a:latin typeface="FreightSansLFPro Medium" panose="02000506030000020004" pitchFamily="2" charset="77"/>
              <a:ea typeface="+mn-ea"/>
              <a:cs typeface="+mn-cs"/>
              <a:sym typeface="FreightSansLFPro"/>
            </a:endParaRPr>
          </a:p>
          <a:p>
            <a:endParaRPr lang="en-GB" sz="1200" u="none" strike="noStrike" dirty="0">
              <a:effectLst/>
              <a:sym typeface="FreightSansLFPro"/>
            </a:endParaRPr>
          </a:p>
          <a:p>
            <a:endParaRPr lang="en-GB" dirty="0"/>
          </a:p>
        </p:txBody>
      </p:sp>
    </p:spTree>
    <p:extLst>
      <p:ext uri="{BB962C8B-B14F-4D97-AF65-F5344CB8AC3E}">
        <p14:creationId xmlns:p14="http://schemas.microsoft.com/office/powerpoint/2010/main" val="22752849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Now we’ve thought about all the ways we use digital devices, let’s think about how this affects our health and wellbeing.</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It’s a good idea to think about your health as you navigate the online world.</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need to look after yourself — both physically and mentally.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If you feel like you’ve been slumped over a desk or phone for too long and start to feel uncomfortable it might be time for a break.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Think about your emotions after time spent online — did what your read or see influence your behaviour?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Did comments make you feel a certain way?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Be conscious of how your digital behaviour affects your real life and set boundaries for yourself that make you more comfortable.</a:t>
            </a:r>
          </a:p>
          <a:p>
            <a:r>
              <a:rPr lang="en-GB" sz="1200" b="0" i="0" dirty="0">
                <a:effectLst/>
                <a:latin typeface="Arial" panose="020B0604020202020204" pitchFamily="34" charset="0"/>
                <a:cs typeface="Arial" panose="020B0604020202020204" pitchFamily="34" charset="0"/>
                <a:sym typeface="FreightSansLFPro"/>
              </a:rPr>
              <a:t> </a:t>
            </a:r>
          </a:p>
          <a:p>
            <a:pPr lvl="0"/>
            <a:endParaRPr lang="en-GB" sz="1200" b="0" i="0" u="none" strike="noStrike" dirty="0">
              <a:effectLst/>
              <a:latin typeface="Arial" panose="020B0604020202020204" pitchFamily="34" charset="0"/>
              <a:cs typeface="Arial" panose="020B0604020202020204" pitchFamily="34" charset="0"/>
              <a:sym typeface="FreightSansLFPro"/>
            </a:endParaRPr>
          </a:p>
          <a:p>
            <a:r>
              <a:rPr lang="en-GB" sz="1200" b="0" i="0" dirty="0">
                <a:effectLst/>
                <a:latin typeface="Arial" panose="020B0604020202020204" pitchFamily="34" charset="0"/>
                <a:cs typeface="Arial" panose="020B0604020202020204" pitchFamily="34" charset="0"/>
                <a:sym typeface="FreightSansLFPro"/>
              </a:rPr>
              <a:t>[</a:t>
            </a:r>
            <a:r>
              <a:rPr lang="en-GB" sz="1200" b="1" i="1" dirty="0">
                <a:effectLst/>
                <a:latin typeface="Arial" panose="020B0604020202020204" pitchFamily="34" charset="0"/>
                <a:cs typeface="Arial" panose="020B0604020202020204" pitchFamily="34" charset="0"/>
                <a:sym typeface="FreightSansLFPro"/>
              </a:rPr>
              <a:t>Further resources</a:t>
            </a:r>
            <a:endParaRPr lang="en-US" sz="1200" b="0" i="0" dirty="0">
              <a:effectLst/>
              <a:latin typeface="Arial" panose="020B0604020202020204" pitchFamily="34" charset="0"/>
              <a:cs typeface="Arial" panose="020B0604020202020204" pitchFamily="34" charset="0"/>
              <a:sym typeface="FreightSansLFPro"/>
            </a:endParaRPr>
          </a:p>
          <a:p>
            <a:pPr lvl="0"/>
            <a:r>
              <a:rPr lang="en-GB" sz="1200" b="0" i="0" u="none" strike="noStrike" dirty="0">
                <a:effectLst/>
                <a:latin typeface="Arial" panose="020B0604020202020204" pitchFamily="34" charset="0"/>
                <a:cs typeface="Arial" panose="020B0604020202020204" pitchFamily="34" charset="0"/>
                <a:sym typeface="FreightSansLFPro"/>
              </a:rPr>
              <a:t>For more teaching resources on Healthy Relationships Online, visit https://www.facebook.com/safety/educators/online-relationships/healthy-relationships-online/overview]</a:t>
            </a:r>
            <a:endParaRPr lang="en-US" sz="1200" b="0" i="0" u="none" strike="noStrike" dirty="0">
              <a:effectLst/>
              <a:latin typeface="Arial" panose="020B0604020202020204" pitchFamily="34" charset="0"/>
              <a:cs typeface="Arial" panose="020B0604020202020204" pitchFamily="34" charset="0"/>
              <a:sym typeface="FreightSansLFPro"/>
            </a:endParaRPr>
          </a:p>
          <a:p>
            <a:pPr lvl="0"/>
            <a:endParaRPr lang="en-GB" sz="1200" b="0" i="0" u="none" strike="noStrike" dirty="0">
              <a:effectLst/>
              <a:latin typeface="Arial" panose="020B0604020202020204" pitchFamily="34" charset="0"/>
              <a:cs typeface="Arial" panose="020B0604020202020204" pitchFamily="34" charset="0"/>
              <a:sym typeface="FreightSansLFPro"/>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4273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Setting limits is a way of looking after your health.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can decide what you do online, when you do it, and how much time you spend on your computer, phone or tablet.</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can decide how many apps you will have, what type of activities you are happy to do online, what types of conversations you want to have with people online, and who you want to share your information with.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are in control.</a:t>
            </a:r>
          </a:p>
        </p:txBody>
      </p:sp>
    </p:spTree>
    <p:extLst>
      <p:ext uri="{BB962C8B-B14F-4D97-AF65-F5344CB8AC3E}">
        <p14:creationId xmlns:p14="http://schemas.microsoft.com/office/powerpoint/2010/main" val="2250155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 good way to manage your digital wellbeing is to create a personal code. What about setting some limits that guide you when online?</a:t>
            </a:r>
          </a:p>
          <a:p>
            <a:r>
              <a:rPr lang="en-GB" sz="1200" b="1" i="1" dirty="0">
                <a:effectLst/>
                <a:latin typeface="Arial" panose="020B0604020202020204" pitchFamily="34" charset="0"/>
                <a:cs typeface="Arial" panose="020B0604020202020204" pitchFamily="34" charset="0"/>
                <a:sym typeface="FreightSansLFPro"/>
              </a:rPr>
              <a:t> </a:t>
            </a:r>
            <a:endParaRPr lang="en-GB" sz="1200" b="0" i="0" dirty="0">
              <a:effectLst/>
              <a:latin typeface="Arial" panose="020B0604020202020204" pitchFamily="34" charset="0"/>
              <a:cs typeface="Arial" panose="020B0604020202020204" pitchFamily="34" charset="0"/>
              <a:sym typeface="FreightSansLFPro"/>
            </a:endParaRPr>
          </a:p>
          <a:p>
            <a:r>
              <a:rPr lang="en-GB" sz="1200" b="1" i="1" dirty="0">
                <a:effectLst/>
                <a:latin typeface="Arial" panose="020B0604020202020204" pitchFamily="34" charset="0"/>
                <a:cs typeface="Arial" panose="020B0604020202020204" pitchFamily="34" charset="0"/>
                <a:sym typeface="FreightSansLFPro"/>
              </a:rPr>
              <a:t>Instruction note</a:t>
            </a:r>
            <a:endParaRPr lang="en-GB" sz="1200" b="0" i="0" dirty="0">
              <a:effectLst/>
              <a:latin typeface="Arial" panose="020B0604020202020204" pitchFamily="34" charset="0"/>
              <a:cs typeface="Arial" panose="020B0604020202020204" pitchFamily="34" charset="0"/>
              <a:sym typeface="FreightSansLFPro"/>
            </a:endParaRPr>
          </a:p>
          <a:p>
            <a:pPr lvl="0"/>
            <a:r>
              <a:rPr lang="en-GB" sz="1200" b="0" i="0" u="none" strike="noStrike" dirty="0">
                <a:effectLst/>
                <a:latin typeface="Arial" panose="020B0604020202020204" pitchFamily="34" charset="0"/>
                <a:cs typeface="Arial" panose="020B0604020202020204" pitchFamily="34" charset="0"/>
                <a:sym typeface="FreightSansLFPro"/>
              </a:rPr>
              <a:t>Get the audience to think about what limits they might set for themselves that guide their online behaviour</a:t>
            </a:r>
          </a:p>
          <a:p>
            <a:pPr lvl="0"/>
            <a:r>
              <a:rPr lang="en-GB" sz="1200" b="0" i="0" u="none" strike="noStrike" dirty="0">
                <a:effectLst/>
                <a:latin typeface="Arial" panose="020B0604020202020204" pitchFamily="34" charset="0"/>
                <a:cs typeface="Arial" panose="020B0604020202020204" pitchFamily="34" charset="0"/>
                <a:sym typeface="FreightSansLFPro"/>
              </a:rPr>
              <a:t>Ask four to five people to suggest examples of what they would put in their code.</a:t>
            </a:r>
          </a:p>
          <a:p>
            <a:pPr lvl="0"/>
            <a:endParaRPr lang="en-GB" sz="1200" b="0" i="0" u="none" strike="noStrike" dirty="0">
              <a:effectLst/>
              <a:latin typeface="Arial" panose="020B0604020202020204" pitchFamily="34" charset="0"/>
              <a:cs typeface="Arial" panose="020B0604020202020204" pitchFamily="34" charset="0"/>
              <a:sym typeface="FreightSansLFPro"/>
            </a:endParaRPr>
          </a:p>
          <a:p>
            <a:pPr marL="171450" lvl="0" indent="-171450">
              <a:buFont typeface="Arial" panose="020B0604020202020204" pitchFamily="34" charset="0"/>
              <a:buChar char="•"/>
            </a:pPr>
            <a:r>
              <a:rPr lang="en-GB" sz="1200" b="0" i="0" u="none" strike="noStrike" dirty="0">
                <a:effectLst/>
                <a:latin typeface="Arial" panose="020B0604020202020204" pitchFamily="34" charset="0"/>
                <a:cs typeface="Arial" panose="020B0604020202020204" pitchFamily="34" charset="0"/>
                <a:sym typeface="FreightSansLFPro"/>
              </a:rPr>
              <a:t>I will be respectful when I post comments online. </a:t>
            </a:r>
          </a:p>
          <a:p>
            <a:pPr marL="171450" lvl="0" indent="-171450">
              <a:buFont typeface="Arial" panose="020B0604020202020204" pitchFamily="34" charset="0"/>
              <a:buChar char="•"/>
            </a:pPr>
            <a:r>
              <a:rPr lang="en-GB" sz="1200" b="0" i="0" u="none" strike="noStrike" dirty="0">
                <a:effectLst/>
                <a:latin typeface="Arial" panose="020B0604020202020204" pitchFamily="34" charset="0"/>
                <a:cs typeface="Arial" panose="020B0604020202020204" pitchFamily="34" charset="0"/>
                <a:sym typeface="FreightSansLFPro"/>
              </a:rPr>
              <a:t>I will not share personal information with a stranger online. </a:t>
            </a:r>
          </a:p>
          <a:p>
            <a:pPr marL="171450" lvl="0" indent="-171450">
              <a:buFont typeface="Arial" panose="020B0604020202020204" pitchFamily="34" charset="0"/>
              <a:buChar char="•"/>
            </a:pPr>
            <a:r>
              <a:rPr lang="en-GB" sz="1200" b="0" i="0" u="none" strike="noStrike" dirty="0">
                <a:effectLst/>
                <a:latin typeface="Arial" panose="020B0604020202020204" pitchFamily="34" charset="0"/>
                <a:cs typeface="Arial" panose="020B0604020202020204" pitchFamily="34" charset="0"/>
                <a:sym typeface="FreightSansLFPro"/>
              </a:rPr>
              <a:t>I will limit my time playing games or on social media to ‘x’ amount of minutes or hours per day or week.</a:t>
            </a:r>
            <a:r>
              <a:rPr lang="en-GB" dirty="0">
                <a:effectLst/>
                <a:latin typeface="Arial" panose="020B0604020202020204" pitchFamily="34" charset="0"/>
                <a:cs typeface="Arial" panose="020B0604020202020204" pitchFamily="34" charset="0"/>
              </a:rPr>
              <a:t> </a:t>
            </a:r>
          </a:p>
          <a:p>
            <a:endParaRPr lang="en-GB" sz="1200" u="none" strike="noStrike" dirty="0">
              <a:effectLst/>
              <a:latin typeface="Arial" panose="020B0604020202020204" pitchFamily="34" charset="0"/>
              <a:cs typeface="Arial" panose="020B0604020202020204" pitchFamily="34" charset="0"/>
              <a:sym typeface="FreightSansLFPro"/>
            </a:endParaRPr>
          </a:p>
          <a:p>
            <a:r>
              <a:rPr lang="en-GB" sz="1200" b="0" i="0" dirty="0">
                <a:effectLst/>
                <a:latin typeface="Arial" panose="020B0604020202020204" pitchFamily="34" charset="0"/>
                <a:cs typeface="Arial" panose="020B0604020202020204" pitchFamily="34" charset="0"/>
                <a:sym typeface="FreightSansLFPro"/>
              </a:rPr>
              <a:t>[</a:t>
            </a:r>
            <a:r>
              <a:rPr lang="en-GB" sz="1200" b="1" i="1" dirty="0">
                <a:effectLst/>
                <a:latin typeface="Arial" panose="020B0604020202020204" pitchFamily="34" charset="0"/>
                <a:cs typeface="Arial" panose="020B0604020202020204" pitchFamily="34" charset="0"/>
                <a:sym typeface="FreightSansLFPro"/>
              </a:rPr>
              <a:t>Further resources</a:t>
            </a:r>
            <a:endParaRPr lang="en-US" sz="1200" b="0" i="0" dirty="0">
              <a:effectLst/>
              <a:latin typeface="Arial" panose="020B0604020202020204" pitchFamily="34" charset="0"/>
              <a:cs typeface="Arial" panose="020B0604020202020204" pitchFamily="34" charset="0"/>
              <a:sym typeface="FreightSansLFPro"/>
            </a:endParaRPr>
          </a:p>
          <a:p>
            <a:pPr lvl="0"/>
            <a:r>
              <a:rPr lang="en-GB" sz="1200" b="0" i="0" u="none" strike="noStrike" dirty="0">
                <a:effectLst/>
                <a:latin typeface="Arial" panose="020B0604020202020204" pitchFamily="34" charset="0"/>
                <a:cs typeface="Arial" panose="020B0604020202020204" pitchFamily="34" charset="0"/>
                <a:sym typeface="FreightSansLFPro"/>
              </a:rPr>
              <a:t>For more teaching resources on Respect and Boundaries, please visit https://www.facebook.com/safety/educators/online-relationships/respect-and-boundaries/overview]</a:t>
            </a:r>
            <a:endParaRPr lang="en-US" sz="1200" b="0" i="0" u="none" strike="noStrike" dirty="0">
              <a:effectLst/>
              <a:latin typeface="Arial" panose="020B0604020202020204" pitchFamily="34" charset="0"/>
              <a:cs typeface="Arial" panose="020B0604020202020204" pitchFamily="34" charset="0"/>
              <a:sym typeface="FreightSansLFPro"/>
            </a:endParaRPr>
          </a:p>
          <a:p>
            <a:endParaRPr lang="en-GB" sz="1200" u="none" strike="noStrike" dirty="0">
              <a:effectLst/>
              <a:latin typeface="Arial" panose="020B0604020202020204" pitchFamily="34" charset="0"/>
              <a:cs typeface="Arial" panose="020B0604020202020204" pitchFamily="34" charset="0"/>
              <a:sym typeface="FreightSansLFPro"/>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36242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We are talking about your online limits and behaviour because you are not just a passenger in the online world — in many cases you are a creator or publisher.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create information and images that other people will see and read.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And therefore you need to consider your audience and be responsible with what you decide to post or publish.</a:t>
            </a:r>
          </a:p>
          <a:p>
            <a:pPr marL="171450" indent="-171450">
              <a:buFont typeface="Arial" panose="020B0604020202020204" pitchFamily="34" charset="0"/>
              <a:buChar char="•"/>
            </a:pPr>
            <a:r>
              <a:rPr lang="en-US" sz="1200" b="0" i="0" dirty="0">
                <a:effectLst/>
                <a:latin typeface="Arial" panose="020B0604020202020204" pitchFamily="34" charset="0"/>
                <a:cs typeface="Arial" panose="020B0604020202020204" pitchFamily="34" charset="0"/>
                <a:sym typeface="FreightSansLFPro"/>
              </a:rPr>
              <a:t>As a photographer, you might post or share photos on Instagram, Facebook or other platforms.</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6442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as a writer, you might make comments, post blogs or write content for a website.</a:t>
            </a:r>
          </a:p>
          <a:p>
            <a:endParaRPr lang="en-GB" dirty="0"/>
          </a:p>
        </p:txBody>
      </p:sp>
    </p:spTree>
    <p:extLst>
      <p:ext uri="{BB962C8B-B14F-4D97-AF65-F5344CB8AC3E}">
        <p14:creationId xmlns:p14="http://schemas.microsoft.com/office/powerpoint/2010/main" val="3709980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b="1"/>
            </a:pPr>
            <a:r>
              <a:rPr lang="en-US" b="0" dirty="0">
                <a:solidFill>
                  <a:schemeClr val="tx1"/>
                </a:solidFill>
                <a:latin typeface="Arial" panose="020B0604020202020204" pitchFamily="34" charset="0"/>
                <a:cs typeface="Arial" panose="020B0604020202020204" pitchFamily="34" charset="0"/>
              </a:rPr>
              <a:t>Going online is not a negative experience because YOU are in control of your digital self. </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The digital world has opened up so many wonderful opportunities for all of us. </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We can stay in touch with family and friends, we can work from lots of different locations, we can research and find information really quickly, we can shop from the convenience of our homes, we can be entertained, and we can connect.</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 The internet has changed the way many people live their lives.</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 If you are careful with your digital identity and mindful of what you create and share online, you can get the most out of the digital world.</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 You are in control of your digital self.</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So how can you control your digital </a:t>
            </a:r>
            <a:r>
              <a:rPr lang="en-US" dirty="0" err="1">
                <a:solidFill>
                  <a:schemeClr val="tx1"/>
                </a:solidFill>
                <a:latin typeface="Arial" panose="020B0604020202020204" pitchFamily="34" charset="0"/>
                <a:cs typeface="Arial" panose="020B0604020202020204" pitchFamily="34" charset="0"/>
              </a:rPr>
              <a:t>self better</a:t>
            </a:r>
            <a:r>
              <a:rPr lang="en-US" dirty="0">
                <a:solidFill>
                  <a:schemeClr val="tx1"/>
                </a:solidFill>
                <a:latin typeface="Arial" panose="020B0604020202020204" pitchFamily="34" charset="0"/>
                <a:cs typeface="Arial" panose="020B0604020202020204" pitchFamily="34" charset="0"/>
              </a:rPr>
              <a:t>? </a:t>
            </a:r>
          </a:p>
          <a:p>
            <a:pPr marL="171450" marR="0" lvl="0" indent="-171450" defTabSz="456696" eaLnBrk="1" fontAlgn="auto" latinLnBrk="0" hangingPunct="1">
              <a:lnSpc>
                <a:spcPct val="100000"/>
              </a:lnSpc>
              <a:spcBef>
                <a:spcPts val="0"/>
              </a:spcBef>
              <a:spcAft>
                <a:spcPts val="0"/>
              </a:spcAft>
              <a:buClrTx/>
              <a:buSzTx/>
              <a:buFont typeface="Arial" panose="020B0604020202020204" pitchFamily="34" charset="0"/>
              <a:buChar char="•"/>
              <a:tabLst/>
              <a:defRPr>
                <a:latin typeface="FreightSansLFPro Medium"/>
                <a:ea typeface="FreightSansLFPro Medium"/>
                <a:cs typeface="FreightSansLFPro Medium"/>
                <a:sym typeface="FreightSansLFPro Medium"/>
              </a:defRPr>
            </a:pPr>
            <a:r>
              <a:rPr lang="en-US" dirty="0">
                <a:solidFill>
                  <a:schemeClr val="tx1"/>
                </a:solidFill>
                <a:latin typeface="Arial" panose="020B0604020202020204" pitchFamily="34" charset="0"/>
                <a:cs typeface="Arial" panose="020B0604020202020204" pitchFamily="34" charset="0"/>
              </a:rPr>
              <a:t>Though there are different ways that information can be accessed - we have control over our own </a:t>
            </a:r>
            <a:r>
              <a:rPr lang="en-US" dirty="0" err="1">
                <a:solidFill>
                  <a:schemeClr val="tx1"/>
                </a:solidFill>
                <a:latin typeface="Arial" panose="020B0604020202020204" pitchFamily="34" charset="0"/>
                <a:cs typeface="Arial" panose="020B0604020202020204" pitchFamily="34" charset="0"/>
              </a:rPr>
              <a:t>behaviours</a:t>
            </a:r>
            <a:r>
              <a:rPr lang="en-US" dirty="0">
                <a:solidFill>
                  <a:schemeClr val="tx1"/>
                </a:solidFill>
                <a:latin typeface="Arial" panose="020B0604020202020204" pitchFamily="34" charset="0"/>
                <a:cs typeface="Arial" panose="020B0604020202020204" pitchFamily="34" charset="0"/>
              </a:rPr>
              <a:t> online AND we also have tools that allow us to adjust what is shared/posted.</a:t>
            </a:r>
          </a:p>
          <a:p>
            <a:pPr marL="171450" indent="-171450">
              <a:buFont typeface="Arial" panose="020B0604020202020204" pitchFamily="34" charset="0"/>
              <a:buChar char="•"/>
              <a:defRPr>
                <a:latin typeface="FreightSansLFPro Medium"/>
                <a:ea typeface="FreightSansLFPro Medium"/>
                <a:cs typeface="FreightSansLFPro Medium"/>
                <a:sym typeface="FreightSansLFPro Medium"/>
              </a:defRPr>
            </a:pPr>
            <a:endParaRPr lang="en-US" dirty="0">
              <a:solidFill>
                <a:schemeClr val="tx1"/>
              </a:solidFill>
              <a:latin typeface="Arial" panose="020B0604020202020204" pitchFamily="34" charset="0"/>
              <a:cs typeface="Arial" panose="020B0604020202020204" pitchFamily="34" charset="0"/>
            </a:endParaRPr>
          </a:p>
          <a:p>
            <a:endParaRPr lang="en-GB" dirty="0">
              <a:solidFill>
                <a:schemeClr val="tx1"/>
              </a:solidFill>
              <a:latin typeface="Arial" panose="020B0604020202020204" pitchFamily="34" charset="0"/>
              <a:cs typeface="Arial" panose="020B0604020202020204" pitchFamily="34" charset="0"/>
            </a:endParaRPr>
          </a:p>
          <a:p>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90765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As a videographer, you might make a short film, video or post a vlog.</a:t>
            </a:r>
          </a:p>
          <a:p>
            <a:r>
              <a:rPr lang="en-GB" sz="1200" b="0" i="0" dirty="0">
                <a:effectLst/>
                <a:latin typeface="Arial" panose="020B0604020202020204" pitchFamily="34" charset="0"/>
                <a:cs typeface="Arial" panose="020B0604020202020204" pitchFamily="34" charset="0"/>
                <a:sym typeface="FreightSansLFPro"/>
              </a:rPr>
              <a:t> </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94712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You’re also a creator when you post, comment and share on social media.</a:t>
            </a:r>
          </a:p>
          <a:p>
            <a:r>
              <a:rPr lang="en-GB" sz="1200" b="0" i="0" dirty="0">
                <a:effectLst/>
                <a:latin typeface="Arial" panose="020B0604020202020204" pitchFamily="34" charset="0"/>
                <a:cs typeface="Arial" panose="020B0604020202020204" pitchFamily="34" charset="0"/>
                <a:sym typeface="FreightSansLFPro"/>
              </a:rPr>
              <a:t> </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08185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As a student studying online, you might participate in class chats or post assignments.</a:t>
            </a:r>
          </a:p>
          <a:p>
            <a:pPr marL="171450" indent="-171450">
              <a:buFont typeface="Arial" panose="020B0604020202020204" pitchFamily="34" charset="0"/>
              <a:buChar char="•"/>
            </a:pPr>
            <a:endParaRPr lang="en-GB" sz="1200" b="0" i="0" dirty="0">
              <a:effectLst/>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5141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might be a member of an online group, or a dating website; you might run your own website for your business.</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The point is, you are creating content and publishing it when you participate online.</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And remember that you are posting on sites or apps that have their own set of rules that you need to follow..</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So create and publish responsibly.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Be mindful of others before you post. And think about any consequences that there might be for your real life.</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82719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it’s good to </a:t>
            </a:r>
            <a:r>
              <a:rPr lang="en-GB" sz="1200" b="0" i="1" dirty="0">
                <a:effectLst/>
                <a:latin typeface="Arial" panose="020B0604020202020204" pitchFamily="34" charset="0"/>
                <a:cs typeface="Arial" panose="020B0604020202020204" pitchFamily="34" charset="0"/>
                <a:sym typeface="FreightSansLFPro"/>
              </a:rPr>
              <a:t>stop</a:t>
            </a:r>
            <a:r>
              <a:rPr lang="en-GB" sz="1200" b="0" i="0" dirty="0">
                <a:effectLst/>
                <a:latin typeface="Arial" panose="020B0604020202020204" pitchFamily="34" charset="0"/>
                <a:cs typeface="Arial" panose="020B0604020202020204" pitchFamily="34" charset="0"/>
                <a:sym typeface="FreightSansLFPro"/>
              </a:rPr>
              <a:t> and </a:t>
            </a:r>
            <a:r>
              <a:rPr lang="en-GB" sz="1200" b="0" i="1" dirty="0">
                <a:effectLst/>
                <a:latin typeface="Arial" panose="020B0604020202020204" pitchFamily="34" charset="0"/>
                <a:cs typeface="Arial" panose="020B0604020202020204" pitchFamily="34" charset="0"/>
                <a:sym typeface="FreightSansLFPro"/>
              </a:rPr>
              <a:t>think</a:t>
            </a:r>
            <a:r>
              <a:rPr lang="en-GB" sz="1200" b="0" i="0" dirty="0">
                <a:effectLst/>
                <a:latin typeface="Arial" panose="020B0604020202020204" pitchFamily="34" charset="0"/>
                <a:cs typeface="Arial" panose="020B0604020202020204" pitchFamily="34" charset="0"/>
                <a:sym typeface="FreightSansLFPro"/>
              </a:rPr>
              <a:t> about what you are doing online and think about the information you post and share.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Once you have done that, then </a:t>
            </a:r>
            <a:r>
              <a:rPr lang="en-GB" sz="1200" b="0" i="1" dirty="0">
                <a:effectLst/>
                <a:latin typeface="Arial" panose="020B0604020202020204" pitchFamily="34" charset="0"/>
                <a:cs typeface="Arial" panose="020B0604020202020204" pitchFamily="34" charset="0"/>
                <a:sym typeface="FreightSansLFPro"/>
              </a:rPr>
              <a:t>act</a:t>
            </a:r>
            <a:r>
              <a:rPr lang="en-GB" sz="1200" b="0" i="0" dirty="0">
                <a:effectLst/>
                <a:latin typeface="Arial" panose="020B0604020202020204" pitchFamily="34" charset="0"/>
                <a:cs typeface="Arial" panose="020B0604020202020204" pitchFamily="34" charset="0"/>
                <a:sym typeface="FreightSansLFPro"/>
              </a:rPr>
              <a:t>.”</a:t>
            </a:r>
          </a:p>
          <a:p>
            <a:r>
              <a:rPr lang="en-GB" sz="1200" b="0" i="0" dirty="0">
                <a:effectLst/>
                <a:latin typeface="Arial" panose="020B0604020202020204" pitchFamily="34" charset="0"/>
                <a:cs typeface="Arial" panose="020B0604020202020204" pitchFamily="34" charset="0"/>
                <a:sym typeface="FreightSansLFPro"/>
              </a:rPr>
              <a:t> </a:t>
            </a:r>
            <a:endParaRPr lang="en-GB" sz="1200" b="0" i="0" u="none" strike="noStrike" dirty="0">
              <a:effectLst/>
              <a:latin typeface="Arial" panose="020B0604020202020204" pitchFamily="34" charset="0"/>
              <a:cs typeface="Arial" panose="020B0604020202020204" pitchFamily="34" charset="0"/>
              <a:sym typeface="FreightSansLFPro"/>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38879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The digital world has opened up so many wonderful opportunities for all of us. </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We can stay in touch with family and friends, we can work from lots of different locations, we can research and find information really quickly, we can shop from the convenience of our homes, we can be entertained, and we can connect.</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The internet has changed the way many people live their lives.</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If you are careful with your digital identity and mindful of what you create and share online, you can get the most out of the digital world.</a:t>
            </a:r>
          </a:p>
          <a:p>
            <a:pPr marL="171450" indent="-171450">
              <a:buFont typeface="Arial" panose="020B0604020202020204" pitchFamily="34" charset="0"/>
              <a:buChar char="•"/>
            </a:pPr>
            <a:r>
              <a:rPr lang="en-GB" sz="1200" b="0" i="0" dirty="0">
                <a:effectLst/>
                <a:latin typeface="Arial" panose="020B0604020202020204" pitchFamily="34" charset="0"/>
                <a:cs typeface="Arial" panose="020B0604020202020204" pitchFamily="34" charset="0"/>
                <a:sym typeface="FreightSansLFPro"/>
              </a:rPr>
              <a:t>You are in control of your digital self.</a:t>
            </a:r>
          </a:p>
          <a:p>
            <a:br>
              <a:rPr lang="en-GB" sz="1200" b="0" i="0" dirty="0">
                <a:effectLst/>
                <a:latin typeface="Arial" panose="020B0604020202020204" pitchFamily="34" charset="0"/>
                <a:cs typeface="Arial" panose="020B0604020202020204" pitchFamily="34" charset="0"/>
                <a:sym typeface="FreightSansLFPro"/>
              </a:rPr>
            </a:br>
            <a:endParaRPr lang="en-GB" sz="1200" b="0" i="0" u="none" strike="noStrike" dirty="0">
              <a:effectLst/>
              <a:latin typeface="Arial" panose="020B0604020202020204" pitchFamily="34" charset="0"/>
              <a:cs typeface="Arial" panose="020B0604020202020204" pitchFamily="34" charset="0"/>
              <a:sym typeface="FreightSansLFPro"/>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4719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08100" y="357188"/>
            <a:ext cx="4630738" cy="2605087"/>
          </a:xfrm>
        </p:spPr>
      </p:sp>
      <p:sp>
        <p:nvSpPr>
          <p:cNvPr id="3" name="Notes Placeholder 2"/>
          <p:cNvSpPr>
            <a:spLocks noGrp="1"/>
          </p:cNvSpPr>
          <p:nvPr>
            <p:ph type="body" idx="1"/>
          </p:nvPr>
        </p:nvSpPr>
        <p:spPr>
          <a:xfrm>
            <a:off x="454819" y="3304987"/>
            <a:ext cx="5948362" cy="5163672"/>
          </a:xfrm>
        </p:spPr>
        <p:txBody>
          <a:bodyPr/>
          <a:lstStyle/>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Facebook is a place for you to connect with the people and things you care about.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You are in control of whom you accept as a “Friend” on Facebook.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Before accepting someone as a “Friend” you might want to take a look at the person’s profile.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Do you have friends in common? Are you from the same town?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Do you know them well enough that you feel comfortable accepting their friend request?</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It's your choice - you can confirm or deny friend requests.</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Unfriending. To unfriend someone, go to that person's profile, hover over the Friends button at the top of their profile and select ‘Unfriend’.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If you choose to unfriend someone, Facebook will not notify the person but you'll be removed from that person's friends list. If you want to be friends with this person again, you'll need to send a new friend request.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To learn more about removing friends, visit fb.me/Unfriending</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Unfollowing. When you unfollow someone, you won't see their posts in your News Feed, but you'll still be friends with them.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To unfollow a person, Page or group directly, hover over ‘Following’ (on a profile), ‘Liked’ (on a Page) or ‘Joined’ (in a group) near their cover photo and select ‘Unfollow’.</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Blocking. We also enable anyone to block other people.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Blocking a person automatically unfriends them so you no longer see them or their content.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They also can no longer see things you post on your profile, tag you, invite you to events or groups, start a conversation with you, or add you as a friend.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Blocking is reciprocal so you also won't be able to do things like start a conversation with them or add them as a friend. </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When you block someone, we do not notify them that you have blocked them. To block someone:</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Click at the top right of any Facebook page.</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Click How do I stop someone from bothering me?</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Enter the name or email address of the person you want to block and click Block.</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If you entered a name, select the specific person you want to block from the list that appears.</a:t>
            </a:r>
          </a:p>
          <a:p>
            <a:pPr marL="171450" indent="-171450">
              <a:buFont typeface="Arial" panose="020B0604020202020204" pitchFamily="34" charset="0"/>
              <a:buChar char="•"/>
            </a:pPr>
            <a:r>
              <a:rPr lang="en-US" sz="1050" dirty="0">
                <a:latin typeface="Arial" panose="020B0604020202020204" pitchFamily="34" charset="0"/>
                <a:cs typeface="Arial" panose="020B0604020202020204" pitchFamily="34" charset="0"/>
              </a:rPr>
              <a:t>To learn more, visit fb.me/Blocking</a:t>
            </a:r>
          </a:p>
          <a:p>
            <a:endParaRPr lang="en-GB" sz="10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485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55663" y="368300"/>
            <a:ext cx="4970462" cy="2795588"/>
          </a:xfrm>
        </p:spPr>
      </p:sp>
      <p:sp>
        <p:nvSpPr>
          <p:cNvPr id="3" name="Notes Placeholder 2"/>
          <p:cNvSpPr>
            <a:spLocks noGrp="1"/>
          </p:cNvSpPr>
          <p:nvPr>
            <p:ph type="body" idx="1"/>
          </p:nvPr>
        </p:nvSpPr>
        <p:spPr>
          <a:xfrm>
            <a:off x="499035" y="4032622"/>
            <a:ext cx="5977965" cy="4059519"/>
          </a:xfrm>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Facebook includes a “Report” link for harassment, bullying, and other issues on nearly every piece of content.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When something gets reported to Facebook, we review it and remove anything that violates our Community Standards. </a:t>
            </a:r>
            <a:r>
              <a:rPr lang="en-US" i="1" dirty="0">
                <a:latin typeface="Arial" panose="020B0604020202020204" pitchFamily="34" charset="0"/>
                <a:cs typeface="Arial" panose="020B0604020202020204" pitchFamily="34" charset="0"/>
              </a:rPr>
              <a:t>facebook.com/</a:t>
            </a:r>
            <a:r>
              <a:rPr lang="en-US" i="1" dirty="0" err="1">
                <a:latin typeface="Arial" panose="020B0604020202020204" pitchFamily="34" charset="0"/>
                <a:cs typeface="Arial" panose="020B0604020202020204" pitchFamily="34" charset="0"/>
              </a:rPr>
              <a:t>communitystandards</a:t>
            </a:r>
            <a:endParaRPr lang="en-US" i="1"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We don't include any information about the person who filed the report when we reach out to the person responsible.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Our teams work in offices around the world, 24 hours a day, 7 days a week, in over two dozen languages to review things you report to make sure Facebook remains safe..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The best way to report abusive content or spam on Facebook is by using the Report link that appears near the content itself.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For instance, to report a post:</a:t>
            </a:r>
          </a:p>
          <a:p>
            <a:pPr marL="228600" indent="-228600">
              <a:buFont typeface="+mj-lt"/>
              <a:buAutoNum type="arabicPeriod"/>
            </a:pPr>
            <a:r>
              <a:rPr lang="en-US" dirty="0">
                <a:latin typeface="Arial" panose="020B0604020202020204" pitchFamily="34" charset="0"/>
                <a:cs typeface="Arial" panose="020B0604020202020204" pitchFamily="34" charset="0"/>
              </a:rPr>
              <a:t>Click in the top right of the post you want to report and select I don't want to see this</a:t>
            </a:r>
          </a:p>
          <a:p>
            <a:pPr marL="228600" indent="-228600">
              <a:buFont typeface="+mj-lt"/>
              <a:buAutoNum type="arabicPeriod"/>
            </a:pPr>
            <a:r>
              <a:rPr lang="en-US" dirty="0">
                <a:latin typeface="Arial" panose="020B0604020202020204" pitchFamily="34" charset="0"/>
                <a:cs typeface="Arial" panose="020B0604020202020204" pitchFamily="34" charset="0"/>
              </a:rPr>
              <a:t>Click Why don't you want to see this?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Choose the option that best describes the issue and follow the on-screen instructions.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If you've reported something, you have the option to check the status of your report from the Support Inbox.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Please keep in mind that only you can see your Support Inbox. (fb.me/</a:t>
            </a:r>
            <a:r>
              <a:rPr lang="en-US" dirty="0" err="1">
                <a:latin typeface="Arial" panose="020B0604020202020204" pitchFamily="34" charset="0"/>
                <a:cs typeface="Arial" panose="020B0604020202020204" pitchFamily="34" charset="0"/>
              </a:rPr>
              <a:t>supportInbox</a:t>
            </a:r>
            <a:r>
              <a:rPr lang="en-US" dirty="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To learn more, visit fb.me/Reporting</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277241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solidFill>
                <a:schemeClr val="tx1"/>
              </a:solidFill>
            </a:endParaRPr>
          </a:p>
        </p:txBody>
      </p:sp>
    </p:spTree>
    <p:extLst>
      <p:ext uri="{BB962C8B-B14F-4D97-AF65-F5344CB8AC3E}">
        <p14:creationId xmlns:p14="http://schemas.microsoft.com/office/powerpoint/2010/main" val="39968470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4556B505-E955-48F9-9686-CE337F868109}" type="slidenum">
              <a:rPr lang="en-AU" smtClean="0"/>
              <a:t>40</a:t>
            </a:fld>
            <a:endParaRPr lang="en-AU"/>
          </a:p>
        </p:txBody>
      </p:sp>
    </p:spTree>
    <p:extLst>
      <p:ext uri="{BB962C8B-B14F-4D97-AF65-F5344CB8AC3E}">
        <p14:creationId xmlns:p14="http://schemas.microsoft.com/office/powerpoint/2010/main" val="4192823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Let’s first think about how we are using the internet.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Take the time to reflect about what kinds of information you share or what you do online?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Consider if your posts could hurt others, be misinterpreted, or harm your reputation — or someone else’s.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PRIVATE: </a:t>
            </a:r>
            <a:endParaRPr lang="en-US" sz="1200" b="0" i="0" dirty="0">
              <a:effectLst/>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r>
              <a:rPr lang="en-US" sz="1200" b="0" i="0" u="none" strike="noStrike" dirty="0">
                <a:effectLst/>
                <a:latin typeface="Arial" panose="020B0604020202020204" pitchFamily="34" charset="0"/>
                <a:cs typeface="Arial" panose="020B0604020202020204" pitchFamily="34" charset="0"/>
                <a:sym typeface="Helvetica"/>
              </a:rPr>
              <a:t>People  have different definitions of privacy but our focus for today is controlling your personal information online or in other words, being able to choose who knows what about you by identifying what you share or disclose to others.</a:t>
            </a:r>
            <a:endParaRPr lang="en-US" sz="1200" b="0" i="0" dirty="0">
              <a:effectLst/>
              <a:latin typeface="Arial" panose="020B0604020202020204" pitchFamily="34" charset="0"/>
              <a:cs typeface="Arial" panose="020B0604020202020204" pitchFamily="34" charset="0"/>
              <a:sym typeface="FreightSansLFPro"/>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SAFE: </a:t>
            </a:r>
          </a:p>
          <a:p>
            <a:pPr marL="171450" indent="-171450">
              <a:buFont typeface="Arial" panose="020B0604020202020204" pitchFamily="34" charset="0"/>
              <a:buChar char="•"/>
            </a:pPr>
            <a:r>
              <a:rPr lang="en-US" sz="1200" b="0" i="0" u="none" strike="noStrike" dirty="0">
                <a:effectLst/>
                <a:latin typeface="Arial" panose="020B0604020202020204" pitchFamily="34" charset="0"/>
                <a:cs typeface="Arial" panose="020B0604020202020204" pitchFamily="34" charset="0"/>
                <a:sym typeface="Helvetica"/>
              </a:rPr>
              <a:t>There are many aspects to Internet safety. </a:t>
            </a:r>
          </a:p>
          <a:p>
            <a:pPr marL="171450" indent="-171450">
              <a:buFont typeface="Arial" panose="020B0604020202020204" pitchFamily="34" charset="0"/>
              <a:buChar char="•"/>
            </a:pPr>
            <a:r>
              <a:rPr lang="en-US" sz="1200" b="0" i="0" u="none" strike="noStrike" dirty="0">
                <a:effectLst/>
                <a:latin typeface="Arial" panose="020B0604020202020204" pitchFamily="34" charset="0"/>
                <a:cs typeface="Arial" panose="020B0604020202020204" pitchFamily="34" charset="0"/>
                <a:sym typeface="Helvetica"/>
              </a:rPr>
              <a:t>In this context, safe internet usage refers to ways, behaviors and precautions you should practice and observe when you are online to ensure that your personal information/what you do online will not be used against you. </a:t>
            </a:r>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88487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Divide the room into 4 groups. </a:t>
            </a:r>
          </a:p>
          <a:p>
            <a:pPr marL="171450" indent="-171450">
              <a:buFont typeface="Arial" panose="020B0604020202020204" pitchFamily="34" charset="0"/>
              <a:buChar char="•"/>
            </a:pPr>
            <a:r>
              <a:rPr lang="en-US" dirty="0">
                <a:solidFill>
                  <a:schemeClr val="tx1"/>
                </a:solidFill>
                <a:latin typeface="Arial" panose="020B0604020202020204" pitchFamily="34" charset="0"/>
                <a:cs typeface="Arial" panose="020B0604020202020204" pitchFamily="34" charset="0"/>
              </a:rPr>
              <a:t>Assign each group as Group A, B, C, D </a:t>
            </a:r>
          </a:p>
          <a:p>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08339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457200">
              <a:lnSpc>
                <a:spcPct val="117999"/>
              </a:lnSpc>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ea typeface="FreightSansLFPro Medium"/>
                <a:cs typeface="Arial" panose="020B0604020202020204" pitchFamily="34" charset="0"/>
                <a:sym typeface="FreightSansLFPro Medium"/>
              </a:rPr>
              <a:t>RISKS:</a:t>
            </a:r>
          </a:p>
          <a:p>
            <a:pPr marL="171450" indent="-171450" defTabSz="457200">
              <a:lnSpc>
                <a:spcPct val="117999"/>
              </a:lnSpc>
              <a:buFont typeface="Arial" panose="020B0604020202020204" pitchFamily="34" charset="0"/>
              <a:buChar char="•"/>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Your personal information (address, number, etc.) may be used against you. </a:t>
            </a:r>
          </a:p>
          <a:p>
            <a:pPr marL="171450" indent="-171450" defTabSz="457200">
              <a:lnSpc>
                <a:spcPct val="117999"/>
              </a:lnSpc>
              <a:buFont typeface="Arial" panose="020B0604020202020204" pitchFamily="34" charset="0"/>
              <a:buChar char="•"/>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For example - your place of residence may be left vulnerable if information is disclosed that currently no one is watching over it.</a:t>
            </a:r>
          </a:p>
          <a:p>
            <a:pPr defTabSz="457200">
              <a:lnSpc>
                <a:spcPct val="117999"/>
              </a:lnSpc>
              <a:defRPr sz="2200" b="1">
                <a:solidFill>
                  <a:srgbClr val="FF0000"/>
                </a:solidFill>
                <a:latin typeface="Cambria"/>
                <a:ea typeface="Cambria"/>
                <a:cs typeface="Cambria"/>
                <a:sym typeface="Cambria"/>
              </a:defRPr>
            </a:pPr>
            <a:endParaRPr lang="en-PH" sz="1200" b="0" dirty="0">
              <a:solidFill>
                <a:schemeClr val="tx1"/>
              </a:solidFill>
              <a:latin typeface="Arial" panose="020B0604020202020204" pitchFamily="34" charset="0"/>
              <a:ea typeface="FreightSansLFPro Medium"/>
              <a:cs typeface="Arial" panose="020B0604020202020204" pitchFamily="34" charset="0"/>
              <a:sym typeface="FreightSansLFPro Medium"/>
            </a:endParaRPr>
          </a:p>
          <a:p>
            <a:endParaRPr lang="en-GB" dirty="0">
              <a:solidFill>
                <a:schemeClr val="tx1"/>
              </a:solidFill>
              <a:latin typeface="Arial" panose="020B0604020202020204" pitchFamily="34" charset="0"/>
              <a:cs typeface="Arial" panose="020B0604020202020204" pitchFamily="34" charset="0"/>
            </a:endParaRPr>
          </a:p>
          <a:p>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378295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defTabSz="410763">
              <a:buFont typeface="Arial" panose="020B0604020202020204" pitchFamily="34" charset="0"/>
              <a:buChar char="•"/>
              <a:defRPr sz="1800"/>
            </a:pPr>
            <a:r>
              <a:rPr lang="en-PH" sz="1200" dirty="0">
                <a:solidFill>
                  <a:schemeClr val="tx1"/>
                </a:solidFill>
                <a:latin typeface="Arial" panose="020B0604020202020204" pitchFamily="34" charset="0"/>
                <a:cs typeface="Arial" panose="020B0604020202020204" pitchFamily="34" charset="0"/>
              </a:rPr>
              <a:t>Your personal information (address, number, etc.) </a:t>
            </a:r>
          </a:p>
          <a:p>
            <a:pPr marL="171450" indent="-171450" algn="l" defTabSz="410763">
              <a:buFont typeface="Arial" panose="020B0604020202020204" pitchFamily="34" charset="0"/>
              <a:buChar char="•"/>
              <a:defRPr sz="1800"/>
            </a:pPr>
            <a:r>
              <a:rPr lang="en-PH" sz="1200" dirty="0">
                <a:solidFill>
                  <a:schemeClr val="tx1"/>
                </a:solidFill>
                <a:latin typeface="Arial" panose="020B0604020202020204" pitchFamily="34" charset="0"/>
                <a:cs typeface="Arial" panose="020B0604020202020204" pitchFamily="34" charset="0"/>
              </a:rPr>
              <a:t>may be used against you. </a:t>
            </a:r>
          </a:p>
          <a:p>
            <a:pPr marL="171450" indent="-171450" algn="l" defTabSz="410763">
              <a:buFont typeface="Arial" panose="020B0604020202020204" pitchFamily="34" charset="0"/>
              <a:buChar char="•"/>
              <a:defRPr sz="1800"/>
            </a:pPr>
            <a:r>
              <a:rPr lang="en-PH" sz="1200" dirty="0">
                <a:solidFill>
                  <a:schemeClr val="tx1"/>
                </a:solidFill>
                <a:latin typeface="Arial" panose="020B0604020202020204" pitchFamily="34" charset="0"/>
                <a:cs typeface="Arial" panose="020B0604020202020204" pitchFamily="34" charset="0"/>
              </a:rPr>
              <a:t>For example - your place of residence may be left vulnerable if information is disclosed that currently no one is watching over it.</a:t>
            </a:r>
          </a:p>
          <a:p>
            <a:pPr defTabSz="457200">
              <a:lnSpc>
                <a:spcPct val="117999"/>
              </a:lnSpc>
              <a:defRPr sz="2200" b="1">
                <a:solidFill>
                  <a:srgbClr val="FF0000"/>
                </a:solidFill>
                <a:latin typeface="Cambria"/>
                <a:ea typeface="Cambria"/>
                <a:cs typeface="Cambria"/>
                <a:sym typeface="Cambria"/>
              </a:defRPr>
            </a:pPr>
            <a:endParaRPr lang="en-PH" sz="1200" b="0" dirty="0">
              <a:solidFill>
                <a:schemeClr val="tx1"/>
              </a:solidFill>
              <a:latin typeface="Arial" panose="020B0604020202020204" pitchFamily="34" charset="0"/>
              <a:ea typeface="FreightSansLFPro Medium"/>
              <a:cs typeface="Arial" panose="020B0604020202020204" pitchFamily="34" charset="0"/>
              <a:sym typeface="FreightSansLFPro Medium"/>
            </a:endParaRPr>
          </a:p>
          <a:p>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52973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Divide the room into 4 quadrants – A, B, C, D</a:t>
            </a:r>
          </a:p>
          <a:p>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 will be flashing multiple choice questions.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You will have to choose the right answer to help Rashmi.  </a:t>
            </a:r>
          </a:p>
          <a:p>
            <a:endParaRPr lang="en-US"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6191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defTabSz="457200">
              <a:lnSpc>
                <a:spcPct val="117999"/>
              </a:lnSpc>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ea typeface="FreightSansLFPro Medium"/>
                <a:cs typeface="Arial" panose="020B0604020202020204" pitchFamily="34" charset="0"/>
                <a:sym typeface="FreightSansLFPro Medium"/>
              </a:rPr>
              <a:t>RISKS:</a:t>
            </a:r>
          </a:p>
          <a:p>
            <a:pPr marL="171450" marR="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Logging into other devices may allow other users to access your account and get your personal information (address, number, etc.).</a:t>
            </a:r>
          </a:p>
          <a:p>
            <a:pPr marL="171450" marR="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 They may use this to take advantage by using the information against you (i.e., use your account to defraud others, use your account to post untrue claims, use details to steal from you) </a:t>
            </a:r>
          </a:p>
          <a:p>
            <a:pPr defTabSz="457200">
              <a:lnSpc>
                <a:spcPct val="117999"/>
              </a:lnSpc>
              <a:defRPr sz="2200" b="1">
                <a:solidFill>
                  <a:srgbClr val="FF0000"/>
                </a:solidFill>
                <a:latin typeface="Cambria"/>
                <a:ea typeface="Cambria"/>
                <a:cs typeface="Cambria"/>
                <a:sym typeface="Cambria"/>
              </a:defRPr>
            </a:pPr>
            <a:endParaRPr lang="en-PH" sz="1200" b="0" dirty="0">
              <a:latin typeface="FreightSansLFPro Medium"/>
              <a:ea typeface="FreightSansLFPro Medium"/>
              <a:cs typeface="FreightSansLFPro Medium"/>
              <a:sym typeface="FreightSansLFPro Medium"/>
            </a:endParaRPr>
          </a:p>
          <a:p>
            <a:endParaRPr lang="en-GB" dirty="0"/>
          </a:p>
        </p:txBody>
      </p:sp>
    </p:spTree>
    <p:extLst>
      <p:ext uri="{BB962C8B-B14F-4D97-AF65-F5344CB8AC3E}">
        <p14:creationId xmlns:p14="http://schemas.microsoft.com/office/powerpoint/2010/main" val="16171191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92150"/>
            <a:ext cx="6096000" cy="3429000"/>
          </a:xfrm>
        </p:spPr>
      </p:sp>
      <p:sp>
        <p:nvSpPr>
          <p:cNvPr id="3" name="Notes Placeholder 2"/>
          <p:cNvSpPr>
            <a:spLocks noGrp="1"/>
          </p:cNvSpPr>
          <p:nvPr>
            <p:ph type="body" idx="1"/>
          </p:nvPr>
        </p:nvSpPr>
        <p:spPr/>
        <p:txBody>
          <a:bodyPr/>
          <a:lstStyle/>
          <a:p>
            <a:pPr marL="0" marR="0" lvl="0" indent="0" defTabSz="456696" eaLnBrk="1" fontAlgn="auto" latinLnBrk="0" hangingPunct="1">
              <a:lnSpc>
                <a:spcPct val="100000"/>
              </a:lnSpc>
              <a:spcBef>
                <a:spcPts val="0"/>
              </a:spcBef>
              <a:spcAft>
                <a:spcPts val="0"/>
              </a:spcAft>
              <a:buClrTx/>
              <a:buSzTx/>
              <a:buFontTx/>
              <a:buNone/>
              <a:tabLst/>
              <a:defRPr/>
            </a:pPr>
            <a:r>
              <a:rPr lang="en-PH" sz="1200" b="0" dirty="0">
                <a:latin typeface="Arial" panose="020B0604020202020204" pitchFamily="34" charset="0"/>
                <a:ea typeface="FreightSansLFPro Medium"/>
                <a:cs typeface="Arial" panose="020B0604020202020204" pitchFamily="34" charset="0"/>
                <a:sym typeface="FreightSansLFPro Medium"/>
              </a:rPr>
              <a:t>CORRECT</a:t>
            </a:r>
            <a:r>
              <a:rPr lang="en-PH" sz="1200" b="0" baseline="0" dirty="0">
                <a:latin typeface="Arial" panose="020B0604020202020204" pitchFamily="34" charset="0"/>
                <a:ea typeface="FreightSansLFPro Medium"/>
                <a:cs typeface="Arial" panose="020B0604020202020204" pitchFamily="34" charset="0"/>
                <a:sym typeface="FreightSansLFPro Medium"/>
              </a:rPr>
              <a:t> ANSWER: D</a:t>
            </a:r>
            <a:endParaRPr lang="en-PH" sz="1200" b="0" dirty="0">
              <a:latin typeface="Arial" panose="020B0604020202020204" pitchFamily="34" charset="0"/>
              <a:ea typeface="FreightSansLFPro Medium"/>
              <a:cs typeface="Arial" panose="020B0604020202020204" pitchFamily="34" charset="0"/>
              <a:sym typeface="FreightSansLFPro Medium"/>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798722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Logging into other devices may allow other users to access your account and get your personal information (address, number, etc.). </a:t>
            </a:r>
          </a:p>
          <a:p>
            <a:pPr marL="171450" marR="0" lvl="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They may use this to take advantage by using the information against you (i.e., use your account to defraud others, use your account to post untrue claims, use details to steal from you) </a:t>
            </a:r>
          </a:p>
          <a:p>
            <a:pPr defTabSz="457200">
              <a:lnSpc>
                <a:spcPct val="117999"/>
              </a:lnSpc>
              <a:defRPr sz="2200" b="1">
                <a:solidFill>
                  <a:srgbClr val="FF0000"/>
                </a:solidFill>
                <a:latin typeface="Cambria"/>
                <a:ea typeface="Cambria"/>
                <a:cs typeface="Cambria"/>
                <a:sym typeface="Cambria"/>
              </a:defRPr>
            </a:pPr>
            <a:endParaRPr lang="en-PH" sz="1200" b="0" dirty="0">
              <a:latin typeface="FreightSansLFPro Medium"/>
              <a:ea typeface="FreightSansLFPro Medium"/>
              <a:cs typeface="FreightSansLFPro Medium"/>
              <a:sym typeface="FreightSansLFPro Medium"/>
            </a:endParaRPr>
          </a:p>
          <a:p>
            <a:endParaRPr lang="en-GB" dirty="0"/>
          </a:p>
        </p:txBody>
      </p:sp>
    </p:spTree>
    <p:extLst>
      <p:ext uri="{BB962C8B-B14F-4D97-AF65-F5344CB8AC3E}">
        <p14:creationId xmlns:p14="http://schemas.microsoft.com/office/powerpoint/2010/main" val="1648097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lgn="l" defTabSz="457200">
              <a:lnSpc>
                <a:spcPct val="117999"/>
              </a:lnSpc>
              <a:buFont typeface="Arial" panose="020B0604020202020204" pitchFamily="34" charset="0"/>
              <a:buChar char="•"/>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ea typeface="FreightSansLFPro Medium"/>
                <a:cs typeface="Arial" panose="020B0604020202020204" pitchFamily="34" charset="0"/>
                <a:sym typeface="FreightSansLFPro Medium"/>
              </a:rPr>
              <a:t>RISKS:</a:t>
            </a:r>
          </a:p>
          <a:p>
            <a:pPr marL="171450" marR="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Surrendering your bank account details to a random social media site may lead to others use those details to steal from you.</a:t>
            </a:r>
          </a:p>
          <a:p>
            <a:pPr defTabSz="457200">
              <a:lnSpc>
                <a:spcPct val="117999"/>
              </a:lnSpc>
              <a:defRPr sz="2200" b="1">
                <a:solidFill>
                  <a:srgbClr val="FF0000"/>
                </a:solidFill>
                <a:latin typeface="Cambria"/>
                <a:ea typeface="Cambria"/>
                <a:cs typeface="Cambria"/>
                <a:sym typeface="Cambria"/>
              </a:defRPr>
            </a:pPr>
            <a:endParaRPr lang="en-PH" sz="1200" b="0" dirty="0">
              <a:latin typeface="FreightSansLFPro Medium"/>
              <a:ea typeface="FreightSansLFPro Medium"/>
              <a:cs typeface="FreightSansLFPro Medium"/>
              <a:sym typeface="FreightSansLFPro Medium"/>
            </a:endParaRPr>
          </a:p>
          <a:p>
            <a:endParaRPr lang="en-GB" dirty="0"/>
          </a:p>
        </p:txBody>
      </p:sp>
    </p:spTree>
    <p:extLst>
      <p:ext uri="{BB962C8B-B14F-4D97-AF65-F5344CB8AC3E}">
        <p14:creationId xmlns:p14="http://schemas.microsoft.com/office/powerpoint/2010/main" val="294871724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5275953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algn="l" defTabSz="457200" eaLnBrk="1" fontAlgn="auto" latinLnBrk="0" hangingPunct="1">
              <a:lnSpc>
                <a:spcPct val="117999"/>
              </a:lnSpc>
              <a:spcBef>
                <a:spcPts val="0"/>
              </a:spcBef>
              <a:spcAft>
                <a:spcPts val="0"/>
              </a:spcAft>
              <a:buClrTx/>
              <a:buSzTx/>
              <a:buFont typeface="Arial" panose="020B0604020202020204" pitchFamily="34" charset="0"/>
              <a:buChar char="•"/>
              <a:tabLst/>
              <a:defRPr sz="2200" b="1">
                <a:solidFill>
                  <a:srgbClr val="FF0000"/>
                </a:solidFill>
                <a:latin typeface="Cambria"/>
                <a:ea typeface="Cambria"/>
                <a:cs typeface="Cambria"/>
                <a:sym typeface="Cambria"/>
              </a:defRPr>
            </a:pPr>
            <a:r>
              <a:rPr lang="en-PH" sz="1200" b="0" dirty="0">
                <a:solidFill>
                  <a:schemeClr val="tx1"/>
                </a:solidFill>
                <a:latin typeface="Arial" panose="020B0604020202020204" pitchFamily="34" charset="0"/>
                <a:cs typeface="Arial" panose="020B0604020202020204" pitchFamily="34" charset="0"/>
              </a:rPr>
              <a:t>Surrendering your bank account details to a random social media site may lead to others use those details to steal from you.</a:t>
            </a:r>
          </a:p>
          <a:p>
            <a:pPr defTabSz="457200">
              <a:lnSpc>
                <a:spcPct val="117999"/>
              </a:lnSpc>
              <a:defRPr sz="2200" b="1">
                <a:solidFill>
                  <a:srgbClr val="FF0000"/>
                </a:solidFill>
                <a:latin typeface="Cambria"/>
                <a:ea typeface="Cambria"/>
                <a:cs typeface="Cambria"/>
                <a:sym typeface="Cambria"/>
              </a:defRPr>
            </a:pPr>
            <a:endParaRPr lang="en-PH" sz="1200" b="0" dirty="0">
              <a:latin typeface="Arial" panose="020B0604020202020204" pitchFamily="34" charset="0"/>
              <a:ea typeface="FreightSansLFPro Medium"/>
              <a:cs typeface="Arial" panose="020B0604020202020204" pitchFamily="34" charset="0"/>
              <a:sym typeface="FreightSansLFPro Medium"/>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59896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It helps to decide how much or how little you want to share of yourself online.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If you use the internet often, and share a lot of information, it is worth taking some time to think about what you want the online community to know about you and what you want to keep private.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And it does not stop here - because there ARE WAYS WE CAN MANAGE AND CONTROL that information.</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96401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a:xfrm>
            <a:off x="716506" y="4473054"/>
            <a:ext cx="5861713" cy="4114800"/>
          </a:xfrm>
        </p:spPr>
        <p:txBody>
          <a:bodyPr/>
          <a:lstStyle/>
          <a:p>
            <a:pPr marL="171450" indent="-171450" algn="l" defTabSz="410763">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ea typeface="FreightSansLFPro"/>
                <a:cs typeface="Arial" panose="020B0604020202020204" pitchFamily="34" charset="0"/>
                <a:sym typeface="FreightSansLFPro"/>
              </a:rPr>
              <a:t>What is digital identity? </a:t>
            </a:r>
          </a:p>
          <a:p>
            <a:pPr marL="171450" indent="-171450" algn="l" defTabSz="410763">
              <a:lnSpc>
                <a:spcPct val="117999"/>
              </a:lnSpc>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cs typeface="Arial" panose="020B0604020202020204" pitchFamily="34" charset="0"/>
                <a:sym typeface="FreightSansLFPro"/>
              </a:rPr>
              <a:t>All the information you enter, post and share while you are on the internet helps form your digital identity</a:t>
            </a:r>
          </a:p>
          <a:p>
            <a:pPr marL="171450" indent="-171450" algn="l" defTabSz="410763">
              <a:lnSpc>
                <a:spcPct val="117999"/>
              </a:lnSpc>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cs typeface="Arial" panose="020B0604020202020204" pitchFamily="34" charset="0"/>
                <a:sym typeface="FreightSansLFPro"/>
              </a:rPr>
              <a:t>Why is it important to protect our digital identity?</a:t>
            </a:r>
          </a:p>
          <a:p>
            <a:pPr marL="171450" indent="-171450" algn="l" defTabSz="410763">
              <a:lnSpc>
                <a:spcPct val="117999"/>
              </a:lnSpc>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cs typeface="Arial" panose="020B0604020202020204" pitchFamily="34" charset="0"/>
                <a:sym typeface="FreightSansLFPro"/>
              </a:rPr>
              <a:t>People can take advantage of our online interactions but if we take precautions we can minimize our vulnerability to different online RISKS. </a:t>
            </a:r>
          </a:p>
          <a:p>
            <a:pPr marL="171450" indent="-171450" algn="l" defTabSz="410763">
              <a:lnSpc>
                <a:spcPct val="117999"/>
              </a:lnSpc>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cs typeface="Arial" panose="020B0604020202020204" pitchFamily="34" charset="0"/>
                <a:sym typeface="FreightSansLFPro"/>
              </a:rPr>
              <a:t>How can I protect my digital identity? </a:t>
            </a:r>
          </a:p>
          <a:p>
            <a:pPr marL="171450" indent="-171450" algn="l" defTabSz="410763">
              <a:lnSpc>
                <a:spcPct val="117999"/>
              </a:lnSpc>
              <a:buFont typeface="Arial" panose="020B0604020202020204" pitchFamily="34" charset="0"/>
              <a:buChar char="•"/>
              <a:defRPr sz="2200">
                <a:solidFill>
                  <a:srgbClr val="4A4A4A"/>
                </a:solidFill>
                <a:latin typeface="FreightSansLFPro"/>
                <a:ea typeface="FreightSansLFPro"/>
                <a:cs typeface="FreightSansLFPro"/>
                <a:sym typeface="FreightSansLFPro"/>
              </a:defRPr>
            </a:pPr>
            <a:r>
              <a:rPr lang="en-US" sz="1100" dirty="0">
                <a:solidFill>
                  <a:schemeClr val="tx1"/>
                </a:solidFill>
                <a:latin typeface="Arial" panose="020B0604020202020204" pitchFamily="34" charset="0"/>
                <a:cs typeface="Arial" panose="020B0604020202020204" pitchFamily="34" charset="0"/>
                <a:sym typeface="FreightSansLFPro"/>
              </a:rPr>
              <a:t>Adjust privacy settings and reflect on what you share and post online  </a:t>
            </a:r>
          </a:p>
          <a:p>
            <a:pPr marL="171450" indent="-171450" defTabSz="457200">
              <a:lnSpc>
                <a:spcPct val="117999"/>
              </a:lnSpc>
              <a:buFont typeface="Arial" panose="020B0604020202020204" pitchFamily="34" charset="0"/>
              <a:buChar char="•"/>
              <a:defRPr sz="2400">
                <a:solidFill>
                  <a:srgbClr val="FF0000"/>
                </a:solidFill>
                <a:latin typeface="FreightSansLFPro Medium"/>
                <a:ea typeface="FreightSansLFPro Medium"/>
                <a:cs typeface="FreightSansLFPro Medium"/>
                <a:sym typeface="FreightSansLFPro Medium"/>
              </a:defRPr>
            </a:pPr>
            <a:r>
              <a:rPr lang="en-US" sz="1100" dirty="0">
                <a:solidFill>
                  <a:schemeClr val="tx1"/>
                </a:solidFill>
                <a:latin typeface="Arial" panose="020B0604020202020204" pitchFamily="34" charset="0"/>
                <a:cs typeface="Arial" panose="020B0604020202020204" pitchFamily="34" charset="0"/>
              </a:rPr>
              <a:t>If you are careful with your digital identity and mindful of what you create and share online, you can get the most out of the digital world.</a:t>
            </a:r>
          </a:p>
          <a:p>
            <a:pPr marL="171450" indent="-171450" defTabSz="457200">
              <a:lnSpc>
                <a:spcPct val="117999"/>
              </a:lnSpc>
              <a:buFont typeface="Arial" panose="020B0604020202020204" pitchFamily="34" charset="0"/>
              <a:buChar char="•"/>
              <a:defRPr sz="2400">
                <a:solidFill>
                  <a:srgbClr val="FF0000"/>
                </a:solidFill>
                <a:latin typeface="FreightSansLFPro Medium"/>
                <a:ea typeface="FreightSansLFPro Medium"/>
                <a:cs typeface="FreightSansLFPro Medium"/>
                <a:sym typeface="FreightSansLFPro Medium"/>
              </a:defRPr>
            </a:pPr>
            <a:r>
              <a:rPr lang="en-US" sz="1100" dirty="0">
                <a:solidFill>
                  <a:schemeClr val="tx1"/>
                </a:solidFill>
                <a:latin typeface="Arial" panose="020B0604020202020204" pitchFamily="34" charset="0"/>
                <a:cs typeface="Arial" panose="020B0604020202020204" pitchFamily="34" charset="0"/>
              </a:rPr>
              <a:t>You are in control of your digital self.</a:t>
            </a:r>
            <a:endParaRPr lang="en-AU" sz="11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4556B505-E955-48F9-9686-CE337F868109}" type="slidenum">
              <a:rPr lang="en-AU" smtClean="0"/>
              <a:t>51</a:t>
            </a:fld>
            <a:endParaRPr lang="en-AU"/>
          </a:p>
        </p:txBody>
      </p:sp>
    </p:spTree>
    <p:extLst>
      <p:ext uri="{BB962C8B-B14F-4D97-AF65-F5344CB8AC3E}">
        <p14:creationId xmlns:p14="http://schemas.microsoft.com/office/powerpoint/2010/main" val="10704419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b="1">
                <a:latin typeface="FreightSansLFPro"/>
                <a:ea typeface="FreightSansLFPro"/>
                <a:cs typeface="FreightSansLFPro"/>
                <a:sym typeface="FreightSansLFPro"/>
              </a:defRPr>
            </a:pPr>
            <a:r>
              <a:rPr lang="en-PH" b="0" dirty="0">
                <a:latin typeface="Arial" panose="020B0604020202020204" pitchFamily="34" charset="0"/>
                <a:cs typeface="Arial" panose="020B0604020202020204" pitchFamily="34" charset="0"/>
              </a:rPr>
              <a:t>Thank you for participating today. </a:t>
            </a:r>
          </a:p>
          <a:p>
            <a:pPr marL="171450" indent="-171450">
              <a:buFont typeface="Arial" panose="020B0604020202020204" pitchFamily="34" charset="0"/>
              <a:buChar char="•"/>
              <a:defRPr b="1">
                <a:latin typeface="FreightSansLFPro"/>
                <a:ea typeface="FreightSansLFPro"/>
                <a:cs typeface="FreightSansLFPro"/>
                <a:sym typeface="FreightSansLFPro"/>
              </a:defRPr>
            </a:pPr>
            <a:r>
              <a:rPr lang="en-PH" b="0" dirty="0">
                <a:latin typeface="Arial" panose="020B0604020202020204" pitchFamily="34" charset="0"/>
                <a:cs typeface="Arial" panose="020B0604020202020204" pitchFamily="34" charset="0"/>
              </a:rPr>
              <a:t>Now you’ve learned more about how to manage your digital identity responsibly. </a:t>
            </a:r>
          </a:p>
          <a:p>
            <a:pPr marL="171450" indent="-171450">
              <a:buFont typeface="Arial" panose="020B0604020202020204" pitchFamily="34" charset="0"/>
              <a:buChar char="•"/>
              <a:defRPr b="1">
                <a:latin typeface="FreightSansLFPro"/>
                <a:ea typeface="FreightSansLFPro"/>
                <a:cs typeface="FreightSansLFPro"/>
                <a:sym typeface="FreightSansLFPro"/>
              </a:defRPr>
            </a:pPr>
            <a:r>
              <a:rPr lang="en-PH" b="0" dirty="0">
                <a:latin typeface="Arial" panose="020B0604020202020204" pitchFamily="34" charset="0"/>
                <a:cs typeface="Arial" panose="020B0604020202020204" pitchFamily="34" charset="0"/>
              </a:rPr>
              <a:t>This is just one of the steps in being a responsible digital citizen!</a:t>
            </a:r>
          </a:p>
          <a:p>
            <a:pPr marL="171450" indent="-171450">
              <a:buFont typeface="Arial" panose="020B0604020202020204" pitchFamily="34" charset="0"/>
              <a:buChar char="•"/>
              <a:defRPr b="1">
                <a:latin typeface="FreightSansLFPro"/>
                <a:ea typeface="FreightSansLFPro"/>
                <a:cs typeface="FreightSansLFPro"/>
                <a:sym typeface="FreightSansLFPro"/>
              </a:defRPr>
            </a:pPr>
            <a:r>
              <a:rPr lang="en-PH" b="0" dirty="0">
                <a:latin typeface="Arial" panose="020B0604020202020204" pitchFamily="34" charset="0"/>
                <a:cs typeface="Arial" panose="020B0604020202020204" pitchFamily="34" charset="0"/>
              </a:rPr>
              <a:t>If you want to know more about Digital Citizenship, you can join us in learning about the other modules in future training sessions. </a:t>
            </a:r>
          </a:p>
          <a:p>
            <a:endParaRPr lang="en-GB" dirty="0"/>
          </a:p>
          <a:p>
            <a:endParaRPr lang="en-GB" dirty="0"/>
          </a:p>
        </p:txBody>
      </p:sp>
    </p:spTree>
    <p:extLst>
      <p:ext uri="{BB962C8B-B14F-4D97-AF65-F5344CB8AC3E}">
        <p14:creationId xmlns:p14="http://schemas.microsoft.com/office/powerpoint/2010/main" val="191081568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94760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marR="0" lvl="0" indent="-171450" defTabSz="456696"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latin typeface="Arial" panose="020B0604020202020204" pitchFamily="34" charset="0"/>
                <a:cs typeface="Arial" panose="020B0604020202020204" pitchFamily="34" charset="0"/>
              </a:rPr>
              <a:t>But let’s remember that because we leave tracks - there are also people that can access this info, depending on how we choose to manage it</a:t>
            </a: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373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defRPr i="1">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i="1">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So Let’s take a moment to think about the things you would be happy to share about your real self on the internet.</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 Think about these three things:</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 1. Would you share your bank account details on a social media site, where you don’t know everyone using the site?</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 2. Would you share a video of yourself talking about your secrets — not knowing who might watch?</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 3. Would you set up an account on a website you had never heard of before and provide your name and address?</a:t>
            </a:r>
          </a:p>
          <a:p>
            <a:pPr marL="171450" indent="-171450">
              <a:buFont typeface="Arial" panose="020B0604020202020204" pitchFamily="34" charset="0"/>
              <a:buChar char="•"/>
            </a:pP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a:defRPr i="1">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[Further resources]</a:t>
            </a:r>
          </a:p>
          <a:p>
            <a:r>
              <a:rPr lang="en-US" dirty="0">
                <a:latin typeface="Arial" panose="020B0604020202020204" pitchFamily="34" charset="0"/>
                <a:cs typeface="Arial" panose="020B0604020202020204" pitchFamily="34" charset="0"/>
              </a:rPr>
              <a:t>For more resources on Privacy, Privacy and You, and Cybersecurity, Phishing and Spam, please visit </a:t>
            </a:r>
            <a:r>
              <a:rPr lang="en-US" u="sng" dirty="0">
                <a:solidFill>
                  <a:srgbClr val="0000FF"/>
                </a:solidFill>
                <a:uFill>
                  <a:solidFill>
                    <a:srgbClr val="0000FF"/>
                  </a:solidFill>
                </a:uFill>
                <a:latin typeface="Arial" panose="020B0604020202020204" pitchFamily="34" charset="0"/>
                <a:cs typeface="Arial" panose="020B0604020202020204" pitchFamily="34" charset="0"/>
                <a:hlinkClick r:id="rId3"/>
              </a:rPr>
              <a:t>https://www.facebook.com/safety/educators/privacy-and-data/introduction-to-privacy/overview</a:t>
            </a:r>
            <a:r>
              <a:rPr lang="en-US" dirty="0">
                <a:latin typeface="Arial" panose="020B0604020202020204" pitchFamily="34" charset="0"/>
                <a:cs typeface="Arial" panose="020B0604020202020204" pitchFamily="34" charset="0"/>
              </a:rPr>
              <a:t> and </a:t>
            </a:r>
            <a:r>
              <a:rPr lang="en-US" u="sng" dirty="0">
                <a:solidFill>
                  <a:srgbClr val="0000FF"/>
                </a:solidFill>
                <a:uFill>
                  <a:solidFill>
                    <a:srgbClr val="0000FF"/>
                  </a:solidFill>
                </a:uFill>
                <a:latin typeface="Arial" panose="020B0604020202020204" pitchFamily="34" charset="0"/>
                <a:cs typeface="Arial" panose="020B0604020202020204" pitchFamily="34" charset="0"/>
                <a:hlinkClick r:id="rId4"/>
              </a:rPr>
              <a:t>https://www.facebook.com/safety/educators/the-basics/privacy-and-you/overview</a:t>
            </a:r>
            <a:r>
              <a:rPr lang="en-US" dirty="0">
                <a:latin typeface="Arial" panose="020B0604020202020204" pitchFamily="34" charset="0"/>
                <a:cs typeface="Arial" panose="020B0604020202020204" pitchFamily="34" charset="0"/>
              </a:rPr>
              <a:t> https://www.facebook.com/safety/educators/security/cybersecurity-phishing-and-spam/overview]</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8877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9038" y="404813"/>
            <a:ext cx="4905375" cy="2759075"/>
          </a:xfrm>
        </p:spPr>
      </p:sp>
      <p:sp>
        <p:nvSpPr>
          <p:cNvPr id="3" name="Notes Placeholder 2"/>
          <p:cNvSpPr>
            <a:spLocks noGrp="1"/>
          </p:cNvSpPr>
          <p:nvPr>
            <p:ph type="body" idx="1"/>
          </p:nvPr>
        </p:nvSpPr>
        <p:spPr>
          <a:xfrm>
            <a:off x="549835" y="3279586"/>
            <a:ext cx="5611906" cy="5553638"/>
          </a:xfrm>
        </p:spPr>
        <p:txBody>
          <a:bodyPr/>
          <a:lstStyle/>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Passwords are one way to protect your information. If you open an online account.</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It could be with a bank, a group, a news site, or a social media network.</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You are usually asked to create a password. If you are not familiar with the term, a password is something you make up</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It could consist of letters, numbers or symbols or all three. </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A password is unique to your account and it is meant to help stop other people from accessing your account.</a:t>
            </a:r>
          </a:p>
          <a:p>
            <a:pPr marL="171450" indent="-171450">
              <a:buFont typeface="Arial" panose="020B0604020202020204" pitchFamily="34" charset="0"/>
              <a:buChar char="•"/>
            </a:pPr>
            <a:r>
              <a:rPr lang="en-US" dirty="0">
                <a:latin typeface="Arial" panose="020B0604020202020204" pitchFamily="34" charset="0"/>
                <a:cs typeface="Arial" panose="020B0604020202020204" pitchFamily="34" charset="0"/>
              </a:rPr>
              <a:t>The aim is to make it hard for someone else to guess your password. But some not everyone makes it hard, in fact there are some very easy ones people use.</a:t>
            </a:r>
          </a:p>
          <a:p>
            <a:r>
              <a:rPr lang="en-US" dirty="0">
                <a:latin typeface="Arial" panose="020B0604020202020204" pitchFamily="34" charset="0"/>
                <a:cs typeface="Arial" panose="020B0604020202020204" pitchFamily="34" charset="0"/>
              </a:rPr>
              <a:t> </a:t>
            </a:r>
          </a:p>
          <a:p>
            <a:pPr>
              <a:defRPr i="1">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Instruction note</a:t>
            </a:r>
          </a:p>
          <a:p>
            <a:r>
              <a:rPr lang="en-US" dirty="0">
                <a:latin typeface="Arial" panose="020B0604020202020204" pitchFamily="34" charset="0"/>
                <a:cs typeface="Arial" panose="020B0604020202020204" pitchFamily="34" charset="0"/>
              </a:rPr>
              <a:t>Ask the group to guess some of the most common passwords. Check off the list below and if the group cannot think of any, read out the list:</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123456</a:t>
            </a:r>
          </a:p>
          <a:p>
            <a:r>
              <a:rPr lang="en-US" dirty="0">
                <a:latin typeface="Arial" panose="020B0604020202020204" pitchFamily="34" charset="0"/>
                <a:cs typeface="Arial" panose="020B0604020202020204" pitchFamily="34" charset="0"/>
              </a:rPr>
              <a:t>Password</a:t>
            </a:r>
          </a:p>
          <a:p>
            <a:r>
              <a:rPr lang="en-US" dirty="0">
                <a:latin typeface="Arial" panose="020B0604020202020204" pitchFamily="34" charset="0"/>
                <a:cs typeface="Arial" panose="020B0604020202020204" pitchFamily="34" charset="0"/>
              </a:rPr>
              <a:t>12345678</a:t>
            </a:r>
          </a:p>
          <a:p>
            <a:r>
              <a:rPr lang="en-US" dirty="0">
                <a:latin typeface="Arial" panose="020B0604020202020204" pitchFamily="34" charset="0"/>
                <a:cs typeface="Arial" panose="020B0604020202020204" pitchFamily="34" charset="0"/>
              </a:rPr>
              <a:t>Qwerty - the first six keys on the top left letter row of a standard keyboard</a:t>
            </a:r>
          </a:p>
          <a:p>
            <a:r>
              <a:rPr lang="en-US" dirty="0">
                <a:latin typeface="Arial" panose="020B0604020202020204" pitchFamily="34" charset="0"/>
                <a:cs typeface="Arial" panose="020B0604020202020204" pitchFamily="34" charset="0"/>
              </a:rPr>
              <a:t>12345</a:t>
            </a:r>
          </a:p>
          <a:p>
            <a:r>
              <a:rPr lang="en-US" dirty="0">
                <a:latin typeface="Arial" panose="020B0604020202020204" pitchFamily="34" charset="0"/>
                <a:cs typeface="Arial" panose="020B0604020202020204" pitchFamily="34" charset="0"/>
              </a:rPr>
              <a:t>123456789</a:t>
            </a:r>
          </a:p>
          <a:p>
            <a:r>
              <a:rPr lang="en-US" dirty="0" err="1">
                <a:latin typeface="Arial" panose="020B0604020202020204" pitchFamily="34" charset="0"/>
                <a:cs typeface="Arial" panose="020B0604020202020204" pitchFamily="34" charset="0"/>
              </a:rPr>
              <a:t>letmein</a:t>
            </a: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1234567</a:t>
            </a:r>
          </a:p>
          <a:p>
            <a:r>
              <a:rPr lang="en-US" dirty="0">
                <a:latin typeface="Arial" panose="020B0604020202020204" pitchFamily="34" charset="0"/>
                <a:cs typeface="Arial" panose="020B0604020202020204" pitchFamily="34" charset="0"/>
              </a:rPr>
              <a:t>Football       </a:t>
            </a:r>
            <a:r>
              <a:rPr lang="en-US" dirty="0" err="1">
                <a:latin typeface="Arial" panose="020B0604020202020204" pitchFamily="34" charset="0"/>
                <a:cs typeface="Arial" panose="020B0604020202020204" pitchFamily="34" charset="0"/>
              </a:rPr>
              <a:t>iloveyou</a:t>
            </a:r>
            <a:r>
              <a:rPr lang="en-US" dirty="0">
                <a:latin typeface="Arial" panose="020B0604020202020204" pitchFamily="34" charset="0"/>
                <a:cs typeface="Arial" panose="020B0604020202020204" pitchFamily="34" charset="0"/>
              </a:rPr>
              <a:t>                    admin                  welcome</a:t>
            </a:r>
          </a:p>
          <a:p>
            <a:r>
              <a:rPr lang="en-US"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So a good tip is don’t use one of the common ones. Take the time to research strong passwords. The more random, the better. As long as you can remember it!</a:t>
            </a:r>
          </a:p>
          <a:p>
            <a:endParaRPr lang="en-US" dirty="0">
              <a:latin typeface="Arial" panose="020B0604020202020204" pitchFamily="34" charset="0"/>
              <a:cs typeface="Arial" panose="020B0604020202020204" pitchFamily="34" charset="0"/>
            </a:endParaRPr>
          </a:p>
          <a:p>
            <a:pPr marL="0" marR="0" lvl="0" indent="0" defTabSz="456696" eaLnBrk="1" fontAlgn="auto" latinLnBrk="0" hangingPunct="1">
              <a:lnSpc>
                <a:spcPct val="100000"/>
              </a:lnSpc>
              <a:spcBef>
                <a:spcPts val="0"/>
              </a:spcBef>
              <a:spcAft>
                <a:spcPts val="0"/>
              </a:spcAft>
              <a:buClrTx/>
              <a:buSzTx/>
              <a:buFontTx/>
              <a:buNone/>
              <a:tabLst/>
              <a:defRPr/>
            </a:pPr>
            <a:r>
              <a:rPr lang="en-US" sz="1200" u="none" strike="noStrike" dirty="0">
                <a:effectLst/>
                <a:latin typeface="+mn-lt"/>
                <a:ea typeface="+mn-ea"/>
                <a:cs typeface="+mn-cs"/>
                <a:sym typeface="Helvetica"/>
              </a:rPr>
              <a:t>For more resources on Passwords, please visit https://www.facebook.com/safety/educators/security/passwords/overview]</a:t>
            </a:r>
            <a:endParaRPr lang="en-GB" sz="1200" u="none" strike="noStrike">
              <a:effectLst/>
              <a:latin typeface="+mn-lt"/>
              <a:ea typeface="+mn-ea"/>
              <a:cs typeface="+mn-cs"/>
              <a:sym typeface="Helvetica"/>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80134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1200" b="0" i="0" dirty="0">
                <a:effectLst/>
                <a:latin typeface="Arial" panose="020B0604020202020204" pitchFamily="34" charset="0"/>
                <a:ea typeface="+mn-ea"/>
                <a:cs typeface="Arial" panose="020B0604020202020204" pitchFamily="34" charset="0"/>
                <a:sym typeface="FreightSansLFPro"/>
              </a:rPr>
              <a:t>Security software can be used to protect your digital information. </a:t>
            </a:r>
          </a:p>
          <a:p>
            <a:pPr marL="171450" indent="-171450">
              <a:buFont typeface="Arial" panose="020B0604020202020204" pitchFamily="34" charset="0"/>
              <a:buChar char="•"/>
            </a:pPr>
            <a:r>
              <a:rPr lang="en-GB" sz="1200" b="0" i="0" dirty="0">
                <a:effectLst/>
                <a:latin typeface="Arial" panose="020B0604020202020204" pitchFamily="34" charset="0"/>
                <a:ea typeface="+mn-ea"/>
                <a:cs typeface="Arial" panose="020B0604020202020204" pitchFamily="34" charset="0"/>
                <a:sym typeface="FreightSansLFPro"/>
              </a:rPr>
              <a:t>These programs can be installed on your computer — whether it’s a laptop, smartphone, tablet or personal computer at a desk — and are designed to protect your devices and digital information. </a:t>
            </a:r>
          </a:p>
          <a:p>
            <a:pPr marL="171450" indent="-171450">
              <a:buFont typeface="Arial" panose="020B0604020202020204" pitchFamily="34" charset="0"/>
              <a:buChar char="•"/>
            </a:pPr>
            <a:r>
              <a:rPr lang="en-GB" sz="1200" b="0" i="0" dirty="0">
                <a:effectLst/>
                <a:latin typeface="Arial" panose="020B0604020202020204" pitchFamily="34" charset="0"/>
                <a:ea typeface="+mn-ea"/>
                <a:cs typeface="Arial" panose="020B0604020202020204" pitchFamily="34" charset="0"/>
                <a:sym typeface="FreightSansLFPro"/>
              </a:rPr>
              <a:t>They can stop things like computer viruses and attempts to get access to your data without you knowing. </a:t>
            </a:r>
          </a:p>
          <a:p>
            <a:pPr marL="171450" indent="-171450">
              <a:buFont typeface="Arial" panose="020B0604020202020204" pitchFamily="34" charset="0"/>
              <a:buChar char="•"/>
            </a:pPr>
            <a:r>
              <a:rPr lang="en-GB" sz="1200" b="0" i="0" dirty="0">
                <a:effectLst/>
                <a:latin typeface="Arial" panose="020B0604020202020204" pitchFamily="34" charset="0"/>
                <a:ea typeface="+mn-ea"/>
                <a:cs typeface="Arial" panose="020B0604020202020204" pitchFamily="34" charset="0"/>
                <a:sym typeface="FreightSansLFPro"/>
              </a:rPr>
              <a:t>It’s worth taking the time to research the programs that best suit you.</a:t>
            </a:r>
          </a:p>
          <a:p>
            <a:r>
              <a:rPr lang="en-GB" sz="1200" b="0" i="0" dirty="0">
                <a:effectLst/>
                <a:latin typeface="Arial" panose="020B0604020202020204" pitchFamily="34" charset="0"/>
                <a:ea typeface="+mn-ea"/>
                <a:cs typeface="Arial" panose="020B0604020202020204" pitchFamily="34" charset="0"/>
                <a:sym typeface="FreightSansLFPro"/>
              </a:rPr>
              <a:t> </a:t>
            </a:r>
          </a:p>
          <a:p>
            <a:endParaRPr lang="en-GB" sz="1200" u="none" strike="noStrike" dirty="0">
              <a:effectLst/>
              <a:latin typeface="Arial" panose="020B0604020202020204" pitchFamily="34" charset="0"/>
              <a:cs typeface="Arial" panose="020B0604020202020204" pitchFamily="34" charset="0"/>
              <a:sym typeface="FreightSansLFPro"/>
            </a:endParaRPr>
          </a:p>
          <a:p>
            <a:r>
              <a:rPr lang="en-GB" sz="1200" b="0" i="0" dirty="0">
                <a:effectLst/>
                <a:latin typeface="Arial" panose="020B0604020202020204" pitchFamily="34" charset="0"/>
                <a:ea typeface="+mn-ea"/>
                <a:cs typeface="Arial" panose="020B0604020202020204" pitchFamily="34" charset="0"/>
                <a:sym typeface="FreightSansLFPro"/>
              </a:rPr>
              <a:t>[</a:t>
            </a:r>
            <a:r>
              <a:rPr lang="en-GB" sz="1200" b="1" i="1" dirty="0">
                <a:effectLst/>
                <a:latin typeface="Arial" panose="020B0604020202020204" pitchFamily="34" charset="0"/>
                <a:ea typeface="+mn-ea"/>
                <a:cs typeface="Arial" panose="020B0604020202020204" pitchFamily="34" charset="0"/>
                <a:sym typeface="FreightSansLFPro"/>
              </a:rPr>
              <a:t>Further resources</a:t>
            </a:r>
            <a:endParaRPr lang="en-US" sz="1200" b="0" i="0" dirty="0">
              <a:effectLst/>
              <a:latin typeface="Arial" panose="020B0604020202020204" pitchFamily="34" charset="0"/>
              <a:ea typeface="+mn-ea"/>
              <a:cs typeface="Arial" panose="020B0604020202020204" pitchFamily="34" charset="0"/>
              <a:sym typeface="FreightSansLFPro"/>
            </a:endParaRPr>
          </a:p>
          <a:p>
            <a:pPr lvl="0"/>
            <a:r>
              <a:rPr lang="en-GB" sz="1200" b="0" i="0" u="none" strike="noStrike" dirty="0">
                <a:effectLst/>
                <a:latin typeface="Arial" panose="020B0604020202020204" pitchFamily="34" charset="0"/>
                <a:ea typeface="+mn-ea"/>
                <a:cs typeface="Arial" panose="020B0604020202020204" pitchFamily="34" charset="0"/>
                <a:sym typeface="FreightSansLFPro"/>
              </a:rPr>
              <a:t>For more teaching resources on Cybersecurity, Phishing, and Spam, please visit https://www.facebook.com/safety/educators/security/cybersecurity-phishing-and-spam/overview]</a:t>
            </a:r>
            <a:endParaRPr lang="en-US" sz="1200" b="0" i="0" u="none" strike="noStrike" dirty="0">
              <a:effectLst/>
              <a:latin typeface="Arial" panose="020B0604020202020204" pitchFamily="34" charset="0"/>
              <a:ea typeface="+mn-ea"/>
              <a:cs typeface="Arial" panose="020B0604020202020204" pitchFamily="34" charset="0"/>
              <a:sym typeface="FreightSansLFPro"/>
            </a:endParaRPr>
          </a:p>
          <a:p>
            <a:endParaRPr lang="en-GB" sz="1200" u="none" strike="noStrike" dirty="0">
              <a:effectLst/>
              <a:latin typeface="Arial" panose="020B0604020202020204" pitchFamily="34" charset="0"/>
              <a:cs typeface="Arial" panose="020B0604020202020204" pitchFamily="34" charset="0"/>
              <a:sym typeface="FreightSansLFPro"/>
            </a:endParaRPr>
          </a:p>
          <a:p>
            <a:endParaRPr lang="en-GB" dirty="0"/>
          </a:p>
        </p:txBody>
      </p:sp>
    </p:spTree>
    <p:extLst>
      <p:ext uri="{BB962C8B-B14F-4D97-AF65-F5344CB8AC3E}">
        <p14:creationId xmlns:p14="http://schemas.microsoft.com/office/powerpoint/2010/main" val="19479985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tif"/><Relationship Id="rId1" Type="http://schemas.openxmlformats.org/officeDocument/2006/relationships/slideMaster" Target="../slideMasters/slideMaster1.xml"/><Relationship Id="rId5" Type="http://schemas.openxmlformats.org/officeDocument/2006/relationships/image" Target="../media/image6.jp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0.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5.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0.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Dark Background">
    <p:bg>
      <p:bgPr>
        <a:solidFill>
          <a:srgbClr val="4267B2"/>
        </a:solidFill>
        <a:effectLst/>
      </p:bgPr>
    </p:bg>
    <p:spTree>
      <p:nvGrpSpPr>
        <p:cNvPr id="1" name=""/>
        <p:cNvGrpSpPr/>
        <p:nvPr/>
      </p:nvGrpSpPr>
      <p:grpSpPr>
        <a:xfrm>
          <a:off x="0" y="0"/>
          <a:ext cx="0" cy="0"/>
          <a:chOff x="0" y="0"/>
          <a:chExt cx="0" cy="0"/>
        </a:xfrm>
      </p:grpSpPr>
      <p:sp>
        <p:nvSpPr>
          <p:cNvPr id="11" name="TextBox 11"/>
          <p:cNvSpPr txBox="1"/>
          <p:nvPr/>
        </p:nvSpPr>
        <p:spPr>
          <a:xfrm>
            <a:off x="12191999" y="1942531"/>
            <a:ext cx="1740570" cy="4146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defTabSz="914400">
              <a:defRPr sz="1200">
                <a:solidFill>
                  <a:srgbClr val="595959"/>
                </a:solidFill>
                <a:latin typeface="FreightSansLFPro Medium"/>
                <a:ea typeface="FreightSansLFPro Medium"/>
                <a:cs typeface="FreightSansLFPro Medium"/>
                <a:sym typeface="FreightSansLFPro Medium"/>
              </a:defRPr>
            </a:lvl1pPr>
          </a:lstStyle>
          <a:p>
            <a:r>
              <a:t>TO CUSTOMIZE WITH A NEW PICTURE</a:t>
            </a:r>
          </a:p>
        </p:txBody>
      </p:sp>
      <p:sp>
        <p:nvSpPr>
          <p:cNvPr id="12" name="TextBox 12"/>
          <p:cNvSpPr txBox="1"/>
          <p:nvPr/>
        </p:nvSpPr>
        <p:spPr>
          <a:xfrm>
            <a:off x="12191996" y="2491408"/>
            <a:ext cx="1620255" cy="360232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defTabSz="914400">
              <a:spcBef>
                <a:spcPts val="600"/>
              </a:spcBef>
              <a:defRPr sz="1200">
                <a:solidFill>
                  <a:srgbClr val="595959"/>
                </a:solidFill>
                <a:latin typeface="FreightSansLFPro Medium"/>
                <a:ea typeface="FreightSansLFPro Medium"/>
                <a:cs typeface="FreightSansLFPro Medium"/>
                <a:sym typeface="FreightSansLFPro Medium"/>
              </a:defRPr>
            </a:pPr>
            <a:r>
              <a:t>Delete the current picture, if there is one.</a:t>
            </a:r>
          </a:p>
          <a:p>
            <a:pPr defTabSz="914400">
              <a:spcBef>
                <a:spcPts val="600"/>
              </a:spcBef>
              <a:defRPr sz="1200">
                <a:solidFill>
                  <a:srgbClr val="595959"/>
                </a:solidFill>
                <a:latin typeface="FreightSansLFPro Medium"/>
                <a:ea typeface="FreightSansLFPro Medium"/>
                <a:cs typeface="FreightSansLFPro Medium"/>
                <a:sym typeface="FreightSansLFPro Medium"/>
              </a:defRPr>
            </a:pPr>
            <a:r>
              <a:t>On the Insert tab, click the Pictures button.</a:t>
            </a:r>
          </a:p>
          <a:p>
            <a:pPr defTabSz="914400">
              <a:spcBef>
                <a:spcPts val="600"/>
              </a:spcBef>
              <a:defRPr sz="1200">
                <a:solidFill>
                  <a:srgbClr val="595959"/>
                </a:solidFill>
                <a:latin typeface="FreightSansLFPro Medium"/>
                <a:ea typeface="FreightSansLFPro Medium"/>
                <a:cs typeface="FreightSansLFPro Medium"/>
                <a:sym typeface="FreightSansLFPro Medium"/>
              </a:defRPr>
            </a:pPr>
            <a:r>
              <a:t>Navigate to the image you want to use and select Insert. </a:t>
            </a:r>
          </a:p>
          <a:p>
            <a:pPr defTabSz="914400">
              <a:spcBef>
                <a:spcPts val="600"/>
              </a:spcBef>
              <a:defRPr sz="1200">
                <a:solidFill>
                  <a:srgbClr val="595959"/>
                </a:solidFill>
                <a:latin typeface="FreightSansLFPro Medium"/>
                <a:ea typeface="FreightSansLFPro Medium"/>
                <a:cs typeface="FreightSansLFPro Medium"/>
                <a:sym typeface="FreightSansLFPro Medium"/>
              </a:defRPr>
            </a:pPr>
            <a:r>
              <a:t>Resize the picture to fit the slide, as needed. Hold the Shift key and click and drag a corner.</a:t>
            </a:r>
          </a:p>
          <a:p>
            <a:pPr defTabSz="914400">
              <a:spcBef>
                <a:spcPts val="600"/>
              </a:spcBef>
              <a:defRPr sz="1200">
                <a:solidFill>
                  <a:srgbClr val="595959"/>
                </a:solidFill>
                <a:latin typeface="FreightSansLFPro Medium"/>
                <a:ea typeface="FreightSansLFPro Medium"/>
                <a:cs typeface="FreightSansLFPro Medium"/>
                <a:sym typeface="FreightSansLFPro Medium"/>
              </a:defRPr>
            </a:pPr>
            <a:r>
              <a:t>On the Home tab, click the Arrange button, then Send to Back so the photo is behind the logos, text, and the transparent overlay. </a:t>
            </a:r>
          </a:p>
          <a:p>
            <a:pPr defTabSz="914400">
              <a:spcBef>
                <a:spcPts val="600"/>
              </a:spcBef>
              <a:defRPr sz="1200">
                <a:solidFill>
                  <a:srgbClr val="595959"/>
                </a:solidFill>
                <a:latin typeface="FreightSansLFPro Medium"/>
                <a:ea typeface="FreightSansLFPro Medium"/>
                <a:cs typeface="FreightSansLFPro Medium"/>
                <a:sym typeface="FreightSansLFPro Medium"/>
              </a:defRPr>
            </a:pPr>
            <a:r>
              <a:t>Click the Reset button to reapply the Layout</a:t>
            </a:r>
          </a:p>
        </p:txBody>
      </p:sp>
      <p:sp>
        <p:nvSpPr>
          <p:cNvPr id="13" name="Body Level One…"/>
          <p:cNvSpPr txBox="1">
            <a:spLocks noGrp="1"/>
          </p:cNvSpPr>
          <p:nvPr>
            <p:ph type="body" idx="1"/>
          </p:nvPr>
        </p:nvSpPr>
        <p:spPr>
          <a:xfrm>
            <a:off x="0" y="0"/>
            <a:ext cx="12192000" cy="6858000"/>
          </a:xfrm>
          <a:prstGeom prst="rect">
            <a:avLst/>
          </a:prstGeom>
          <a:solidFill>
            <a:srgbClr val="4267B2">
              <a:alpha val="20000"/>
            </a:srgbClr>
          </a:solidFill>
        </p:spPr>
        <p:txBody>
          <a:bodyPr/>
          <a:lstStyle>
            <a:lvl1pPr marL="0" indent="0">
              <a:spcBef>
                <a:spcPts val="400"/>
              </a:spcBef>
              <a:buClrTx/>
              <a:buSzTx/>
              <a:buFontTx/>
              <a:buNone/>
              <a:defRPr sz="300">
                <a:solidFill>
                  <a:srgbClr val="FFFFFF"/>
                </a:solidFill>
              </a:defRPr>
            </a:lvl1pPr>
            <a:lvl2pPr marL="0" indent="0">
              <a:spcBef>
                <a:spcPts val="400"/>
              </a:spcBef>
              <a:buClrTx/>
              <a:buSzTx/>
              <a:buFontTx/>
              <a:buNone/>
              <a:defRPr sz="300">
                <a:solidFill>
                  <a:srgbClr val="FFFFFF"/>
                </a:solidFill>
              </a:defRPr>
            </a:lvl2pPr>
            <a:lvl3pPr marL="0" indent="0">
              <a:spcBef>
                <a:spcPts val="400"/>
              </a:spcBef>
              <a:buClrTx/>
              <a:buSzTx/>
              <a:buFontTx/>
              <a:buNone/>
              <a:defRPr sz="300">
                <a:solidFill>
                  <a:srgbClr val="FFFFFF"/>
                </a:solidFill>
              </a:defRPr>
            </a:lvl3pPr>
            <a:lvl4pPr>
              <a:spcBef>
                <a:spcPts val="400"/>
              </a:spcBef>
              <a:buClrTx/>
              <a:buSzTx/>
              <a:buFontTx/>
              <a:buNone/>
              <a:defRPr sz="300">
                <a:solidFill>
                  <a:srgbClr val="FFFFFF"/>
                </a:solidFill>
              </a:defRPr>
            </a:lvl4pPr>
            <a:lvl5pPr>
              <a:spcBef>
                <a:spcPts val="400"/>
              </a:spcBef>
              <a:buClrTx/>
              <a:buSzTx/>
              <a:buFontTx/>
              <a:buNone/>
              <a:defRPr sz="3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4" name="Rectangle 37"/>
          <p:cNvSpPr/>
          <p:nvPr/>
        </p:nvSpPr>
        <p:spPr>
          <a:xfrm>
            <a:off x="0" y="0"/>
            <a:ext cx="12192000" cy="6858000"/>
          </a:xfrm>
          <a:prstGeom prst="rect">
            <a:avLst/>
          </a:prstGeom>
          <a:solidFill>
            <a:srgbClr val="4267B2">
              <a:alpha val="20000"/>
            </a:srgbClr>
          </a:solidFill>
          <a:ln w="12700">
            <a:miter lim="400000"/>
          </a:ln>
        </p:spPr>
        <p:txBody>
          <a:bodyPr lIns="45718" tIns="45718" rIns="45718" bIns="45718" anchor="ctr"/>
          <a:lstStyle/>
          <a:p>
            <a:pPr algn="ctr">
              <a:defRPr>
                <a:solidFill>
                  <a:srgbClr val="FFFFFF"/>
                </a:solidFill>
                <a:latin typeface="FreightSansLFPro Medium"/>
                <a:ea typeface="FreightSansLFPro Medium"/>
                <a:cs typeface="FreightSansLFPro Medium"/>
                <a:sym typeface="FreightSansLFPro Medium"/>
              </a:defRPr>
            </a:pPr>
            <a:endParaRPr/>
          </a:p>
        </p:txBody>
      </p:sp>
      <p:sp>
        <p:nvSpPr>
          <p:cNvPr id="15" name="Title Text"/>
          <p:cNvSpPr txBox="1">
            <a:spLocks noGrp="1"/>
          </p:cNvSpPr>
          <p:nvPr>
            <p:ph type="title"/>
          </p:nvPr>
        </p:nvSpPr>
        <p:spPr>
          <a:xfrm>
            <a:off x="1508125" y="974725"/>
            <a:ext cx="6324600" cy="3128965"/>
          </a:xfrm>
          <a:prstGeom prst="rect">
            <a:avLst/>
          </a:prstGeom>
        </p:spPr>
        <p:txBody>
          <a:bodyPr anchor="b"/>
          <a:lstStyle>
            <a:lvl1pPr>
              <a:lnSpc>
                <a:spcPct val="86000"/>
              </a:lnSpc>
              <a:defRPr sz="4400">
                <a:solidFill>
                  <a:srgbClr val="FFFFFF"/>
                </a:solidFill>
              </a:defRPr>
            </a:lvl1pPr>
          </a:lstStyle>
          <a:p>
            <a:r>
              <a:t>Title Text</a:t>
            </a:r>
          </a:p>
        </p:txBody>
      </p:sp>
      <p:sp>
        <p:nvSpPr>
          <p:cNvPr id="16" name="Text Placeholder 127"/>
          <p:cNvSpPr>
            <a:spLocks noGrp="1"/>
          </p:cNvSpPr>
          <p:nvPr>
            <p:ph type="body" sz="quarter" idx="13"/>
          </p:nvPr>
        </p:nvSpPr>
        <p:spPr>
          <a:xfrm>
            <a:off x="1508125" y="5678423"/>
            <a:ext cx="6353175" cy="566930"/>
          </a:xfrm>
          <a:prstGeom prst="rect">
            <a:avLst/>
          </a:prstGeom>
        </p:spPr>
        <p:txBody>
          <a:bodyPr/>
          <a:lstStyle/>
          <a:p>
            <a:endParaRPr/>
          </a:p>
        </p:txBody>
      </p:sp>
      <p:sp>
        <p:nvSpPr>
          <p:cNvPr id="17" name="TextBox 7"/>
          <p:cNvSpPr txBox="1"/>
          <p:nvPr/>
        </p:nvSpPr>
        <p:spPr>
          <a:xfrm>
            <a:off x="-1074420" y="2505142"/>
            <a:ext cx="1074420" cy="249528"/>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r" defTabSz="914400">
              <a:defRPr sz="1200">
                <a:solidFill>
                  <a:srgbClr val="595959"/>
                </a:solidFill>
                <a:latin typeface="FreightSansLFPro Medium"/>
                <a:ea typeface="FreightSansLFPro Medium"/>
                <a:cs typeface="FreightSansLFPro Medium"/>
                <a:sym typeface="FreightSansLFPro Medium"/>
              </a:defRPr>
            </a:lvl1pPr>
          </a:lstStyle>
          <a:p>
            <a:r>
              <a:t>3 Lines &gt; </a:t>
            </a:r>
          </a:p>
        </p:txBody>
      </p:sp>
      <p:sp>
        <p:nvSpPr>
          <p:cNvPr id="18" name="TextBox 82"/>
          <p:cNvSpPr txBox="1"/>
          <p:nvPr/>
        </p:nvSpPr>
        <p:spPr>
          <a:xfrm>
            <a:off x="-1074420" y="3056004"/>
            <a:ext cx="1074420" cy="2495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r" defTabSz="914400">
              <a:defRPr sz="1200">
                <a:solidFill>
                  <a:srgbClr val="595959"/>
                </a:solidFill>
                <a:latin typeface="FreightSansLFPro Medium"/>
                <a:ea typeface="FreightSansLFPro Medium"/>
                <a:cs typeface="FreightSansLFPro Medium"/>
                <a:sym typeface="FreightSansLFPro Medium"/>
              </a:defRPr>
            </a:lvl1pPr>
          </a:lstStyle>
          <a:p>
            <a:r>
              <a:t>2 Lines &gt; </a:t>
            </a:r>
          </a:p>
        </p:txBody>
      </p:sp>
      <p:sp>
        <p:nvSpPr>
          <p:cNvPr id="19" name="TextBox 83"/>
          <p:cNvSpPr txBox="1"/>
          <p:nvPr/>
        </p:nvSpPr>
        <p:spPr>
          <a:xfrm>
            <a:off x="-1074420" y="1942531"/>
            <a:ext cx="1074420" cy="4146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r" defTabSz="914400">
              <a:defRPr sz="1200">
                <a:solidFill>
                  <a:srgbClr val="595959"/>
                </a:solidFill>
                <a:latin typeface="FreightSansLFPro Medium"/>
                <a:ea typeface="FreightSansLFPro Medium"/>
                <a:cs typeface="FreightSansLFPro Medium"/>
                <a:sym typeface="FreightSansLFPro Medium"/>
              </a:defRPr>
            </a:lvl1pPr>
          </a:lstStyle>
          <a:p>
            <a:r>
              <a:t>DATE PLACEMENT</a:t>
            </a:r>
          </a:p>
        </p:txBody>
      </p:sp>
      <p:sp>
        <p:nvSpPr>
          <p:cNvPr id="20" name="TextBox 137"/>
          <p:cNvSpPr txBox="1"/>
          <p:nvPr/>
        </p:nvSpPr>
        <p:spPr>
          <a:xfrm>
            <a:off x="-1074420" y="3654491"/>
            <a:ext cx="1074420" cy="24952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nchor="ctr">
            <a:spAutoFit/>
          </a:bodyPr>
          <a:lstStyle>
            <a:lvl1pPr algn="r" defTabSz="914400">
              <a:defRPr sz="1200">
                <a:solidFill>
                  <a:srgbClr val="595959"/>
                </a:solidFill>
                <a:latin typeface="FreightSansLFPro Medium"/>
                <a:ea typeface="FreightSansLFPro Medium"/>
                <a:cs typeface="FreightSansLFPro Medium"/>
                <a:sym typeface="FreightSansLFPro Medium"/>
              </a:defRPr>
            </a:lvl1pPr>
          </a:lstStyle>
          <a:p>
            <a:r>
              <a:t>1 Lines &gt; </a:t>
            </a:r>
          </a:p>
        </p:txBody>
      </p:sp>
      <p:sp>
        <p:nvSpPr>
          <p:cNvPr id="21" name="Text Placeholder 4"/>
          <p:cNvSpPr>
            <a:spLocks noGrp="1"/>
          </p:cNvSpPr>
          <p:nvPr>
            <p:ph type="body" sz="quarter" idx="14"/>
          </p:nvPr>
        </p:nvSpPr>
        <p:spPr>
          <a:xfrm>
            <a:off x="682625" y="1893888"/>
            <a:ext cx="688975" cy="347605"/>
          </a:xfrm>
          <a:prstGeom prst="rect">
            <a:avLst/>
          </a:prstGeom>
          <a:blipFill>
            <a:blip r:embed="rId2"/>
            <a:stretch>
              <a:fillRect/>
            </a:stretch>
          </a:blipFill>
        </p:spPr>
        <p:txBody>
          <a:bodyPr anchor="ctr"/>
          <a:lstStyle/>
          <a:p>
            <a:endParaRPr/>
          </a:p>
        </p:txBody>
      </p:sp>
      <p:sp>
        <p:nvSpPr>
          <p:cNvPr id="23"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9_Blank">
    <p:spTree>
      <p:nvGrpSpPr>
        <p:cNvPr id="1" name=""/>
        <p:cNvGrpSpPr/>
        <p:nvPr/>
      </p:nvGrpSpPr>
      <p:grpSpPr>
        <a:xfrm>
          <a:off x="0" y="0"/>
          <a:ext cx="0" cy="0"/>
          <a:chOff x="0" y="0"/>
          <a:chExt cx="0" cy="0"/>
        </a:xfrm>
      </p:grpSpPr>
      <p:pic>
        <p:nvPicPr>
          <p:cNvPr id="5" name="Picture Placeholder 5" descr="Picture Placeholder 5">
            <a:extLst>
              <a:ext uri="{FF2B5EF4-FFF2-40B4-BE49-F238E27FC236}">
                <a16:creationId xmlns:a16="http://schemas.microsoft.com/office/drawing/2014/main" id="{E8B1A0E2-8722-41C1-9E6B-5A4F0B7C9F32}"/>
              </a:ext>
            </a:extLst>
          </p:cNvPr>
          <p:cNvPicPr>
            <a:picLocks noChangeAspect="1"/>
          </p:cNvPicPr>
          <p:nvPr userDrawn="1"/>
        </p:nvPicPr>
        <p:blipFill>
          <a:blip r:embed="rId2"/>
          <a:srcRect l="2761" t="2404" r="2297" b="9987"/>
          <a:stretch>
            <a:fillRect/>
          </a:stretch>
        </p:blipFill>
        <p:spPr>
          <a:xfrm>
            <a:off x="5795963" y="-1"/>
            <a:ext cx="6396037" cy="6858002"/>
          </a:xfrm>
          <a:prstGeom prst="rect">
            <a:avLst/>
          </a:prstGeom>
          <a:ln w="12700">
            <a:miter lim="400000"/>
          </a:ln>
          <a:extLst>
            <a:ext uri="{C572A759-6A51-4108-AA02-DFA0A04FC94B}">
              <ma14:wrappingTextBoxFlag xmlns:ma14="http://schemas.microsoft.com/office/mac/drawingml/2011/main" xmlns="" val="1"/>
            </a:ext>
          </a:extLst>
        </p:spPr>
      </p:pic>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DCAF9AC5-E433-4A70-9CF2-2CFB7A83339D}"/>
              </a:ext>
            </a:extLst>
          </p:cNvPr>
          <p:cNvSpPr/>
          <p:nvPr userDrawn="1"/>
        </p:nvSpPr>
        <p:spPr>
          <a:xfrm>
            <a:off x="1" y="0"/>
            <a:ext cx="6095999"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38825489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3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5007F79D-5FA1-48AE-BA21-ACFDFDFC9A7F}"/>
              </a:ext>
            </a:extLst>
          </p:cNvPr>
          <p:cNvSpPr/>
          <p:nvPr userDrawn="1"/>
        </p:nvSpPr>
        <p:spPr>
          <a:xfrm>
            <a:off x="4352846" y="-1"/>
            <a:ext cx="3859976" cy="3292679"/>
          </a:xfrm>
          <a:prstGeom prst="rect">
            <a:avLst/>
          </a:prstGeom>
          <a:solidFill>
            <a:srgbClr val="F1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6" name="Rectangle 19">
            <a:extLst>
              <a:ext uri="{FF2B5EF4-FFF2-40B4-BE49-F238E27FC236}">
                <a16:creationId xmlns:a16="http://schemas.microsoft.com/office/drawing/2014/main" id="{D02D047F-0EE7-44EC-83E9-1EF56E8BE299}"/>
              </a:ext>
            </a:extLst>
          </p:cNvPr>
          <p:cNvSpPr/>
          <p:nvPr userDrawn="1"/>
        </p:nvSpPr>
        <p:spPr>
          <a:xfrm>
            <a:off x="4352846" y="3603072"/>
            <a:ext cx="3859976" cy="3254929"/>
          </a:xfrm>
          <a:prstGeom prst="rect">
            <a:avLst/>
          </a:prstGeom>
          <a:solidFill>
            <a:srgbClr val="8972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7" name="Rectangle 19">
            <a:extLst>
              <a:ext uri="{FF2B5EF4-FFF2-40B4-BE49-F238E27FC236}">
                <a16:creationId xmlns:a16="http://schemas.microsoft.com/office/drawing/2014/main" id="{F13165CE-5D4C-4616-BCD3-3C139E4B2D7A}"/>
              </a:ext>
            </a:extLst>
          </p:cNvPr>
          <p:cNvSpPr/>
          <p:nvPr userDrawn="1"/>
        </p:nvSpPr>
        <p:spPr>
          <a:xfrm>
            <a:off x="8519020" y="0"/>
            <a:ext cx="3672980" cy="3292678"/>
          </a:xfrm>
          <a:prstGeom prst="rect">
            <a:avLst/>
          </a:prstGeom>
          <a:solidFill>
            <a:srgbClr val="71C8B8"/>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8" name="Rectangle 19">
            <a:extLst>
              <a:ext uri="{FF2B5EF4-FFF2-40B4-BE49-F238E27FC236}">
                <a16:creationId xmlns:a16="http://schemas.microsoft.com/office/drawing/2014/main" id="{69553FD0-B274-4F83-9564-1ED9FD85AFE1}"/>
              </a:ext>
            </a:extLst>
          </p:cNvPr>
          <p:cNvSpPr/>
          <p:nvPr userDrawn="1"/>
        </p:nvSpPr>
        <p:spPr>
          <a:xfrm>
            <a:off x="8519020" y="3603072"/>
            <a:ext cx="3672980" cy="3254928"/>
          </a:xfrm>
          <a:prstGeom prst="rect">
            <a:avLst/>
          </a:prstGeom>
          <a:solidFill>
            <a:srgbClr val="F4724D"/>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9" name="Rectangle 19">
            <a:extLst>
              <a:ext uri="{FF2B5EF4-FFF2-40B4-BE49-F238E27FC236}">
                <a16:creationId xmlns:a16="http://schemas.microsoft.com/office/drawing/2014/main" id="{67E015BD-C401-4076-B7BF-C9DE396A7635}"/>
              </a:ext>
            </a:extLst>
          </p:cNvPr>
          <p:cNvSpPr/>
          <p:nvPr userDrawn="1"/>
        </p:nvSpPr>
        <p:spPr>
          <a:xfrm>
            <a:off x="0" y="-1"/>
            <a:ext cx="4046648" cy="6858001"/>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11906524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10_Blank">
    <p:spTree>
      <p:nvGrpSpPr>
        <p:cNvPr id="1" name=""/>
        <p:cNvGrpSpPr/>
        <p:nvPr/>
      </p:nvGrpSpPr>
      <p:grpSpPr>
        <a:xfrm>
          <a:off x="0" y="0"/>
          <a:ext cx="0" cy="0"/>
          <a:chOff x="0" y="0"/>
          <a:chExt cx="0" cy="0"/>
        </a:xfrm>
      </p:grpSpPr>
      <p:pic>
        <p:nvPicPr>
          <p:cNvPr id="5" name="Picture Placeholder 5" descr="Picture Placeholder 5">
            <a:extLst>
              <a:ext uri="{FF2B5EF4-FFF2-40B4-BE49-F238E27FC236}">
                <a16:creationId xmlns:a16="http://schemas.microsoft.com/office/drawing/2014/main" id="{FDE65335-82FF-4AD0-9A78-83ADB16D1325}"/>
              </a:ext>
            </a:extLst>
          </p:cNvPr>
          <p:cNvPicPr>
            <a:picLocks noChangeAspect="1"/>
          </p:cNvPicPr>
          <p:nvPr userDrawn="1"/>
        </p:nvPicPr>
        <p:blipFill>
          <a:blip r:embed="rId2"/>
          <a:srcRect l="4691" t="3638" r="4691" b="3637"/>
          <a:stretch>
            <a:fillRect/>
          </a:stretch>
        </p:blipFill>
        <p:spPr>
          <a:xfrm>
            <a:off x="6095998" y="-1"/>
            <a:ext cx="6096002" cy="6858003"/>
          </a:xfrm>
          <a:prstGeom prst="rect">
            <a:avLst/>
          </a:prstGeom>
          <a:ln w="12700">
            <a:miter lim="400000"/>
          </a:ln>
          <a:extLst>
            <a:ext uri="{C572A759-6A51-4108-AA02-DFA0A04FC94B}">
              <ma14:wrappingTextBoxFlag xmlns:ma14="http://schemas.microsoft.com/office/mac/drawingml/2011/main" xmlns="" val="1"/>
            </a:ext>
          </a:extLst>
        </p:spPr>
      </p:pic>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797E6401-3322-4238-A434-7F466A38E67B}"/>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02166736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13_Blank">
    <p:spTree>
      <p:nvGrpSpPr>
        <p:cNvPr id="1" name=""/>
        <p:cNvGrpSpPr/>
        <p:nvPr/>
      </p:nvGrpSpPr>
      <p:grpSpPr>
        <a:xfrm>
          <a:off x="0" y="0"/>
          <a:ext cx="0" cy="0"/>
          <a:chOff x="0" y="0"/>
          <a:chExt cx="0" cy="0"/>
        </a:xfrm>
      </p:grpSpPr>
      <p:pic>
        <p:nvPicPr>
          <p:cNvPr id="5" name="Picture Placeholder 3" descr="Picture Placeholder 3">
            <a:extLst>
              <a:ext uri="{FF2B5EF4-FFF2-40B4-BE49-F238E27FC236}">
                <a16:creationId xmlns:a16="http://schemas.microsoft.com/office/drawing/2014/main" id="{6F3EA120-A758-48F5-A3AF-E1492B511113}"/>
              </a:ext>
            </a:extLst>
          </p:cNvPr>
          <p:cNvPicPr>
            <a:picLocks noChangeAspect="1"/>
          </p:cNvPicPr>
          <p:nvPr userDrawn="1"/>
        </p:nvPicPr>
        <p:blipFill>
          <a:blip r:embed="rId2"/>
          <a:srcRect l="3607" t="2561" r="16591" b="8689"/>
          <a:stretch>
            <a:fillRect/>
          </a:stretch>
        </p:blipFill>
        <p:spPr>
          <a:xfrm>
            <a:off x="6096000" y="-1"/>
            <a:ext cx="6096000" cy="6858003"/>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195883977"/>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11_Blank">
    <p:spTree>
      <p:nvGrpSpPr>
        <p:cNvPr id="1" name=""/>
        <p:cNvGrpSpPr/>
        <p:nvPr/>
      </p:nvGrpSpPr>
      <p:grpSpPr>
        <a:xfrm>
          <a:off x="0" y="0"/>
          <a:ext cx="0" cy="0"/>
          <a:chOff x="0" y="0"/>
          <a:chExt cx="0" cy="0"/>
        </a:xfrm>
      </p:grpSpPr>
      <p:pic>
        <p:nvPicPr>
          <p:cNvPr id="5" name="Picture Placeholder 4" descr="Picture Placeholder 4">
            <a:extLst>
              <a:ext uri="{FF2B5EF4-FFF2-40B4-BE49-F238E27FC236}">
                <a16:creationId xmlns:a16="http://schemas.microsoft.com/office/drawing/2014/main" id="{54188430-9075-4851-989A-C53F17A767F0}"/>
              </a:ext>
            </a:extLst>
          </p:cNvPr>
          <p:cNvPicPr>
            <a:picLocks noChangeAspect="1"/>
          </p:cNvPicPr>
          <p:nvPr userDrawn="1"/>
        </p:nvPicPr>
        <p:blipFill>
          <a:blip r:embed="rId2"/>
          <a:srcRect l="524" t="2483" r="16834" b="9238"/>
          <a:stretch>
            <a:fillRect/>
          </a:stretch>
        </p:blipFill>
        <p:spPr>
          <a:xfrm>
            <a:off x="6095998" y="-2"/>
            <a:ext cx="6096002" cy="6858004"/>
          </a:xfrm>
          <a:prstGeom prst="rect">
            <a:avLst/>
          </a:prstGeom>
          <a:ln w="12700">
            <a:miter lim="400000"/>
          </a:ln>
          <a:extLst>
            <a:ext uri="{C572A759-6A51-4108-AA02-DFA0A04FC94B}">
              <ma14:wrappingTextBoxFlag xmlns:ma14="http://schemas.microsoft.com/office/mac/drawingml/2011/main" xmlns="" val="1"/>
            </a:ext>
          </a:extLst>
        </p:spPr>
      </p:pic>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167252A7-818A-4A55-B3B7-C0165582F631}"/>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589437778"/>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17_Blank">
    <p:spTree>
      <p:nvGrpSpPr>
        <p:cNvPr id="1" name=""/>
        <p:cNvGrpSpPr/>
        <p:nvPr/>
      </p:nvGrpSpPr>
      <p:grpSpPr>
        <a:xfrm>
          <a:off x="0" y="0"/>
          <a:ext cx="0" cy="0"/>
          <a:chOff x="0" y="0"/>
          <a:chExt cx="0" cy="0"/>
        </a:xfrm>
      </p:grpSpPr>
      <p:pic>
        <p:nvPicPr>
          <p:cNvPr id="5" name="Picture Placeholder 3" descr="Picture Placeholder 3">
            <a:extLst>
              <a:ext uri="{FF2B5EF4-FFF2-40B4-BE49-F238E27FC236}">
                <a16:creationId xmlns:a16="http://schemas.microsoft.com/office/drawing/2014/main" id="{282D1984-C15E-4D88-9B22-66C496DDAFD2}"/>
              </a:ext>
            </a:extLst>
          </p:cNvPr>
          <p:cNvPicPr>
            <a:picLocks noChangeAspect="1"/>
          </p:cNvPicPr>
          <p:nvPr userDrawn="1"/>
        </p:nvPicPr>
        <p:blipFill>
          <a:blip r:embed="rId2"/>
          <a:srcRect l="3204" r="6558" b="6719"/>
          <a:stretch>
            <a:fillRect/>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3893039A-5246-4407-8CFF-102AF72CC9E2}"/>
              </a:ext>
            </a:extLst>
          </p:cNvPr>
          <p:cNvSpPr/>
          <p:nvPr userDrawn="1"/>
        </p:nvSpPr>
        <p:spPr>
          <a:xfrm>
            <a:off x="0"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31165624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reserve="1">
  <p:cSld name="23_Blank">
    <p:spTree>
      <p:nvGrpSpPr>
        <p:cNvPr id="1" name=""/>
        <p:cNvGrpSpPr/>
        <p:nvPr/>
      </p:nvGrpSpPr>
      <p:grpSpPr>
        <a:xfrm>
          <a:off x="0" y="0"/>
          <a:ext cx="0" cy="0"/>
          <a:chOff x="0" y="0"/>
          <a:chExt cx="0" cy="0"/>
        </a:xfrm>
      </p:grpSpPr>
      <p:pic>
        <p:nvPicPr>
          <p:cNvPr id="7" name="Picture Placeholder 10">
            <a:extLst>
              <a:ext uri="{FF2B5EF4-FFF2-40B4-BE49-F238E27FC236}">
                <a16:creationId xmlns:a16="http://schemas.microsoft.com/office/drawing/2014/main" id="{4F5EF383-5FE4-42ED-A965-F0D1AEA7CE9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524" t="3112" r="12273" b="4951"/>
          <a:stretch/>
        </p:blipFill>
        <p:spPr>
          <a:xfrm>
            <a:off x="6096000" y="0"/>
            <a:ext cx="609600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872266169"/>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reserve="1">
  <p:cSld name="12_Blank">
    <p:spTree>
      <p:nvGrpSpPr>
        <p:cNvPr id="1" name=""/>
        <p:cNvGrpSpPr/>
        <p:nvPr/>
      </p:nvGrpSpPr>
      <p:grpSpPr>
        <a:xfrm>
          <a:off x="0" y="0"/>
          <a:ext cx="0" cy="0"/>
          <a:chOff x="0" y="0"/>
          <a:chExt cx="0" cy="0"/>
        </a:xfrm>
      </p:grpSpPr>
      <p:pic>
        <p:nvPicPr>
          <p:cNvPr id="5" name="Picture Placeholder 3" descr="Picture Placeholder 3">
            <a:extLst>
              <a:ext uri="{FF2B5EF4-FFF2-40B4-BE49-F238E27FC236}">
                <a16:creationId xmlns:a16="http://schemas.microsoft.com/office/drawing/2014/main" id="{8EA6C43B-7AB0-4890-8E21-6BDA46ED569E}"/>
              </a:ext>
            </a:extLst>
          </p:cNvPr>
          <p:cNvPicPr>
            <a:picLocks noChangeAspect="1"/>
          </p:cNvPicPr>
          <p:nvPr userDrawn="1"/>
        </p:nvPicPr>
        <p:blipFill>
          <a:blip r:embed="rId2"/>
          <a:srcRect l="11304" t="11163" r="10335" b="5135"/>
          <a:stretch>
            <a:fillRect/>
          </a:stretch>
        </p:blipFill>
        <p:spPr>
          <a:xfrm>
            <a:off x="6095999" y="-2"/>
            <a:ext cx="6096001" cy="6858004"/>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BB2008EE-6FDF-4098-AD5E-1369C51F5E87}"/>
              </a:ext>
            </a:extLst>
          </p:cNvPr>
          <p:cNvSpPr/>
          <p:nvPr userDrawn="1"/>
        </p:nvSpPr>
        <p:spPr>
          <a:xfrm>
            <a:off x="0" y="0"/>
            <a:ext cx="6096002" cy="6858000"/>
          </a:xfrm>
          <a:prstGeom prst="rect">
            <a:avLst/>
          </a:prstGeom>
          <a:solidFill>
            <a:schemeClr val="accent4"/>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45513449"/>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reserve="1">
  <p:cSld name="15_Blank">
    <p:spTree>
      <p:nvGrpSpPr>
        <p:cNvPr id="1" name=""/>
        <p:cNvGrpSpPr/>
        <p:nvPr/>
      </p:nvGrpSpPr>
      <p:grpSpPr>
        <a:xfrm>
          <a:off x="0" y="0"/>
          <a:ext cx="0" cy="0"/>
          <a:chOff x="0" y="0"/>
          <a:chExt cx="0" cy="0"/>
        </a:xfrm>
      </p:grpSpPr>
      <p:pic>
        <p:nvPicPr>
          <p:cNvPr id="5" name="Picture Placeholder 4" descr="Picture Placeholder 4">
            <a:extLst>
              <a:ext uri="{FF2B5EF4-FFF2-40B4-BE49-F238E27FC236}">
                <a16:creationId xmlns:a16="http://schemas.microsoft.com/office/drawing/2014/main" id="{78B1CC59-6200-4199-A1BF-B5DF9EDA1C87}"/>
              </a:ext>
            </a:extLst>
          </p:cNvPr>
          <p:cNvPicPr>
            <a:picLocks noChangeAspect="1"/>
          </p:cNvPicPr>
          <p:nvPr userDrawn="1"/>
        </p:nvPicPr>
        <p:blipFill>
          <a:blip r:embed="rId2"/>
          <a:srcRect l="5998" t="7147" r="4626" b="7147"/>
          <a:stretch>
            <a:fillRect/>
          </a:stretch>
        </p:blipFill>
        <p:spPr>
          <a:xfrm>
            <a:off x="6095999" y="-1"/>
            <a:ext cx="6096001" cy="6858001"/>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97B1286C-14DE-463A-8602-5D5758BDC11C}"/>
              </a:ext>
            </a:extLst>
          </p:cNvPr>
          <p:cNvSpPr/>
          <p:nvPr userDrawn="1"/>
        </p:nvSpPr>
        <p:spPr>
          <a:xfrm>
            <a:off x="0" y="0"/>
            <a:ext cx="6096002"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AF0B9C3F-A203-484F-A77B-4DB426A719B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spTree>
    <p:extLst>
      <p:ext uri="{BB962C8B-B14F-4D97-AF65-F5344CB8AC3E}">
        <p14:creationId xmlns:p14="http://schemas.microsoft.com/office/powerpoint/2010/main" val="408832117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reserve="1">
  <p:cSld name="22_Blank">
    <p:spTree>
      <p:nvGrpSpPr>
        <p:cNvPr id="1" name=""/>
        <p:cNvGrpSpPr/>
        <p:nvPr/>
      </p:nvGrpSpPr>
      <p:grpSpPr>
        <a:xfrm>
          <a:off x="0" y="0"/>
          <a:ext cx="0" cy="0"/>
          <a:chOff x="0" y="0"/>
          <a:chExt cx="0" cy="0"/>
        </a:xfrm>
      </p:grpSpPr>
      <p:pic>
        <p:nvPicPr>
          <p:cNvPr id="5" name="Picture Placeholder 3" descr="Picture Placeholder 3">
            <a:extLst>
              <a:ext uri="{FF2B5EF4-FFF2-40B4-BE49-F238E27FC236}">
                <a16:creationId xmlns:a16="http://schemas.microsoft.com/office/drawing/2014/main" id="{696F6FD4-E998-49EB-92C4-484D1C724DA0}"/>
              </a:ext>
            </a:extLst>
          </p:cNvPr>
          <p:cNvPicPr>
            <a:picLocks noChangeAspect="1"/>
          </p:cNvPicPr>
          <p:nvPr userDrawn="1"/>
        </p:nvPicPr>
        <p:blipFill>
          <a:blip r:embed="rId2"/>
          <a:srcRect l="1068" r="1067"/>
          <a:stretch>
            <a:fillRect/>
          </a:stretch>
        </p:blipFill>
        <p:spPr>
          <a:xfrm>
            <a:off x="6095998" y="0"/>
            <a:ext cx="6096002"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6AFC46-0BC9-4221-A39E-E24704E5812D}"/>
              </a:ext>
            </a:extLst>
          </p:cNvPr>
          <p:cNvSpPr/>
          <p:nvPr userDrawn="1"/>
        </p:nvSpPr>
        <p:spPr>
          <a:xfrm>
            <a:off x="-42863" y="0"/>
            <a:ext cx="6138865"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9947FA84-3FDC-458B-92EF-882A9ECEF72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53268" y="6088314"/>
            <a:ext cx="1681595" cy="945898"/>
          </a:xfrm>
          <a:prstGeom prst="rect">
            <a:avLst/>
          </a:prstGeom>
        </p:spPr>
      </p:pic>
    </p:spTree>
    <p:extLst>
      <p:ext uri="{BB962C8B-B14F-4D97-AF65-F5344CB8AC3E}">
        <p14:creationId xmlns:p14="http://schemas.microsoft.com/office/powerpoint/2010/main" val="6036953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Dark Background">
    <p:bg>
      <p:bgPr>
        <a:solidFill>
          <a:srgbClr val="4267B2"/>
        </a:solidFill>
        <a:effectLst/>
      </p:bgPr>
    </p:bg>
    <p:spTree>
      <p:nvGrpSpPr>
        <p:cNvPr id="1" name=""/>
        <p:cNvGrpSpPr/>
        <p:nvPr/>
      </p:nvGrpSpPr>
      <p:grpSpPr>
        <a:xfrm>
          <a:off x="0" y="0"/>
          <a:ext cx="0" cy="0"/>
          <a:chOff x="0" y="0"/>
          <a:chExt cx="0" cy="0"/>
        </a:xfrm>
      </p:grpSpPr>
      <p:grpSp>
        <p:nvGrpSpPr>
          <p:cNvPr id="22" name="Group">
            <a:extLst>
              <a:ext uri="{FF2B5EF4-FFF2-40B4-BE49-F238E27FC236}">
                <a16:creationId xmlns:a16="http://schemas.microsoft.com/office/drawing/2014/main" id="{3F0618B7-6C2D-4927-B4DE-D4EBA9B21FAB}"/>
              </a:ext>
            </a:extLst>
          </p:cNvPr>
          <p:cNvGrpSpPr/>
          <p:nvPr userDrawn="1"/>
        </p:nvGrpSpPr>
        <p:grpSpPr>
          <a:xfrm>
            <a:off x="4603999" y="1104384"/>
            <a:ext cx="3126511" cy="6334279"/>
            <a:chOff x="-1" y="0"/>
            <a:chExt cx="5842859" cy="11837572"/>
          </a:xfrm>
        </p:grpSpPr>
        <p:sp>
          <p:nvSpPr>
            <p:cNvPr id="24" name="Rectangle">
              <a:extLst>
                <a:ext uri="{FF2B5EF4-FFF2-40B4-BE49-F238E27FC236}">
                  <a16:creationId xmlns:a16="http://schemas.microsoft.com/office/drawing/2014/main" id="{C383BDAB-7FDE-4BD0-BB8C-1ECB4DCA3EF3}"/>
                </a:ext>
              </a:extLst>
            </p:cNvPr>
            <p:cNvSpPr/>
            <p:nvPr/>
          </p:nvSpPr>
          <p:spPr>
            <a:xfrm>
              <a:off x="251491" y="1093141"/>
              <a:ext cx="5332254" cy="9738506"/>
            </a:xfrm>
            <a:prstGeom prst="rect">
              <a:avLst/>
            </a:prstGeom>
            <a:solidFill>
              <a:srgbClr val="69FF16"/>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buClrTx/>
                <a:buFontTx/>
                <a:buNone/>
                <a:defRPr sz="3200">
                  <a:solidFill>
                    <a:srgbClr val="FFFFFF"/>
                  </a:solidFill>
                </a:defRPr>
              </a:pPr>
              <a:endParaRPr sz="3200" kern="1200" dirty="0">
                <a:solidFill>
                  <a:srgbClr val="FFFFFF"/>
                </a:solidFill>
                <a:latin typeface="Gill Sans"/>
                <a:ea typeface="Gill Sans"/>
                <a:cs typeface="Gill Sans"/>
              </a:endParaRPr>
            </a:p>
          </p:txBody>
        </p:sp>
        <p:pic>
          <p:nvPicPr>
            <p:cNvPr id="25" name="Image" descr="Image">
              <a:extLst>
                <a:ext uri="{FF2B5EF4-FFF2-40B4-BE49-F238E27FC236}">
                  <a16:creationId xmlns:a16="http://schemas.microsoft.com/office/drawing/2014/main" id="{CB671774-6D85-4B49-B45A-2F3452783071}"/>
                </a:ext>
              </a:extLst>
            </p:cNvPr>
            <p:cNvPicPr>
              <a:picLocks noChangeAspect="1"/>
            </p:cNvPicPr>
            <p:nvPr/>
          </p:nvPicPr>
          <p:blipFill>
            <a:blip r:embed="rId2"/>
            <a:stretch>
              <a:fillRect/>
            </a:stretch>
          </p:blipFill>
          <p:spPr>
            <a:xfrm>
              <a:off x="-1" y="0"/>
              <a:ext cx="5842859" cy="11837572"/>
            </a:xfrm>
            <a:prstGeom prst="rect">
              <a:avLst/>
            </a:prstGeom>
            <a:ln w="12700" cap="flat">
              <a:noFill/>
              <a:miter lim="400000"/>
            </a:ln>
            <a:effectLst/>
          </p:spPr>
        </p:pic>
      </p:grpSp>
      <p:pic>
        <p:nvPicPr>
          <p:cNvPr id="26" name="Picture 25">
            <a:extLst>
              <a:ext uri="{FF2B5EF4-FFF2-40B4-BE49-F238E27FC236}">
                <a16:creationId xmlns:a16="http://schemas.microsoft.com/office/drawing/2014/main" id="{7A29B1FF-A4A5-4B9B-9995-FCB8AE44BC5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809" b="9984"/>
          <a:stretch/>
        </p:blipFill>
        <p:spPr>
          <a:xfrm>
            <a:off x="4740613" y="1724045"/>
            <a:ext cx="2853287" cy="4956547"/>
          </a:xfrm>
          <a:prstGeom prst="rect">
            <a:avLst/>
          </a:prstGeom>
        </p:spPr>
      </p:pic>
      <p:pic>
        <p:nvPicPr>
          <p:cNvPr id="27" name="Rounded Rectangle" descr="Rounded Rectangle">
            <a:extLst>
              <a:ext uri="{FF2B5EF4-FFF2-40B4-BE49-F238E27FC236}">
                <a16:creationId xmlns:a16="http://schemas.microsoft.com/office/drawing/2014/main" id="{70369DE1-D606-4A4E-AA4C-8D46F0ED7E02}"/>
              </a:ext>
            </a:extLst>
          </p:cNvPr>
          <p:cNvPicPr>
            <a:picLocks noChangeAspect="1"/>
          </p:cNvPicPr>
          <p:nvPr userDrawn="1"/>
        </p:nvPicPr>
        <p:blipFill>
          <a:blip r:embed="rId4"/>
          <a:stretch>
            <a:fillRect/>
          </a:stretch>
        </p:blipFill>
        <p:spPr>
          <a:xfrm>
            <a:off x="4785808" y="5239470"/>
            <a:ext cx="2762895" cy="560629"/>
          </a:xfrm>
          <a:prstGeom prst="rect">
            <a:avLst/>
          </a:prstGeom>
          <a:ln w="12700">
            <a:miter lim="400000"/>
          </a:ln>
        </p:spPr>
      </p:pic>
      <p:grpSp>
        <p:nvGrpSpPr>
          <p:cNvPr id="28" name="Group">
            <a:extLst>
              <a:ext uri="{FF2B5EF4-FFF2-40B4-BE49-F238E27FC236}">
                <a16:creationId xmlns:a16="http://schemas.microsoft.com/office/drawing/2014/main" id="{AC5D97E0-AFC4-4914-972D-7393F9BCD31F}"/>
              </a:ext>
            </a:extLst>
          </p:cNvPr>
          <p:cNvGrpSpPr/>
          <p:nvPr userDrawn="1"/>
        </p:nvGrpSpPr>
        <p:grpSpPr>
          <a:xfrm>
            <a:off x="8053474" y="1081050"/>
            <a:ext cx="3126511" cy="6334279"/>
            <a:chOff x="-1" y="0"/>
            <a:chExt cx="5842859" cy="11837572"/>
          </a:xfrm>
        </p:grpSpPr>
        <p:sp>
          <p:nvSpPr>
            <p:cNvPr id="29" name="Rectangle">
              <a:extLst>
                <a:ext uri="{FF2B5EF4-FFF2-40B4-BE49-F238E27FC236}">
                  <a16:creationId xmlns:a16="http://schemas.microsoft.com/office/drawing/2014/main" id="{5B4C2078-E260-41C0-B35F-042200C3A176}"/>
                </a:ext>
              </a:extLst>
            </p:cNvPr>
            <p:cNvSpPr/>
            <p:nvPr/>
          </p:nvSpPr>
          <p:spPr>
            <a:xfrm>
              <a:off x="251491" y="1093141"/>
              <a:ext cx="5332254" cy="9738506"/>
            </a:xfrm>
            <a:prstGeom prst="rect">
              <a:avLst/>
            </a:prstGeom>
            <a:solidFill>
              <a:srgbClr val="69FF16"/>
            </a:solidFill>
            <a:ln w="12700" cap="flat">
              <a:noFill/>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lgn="ctr">
                <a:buClrTx/>
                <a:buFontTx/>
                <a:buNone/>
                <a:defRPr sz="3200">
                  <a:solidFill>
                    <a:srgbClr val="FFFFFF"/>
                  </a:solidFill>
                </a:defRPr>
              </a:pPr>
              <a:endParaRPr sz="3200" kern="1200" dirty="0">
                <a:solidFill>
                  <a:srgbClr val="FFFFFF"/>
                </a:solidFill>
                <a:latin typeface="Gill Sans"/>
                <a:ea typeface="Gill Sans"/>
                <a:cs typeface="Gill Sans"/>
              </a:endParaRPr>
            </a:p>
          </p:txBody>
        </p:sp>
        <p:pic>
          <p:nvPicPr>
            <p:cNvPr id="30" name="Image" descr="Image">
              <a:extLst>
                <a:ext uri="{FF2B5EF4-FFF2-40B4-BE49-F238E27FC236}">
                  <a16:creationId xmlns:a16="http://schemas.microsoft.com/office/drawing/2014/main" id="{A171C9CC-0F03-419F-A7FD-BE1960040E9B}"/>
                </a:ext>
              </a:extLst>
            </p:cNvPr>
            <p:cNvPicPr>
              <a:picLocks noChangeAspect="1"/>
            </p:cNvPicPr>
            <p:nvPr/>
          </p:nvPicPr>
          <p:blipFill>
            <a:blip r:embed="rId2"/>
            <a:stretch>
              <a:fillRect/>
            </a:stretch>
          </p:blipFill>
          <p:spPr>
            <a:xfrm>
              <a:off x="-1" y="0"/>
              <a:ext cx="5842859" cy="11837572"/>
            </a:xfrm>
            <a:prstGeom prst="rect">
              <a:avLst/>
            </a:prstGeom>
            <a:ln w="12700" cap="flat">
              <a:noFill/>
              <a:miter lim="400000"/>
            </a:ln>
            <a:effectLst/>
          </p:spPr>
        </p:pic>
      </p:grpSp>
      <p:pic>
        <p:nvPicPr>
          <p:cNvPr id="31" name="Picture 30">
            <a:extLst>
              <a:ext uri="{FF2B5EF4-FFF2-40B4-BE49-F238E27FC236}">
                <a16:creationId xmlns:a16="http://schemas.microsoft.com/office/drawing/2014/main" id="{09A349A0-0DF1-40C2-A874-C82DCC6ED04B}"/>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3599" b="19237"/>
          <a:stretch/>
        </p:blipFill>
        <p:spPr>
          <a:xfrm>
            <a:off x="8206343" y="1721355"/>
            <a:ext cx="2823415" cy="4387365"/>
          </a:xfrm>
          <a:prstGeom prst="rect">
            <a:avLst/>
          </a:prstGeom>
        </p:spPr>
      </p:pic>
      <p:pic>
        <p:nvPicPr>
          <p:cNvPr id="32" name="Picture 31">
            <a:extLst>
              <a:ext uri="{FF2B5EF4-FFF2-40B4-BE49-F238E27FC236}">
                <a16:creationId xmlns:a16="http://schemas.microsoft.com/office/drawing/2014/main" id="{42435DBF-9E95-4271-92EC-D44CDE5B2909}"/>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t="65216" b="7246"/>
          <a:stretch/>
        </p:blipFill>
        <p:spPr>
          <a:xfrm>
            <a:off x="8207474" y="5132119"/>
            <a:ext cx="2822283" cy="1544352"/>
          </a:xfrm>
          <a:prstGeom prst="rect">
            <a:avLst/>
          </a:prstGeom>
        </p:spPr>
      </p:pic>
    </p:spTree>
    <p:extLst>
      <p:ext uri="{BB962C8B-B14F-4D97-AF65-F5344CB8AC3E}">
        <p14:creationId xmlns:p14="http://schemas.microsoft.com/office/powerpoint/2010/main" val="3428880502"/>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19_Blank">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7DD6E42A-FC26-4A38-B3F9-B90FF5662244}"/>
              </a:ext>
            </a:extLst>
          </p:cNvPr>
          <p:cNvSpPr/>
          <p:nvPr userDrawn="1"/>
        </p:nvSpPr>
        <p:spPr>
          <a:xfrm>
            <a:off x="0" y="-2641"/>
            <a:ext cx="6396038" cy="6878954"/>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5" descr="Picture Placeholder 5">
            <a:extLst>
              <a:ext uri="{FF2B5EF4-FFF2-40B4-BE49-F238E27FC236}">
                <a16:creationId xmlns:a16="http://schemas.microsoft.com/office/drawing/2014/main" id="{464A039A-3EA4-4DCA-845E-16350B450CAF}"/>
              </a:ext>
            </a:extLst>
          </p:cNvPr>
          <p:cNvPicPr>
            <a:picLocks noChangeAspect="1"/>
          </p:cNvPicPr>
          <p:nvPr userDrawn="1"/>
        </p:nvPicPr>
        <p:blipFill>
          <a:blip r:embed="rId2"/>
          <a:srcRect l="11626" t="3888" r="10918" b="13377"/>
          <a:stretch>
            <a:fillRect/>
          </a:stretch>
        </p:blipFill>
        <p:spPr>
          <a:xfrm>
            <a:off x="6095998" y="-20954"/>
            <a:ext cx="6096002" cy="6878954"/>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42611503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24_Blank">
    <p:spTree>
      <p:nvGrpSpPr>
        <p:cNvPr id="1" name=""/>
        <p:cNvGrpSpPr/>
        <p:nvPr/>
      </p:nvGrpSpPr>
      <p:grpSpPr>
        <a:xfrm>
          <a:off x="0" y="0"/>
          <a:ext cx="0" cy="0"/>
          <a:chOff x="0" y="0"/>
          <a:chExt cx="0" cy="0"/>
        </a:xfrm>
      </p:grpSpPr>
      <p:pic>
        <p:nvPicPr>
          <p:cNvPr id="9" name="Picture Placeholder 4" descr="Picture Placeholder 4">
            <a:extLst>
              <a:ext uri="{FF2B5EF4-FFF2-40B4-BE49-F238E27FC236}">
                <a16:creationId xmlns:a16="http://schemas.microsoft.com/office/drawing/2014/main" id="{0A488420-29E0-4538-8BFC-2423443B97A1}"/>
              </a:ext>
            </a:extLst>
          </p:cNvPr>
          <p:cNvPicPr>
            <a:picLocks noChangeAspect="1"/>
          </p:cNvPicPr>
          <p:nvPr userDrawn="1"/>
        </p:nvPicPr>
        <p:blipFill>
          <a:blip r:embed="rId2"/>
          <a:srcRect l="4106" t="8680" r="12101" b="1812"/>
          <a:stretch>
            <a:fillRect/>
          </a:stretch>
        </p:blipFill>
        <p:spPr>
          <a:xfrm>
            <a:off x="6095998" y="-1"/>
            <a:ext cx="6096002" cy="6858001"/>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8" name="Rectangle 19">
            <a:extLst>
              <a:ext uri="{FF2B5EF4-FFF2-40B4-BE49-F238E27FC236}">
                <a16:creationId xmlns:a16="http://schemas.microsoft.com/office/drawing/2014/main" id="{A71F940E-62DD-4015-B6E4-107ACCF8A4AC}"/>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387705835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reserve="1">
  <p:cSld name="20_Blank">
    <p:spTree>
      <p:nvGrpSpPr>
        <p:cNvPr id="1" name=""/>
        <p:cNvGrpSpPr/>
        <p:nvPr/>
      </p:nvGrpSpPr>
      <p:grpSpPr>
        <a:xfrm>
          <a:off x="0" y="0"/>
          <a:ext cx="0" cy="0"/>
          <a:chOff x="0" y="0"/>
          <a:chExt cx="0" cy="0"/>
        </a:xfrm>
      </p:grpSpPr>
      <p:pic>
        <p:nvPicPr>
          <p:cNvPr id="5" name="Picture Placeholder 2" descr="Picture Placeholder 2">
            <a:extLst>
              <a:ext uri="{FF2B5EF4-FFF2-40B4-BE49-F238E27FC236}">
                <a16:creationId xmlns:a16="http://schemas.microsoft.com/office/drawing/2014/main" id="{2A4AA7FB-25D7-43A2-BD7B-EB1139A6DF29}"/>
              </a:ext>
            </a:extLst>
          </p:cNvPr>
          <p:cNvPicPr>
            <a:picLocks noChangeAspect="1"/>
          </p:cNvPicPr>
          <p:nvPr userDrawn="1"/>
        </p:nvPicPr>
        <p:blipFill>
          <a:blip r:embed="rId2"/>
          <a:srcRect l="18960" t="3248" r="10844" b="21504"/>
          <a:stretch>
            <a:fillRect/>
          </a:stretch>
        </p:blipFill>
        <p:spPr>
          <a:xfrm>
            <a:off x="6095998" y="0"/>
            <a:ext cx="6096002"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8EE6A865-FD44-45CD-92EB-3CFD8CCC1F08}"/>
              </a:ext>
            </a:extLst>
          </p:cNvPr>
          <p:cNvSpPr/>
          <p:nvPr userDrawn="1"/>
        </p:nvSpPr>
        <p:spPr>
          <a:xfrm>
            <a:off x="0" y="0"/>
            <a:ext cx="6096002" cy="6858000"/>
          </a:xfrm>
          <a:prstGeom prst="rect">
            <a:avLst/>
          </a:prstGeom>
          <a:solidFill>
            <a:schemeClr val="accent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409955839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reserve="1">
  <p:cSld name="5_Blank">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5BAFCD0-9C4C-48FD-9E49-308BB1BD52AB}"/>
              </a:ext>
            </a:extLst>
          </p:cNvPr>
          <p:cNvSpPr/>
          <p:nvPr userDrawn="1"/>
        </p:nvSpPr>
        <p:spPr>
          <a:xfrm>
            <a:off x="0" y="0"/>
            <a:ext cx="12192000" cy="6858001"/>
          </a:xfrm>
          <a:prstGeom prst="rect">
            <a:avLst/>
          </a:prstGeom>
          <a:solidFill>
            <a:srgbClr val="8972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4">
            <a:extLst>
              <a:ext uri="{FF2B5EF4-FFF2-40B4-BE49-F238E27FC236}">
                <a16:creationId xmlns:a16="http://schemas.microsoft.com/office/drawing/2014/main" id="{989FC60C-302B-4AFF-A9A9-0D3A01D30A3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pic>
        <p:nvPicPr>
          <p:cNvPr id="6" name="zoe.png" descr="zoe.png">
            <a:extLst>
              <a:ext uri="{FF2B5EF4-FFF2-40B4-BE49-F238E27FC236}">
                <a16:creationId xmlns:a16="http://schemas.microsoft.com/office/drawing/2014/main" id="{0D39F980-035E-4A1D-B948-0BB7577E11AC}"/>
              </a:ext>
            </a:extLst>
          </p:cNvPr>
          <p:cNvPicPr>
            <a:picLocks noChangeAspect="1"/>
          </p:cNvPicPr>
          <p:nvPr userDrawn="1"/>
        </p:nvPicPr>
        <p:blipFill>
          <a:blip r:embed="rId3"/>
          <a:stretch>
            <a:fillRect/>
          </a:stretch>
        </p:blipFill>
        <p:spPr>
          <a:xfrm>
            <a:off x="4246128" y="3038115"/>
            <a:ext cx="3819886" cy="3819885"/>
          </a:xfrm>
          <a:prstGeom prst="rect">
            <a:avLst/>
          </a:prstGeom>
          <a:ln w="12700">
            <a:miter lim="400000"/>
          </a:ln>
        </p:spPr>
      </p:pic>
      <p:sp>
        <p:nvSpPr>
          <p:cNvPr id="7" name="Speech Bubble: Oval 6">
            <a:extLst>
              <a:ext uri="{FF2B5EF4-FFF2-40B4-BE49-F238E27FC236}">
                <a16:creationId xmlns:a16="http://schemas.microsoft.com/office/drawing/2014/main" id="{D7FFD05C-0578-4889-9265-17A54EDB058E}"/>
              </a:ext>
            </a:extLst>
          </p:cNvPr>
          <p:cNvSpPr/>
          <p:nvPr userDrawn="1"/>
        </p:nvSpPr>
        <p:spPr>
          <a:xfrm>
            <a:off x="6692348" y="528082"/>
            <a:ext cx="4962940" cy="3114260"/>
          </a:xfrm>
          <a:prstGeom prst="wedgeEllipseCallout">
            <a:avLst>
              <a:gd name="adj1" fmla="val -39391"/>
              <a:gd name="adj2" fmla="val 76755"/>
            </a:avLst>
          </a:prstGeom>
          <a:solidFill>
            <a:srgbClr val="FFFFFF"/>
          </a:solidFill>
          <a:ln w="25400" cap="flat">
            <a:solidFill>
              <a:schemeClr val="accent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GB" sz="1800" b="0" i="0" u="none" strike="noStrike" cap="none" spc="0" normalizeH="0" baseline="0">
              <a:ln>
                <a:noFill/>
              </a:ln>
              <a:solidFill>
                <a:srgbClr val="000000"/>
              </a:solidFill>
              <a:effectLst/>
              <a:uFillTx/>
              <a:latin typeface="+mn-lt"/>
              <a:ea typeface="+mn-ea"/>
              <a:cs typeface="+mn-cs"/>
              <a:sym typeface="Helvetica"/>
            </a:endParaRPr>
          </a:p>
        </p:txBody>
      </p:sp>
    </p:spTree>
    <p:extLst>
      <p:ext uri="{BB962C8B-B14F-4D97-AF65-F5344CB8AC3E}">
        <p14:creationId xmlns:p14="http://schemas.microsoft.com/office/powerpoint/2010/main" val="306887984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reserve="1">
  <p:cSld name="6_Blank">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5BAFCD0-9C4C-48FD-9E49-308BB1BD52AB}"/>
              </a:ext>
            </a:extLst>
          </p:cNvPr>
          <p:cNvSpPr/>
          <p:nvPr userDrawn="1"/>
        </p:nvSpPr>
        <p:spPr>
          <a:xfrm>
            <a:off x="0" y="0"/>
            <a:ext cx="12192000" cy="6858001"/>
          </a:xfrm>
          <a:prstGeom prst="rect">
            <a:avLst/>
          </a:prstGeom>
          <a:solidFill>
            <a:srgbClr val="8972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4">
            <a:extLst>
              <a:ext uri="{FF2B5EF4-FFF2-40B4-BE49-F238E27FC236}">
                <a16:creationId xmlns:a16="http://schemas.microsoft.com/office/drawing/2014/main" id="{989FC60C-302B-4AFF-A9A9-0D3A01D30A3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21640"/>
            <a:ext cx="1681595" cy="945898"/>
          </a:xfrm>
          <a:prstGeom prst="rect">
            <a:avLst/>
          </a:prstGeom>
        </p:spPr>
      </p:pic>
      <p:pic>
        <p:nvPicPr>
          <p:cNvPr id="6" name="zoe.png" descr="zoe.png">
            <a:extLst>
              <a:ext uri="{FF2B5EF4-FFF2-40B4-BE49-F238E27FC236}">
                <a16:creationId xmlns:a16="http://schemas.microsoft.com/office/drawing/2014/main" id="{0D39F980-035E-4A1D-B948-0BB7577E11AC}"/>
              </a:ext>
            </a:extLst>
          </p:cNvPr>
          <p:cNvPicPr>
            <a:picLocks noChangeAspect="1"/>
          </p:cNvPicPr>
          <p:nvPr userDrawn="1"/>
        </p:nvPicPr>
        <p:blipFill>
          <a:blip r:embed="rId3"/>
          <a:stretch>
            <a:fillRect/>
          </a:stretch>
        </p:blipFill>
        <p:spPr>
          <a:xfrm>
            <a:off x="674253" y="3038115"/>
            <a:ext cx="3819886" cy="3819885"/>
          </a:xfrm>
          <a:prstGeom prst="rect">
            <a:avLst/>
          </a:prstGeom>
          <a:ln w="12700">
            <a:miter lim="400000"/>
          </a:ln>
        </p:spPr>
      </p:pic>
    </p:spTree>
    <p:extLst>
      <p:ext uri="{BB962C8B-B14F-4D97-AF65-F5344CB8AC3E}">
        <p14:creationId xmlns:p14="http://schemas.microsoft.com/office/powerpoint/2010/main" val="1483274458"/>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reserve="1">
  <p:cSld name="7_Blank">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5BAFCD0-9C4C-48FD-9E49-308BB1BD52AB}"/>
              </a:ext>
            </a:extLst>
          </p:cNvPr>
          <p:cNvSpPr/>
          <p:nvPr userDrawn="1"/>
        </p:nvSpPr>
        <p:spPr>
          <a:xfrm>
            <a:off x="0" y="0"/>
            <a:ext cx="12192000" cy="6858001"/>
          </a:xfrm>
          <a:prstGeom prst="rect">
            <a:avLst/>
          </a:prstGeom>
          <a:solidFill>
            <a:srgbClr val="8972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4">
            <a:extLst>
              <a:ext uri="{FF2B5EF4-FFF2-40B4-BE49-F238E27FC236}">
                <a16:creationId xmlns:a16="http://schemas.microsoft.com/office/drawing/2014/main" id="{989FC60C-302B-4AFF-A9A9-0D3A01D30A3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pic>
        <p:nvPicPr>
          <p:cNvPr id="6" name="zoe.png" descr="zoe.png">
            <a:extLst>
              <a:ext uri="{FF2B5EF4-FFF2-40B4-BE49-F238E27FC236}">
                <a16:creationId xmlns:a16="http://schemas.microsoft.com/office/drawing/2014/main" id="{0D39F980-035E-4A1D-B948-0BB7577E11AC}"/>
              </a:ext>
            </a:extLst>
          </p:cNvPr>
          <p:cNvPicPr>
            <a:picLocks noChangeAspect="1"/>
          </p:cNvPicPr>
          <p:nvPr userDrawn="1"/>
        </p:nvPicPr>
        <p:blipFill>
          <a:blip r:embed="rId3"/>
          <a:stretch>
            <a:fillRect/>
          </a:stretch>
        </p:blipFill>
        <p:spPr>
          <a:xfrm>
            <a:off x="7408515" y="3038115"/>
            <a:ext cx="3819886" cy="3819885"/>
          </a:xfrm>
          <a:prstGeom prst="rect">
            <a:avLst/>
          </a:prstGeom>
          <a:ln w="12700">
            <a:miter lim="400000"/>
          </a:ln>
        </p:spPr>
      </p:pic>
    </p:spTree>
    <p:extLst>
      <p:ext uri="{BB962C8B-B14F-4D97-AF65-F5344CB8AC3E}">
        <p14:creationId xmlns:p14="http://schemas.microsoft.com/office/powerpoint/2010/main" val="360475893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16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251154914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25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1C66970-E042-440C-8E0C-9D230EEBEDAB}"/>
              </a:ext>
            </a:extLst>
          </p:cNvPr>
          <p:cNvSpPr/>
          <p:nvPr userDrawn="1"/>
        </p:nvSpPr>
        <p:spPr>
          <a:xfrm>
            <a:off x="0" y="0"/>
            <a:ext cx="12192000" cy="6857999"/>
          </a:xfrm>
          <a:prstGeom prst="rect">
            <a:avLst/>
          </a:prstGeom>
          <a:solidFill>
            <a:srgbClr val="54C6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0">
              <a:lnSpc>
                <a:spcPct val="95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FreightSansLFPro"/>
              <a:ea typeface="+mn-ea"/>
              <a:cs typeface="+mn-cs"/>
              <a:sym typeface="FreightSansLFPro"/>
            </a:endParaRPr>
          </a:p>
        </p:txBody>
      </p:sp>
      <p:pic>
        <p:nvPicPr>
          <p:cNvPr id="5" name="Picture 4">
            <a:extLst>
              <a:ext uri="{FF2B5EF4-FFF2-40B4-BE49-F238E27FC236}">
                <a16:creationId xmlns:a16="http://schemas.microsoft.com/office/drawing/2014/main" id="{3E584566-A0DB-4D01-AB6F-72272F3EBCB8}"/>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21996"/>
          <a:stretch/>
        </p:blipFill>
        <p:spPr>
          <a:xfrm>
            <a:off x="4174706" y="1876929"/>
            <a:ext cx="3741191" cy="4981070"/>
          </a:xfrm>
          <a:prstGeom prst="rect">
            <a:avLst/>
          </a:prstGeom>
        </p:spPr>
      </p:pic>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78704819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reserve="1">
  <p:cSld name="26_Blank">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B89F2F-1B2E-4091-8E5A-3F01BA294E3C}"/>
              </a:ext>
            </a:extLst>
          </p:cNvPr>
          <p:cNvSpPr/>
          <p:nvPr userDrawn="1"/>
        </p:nvSpPr>
        <p:spPr>
          <a:xfrm>
            <a:off x="0" y="0"/>
            <a:ext cx="12192000" cy="68786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0">
              <a:lnSpc>
                <a:spcPct val="95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FreightSansLFPro"/>
              <a:ea typeface="+mn-ea"/>
              <a:cs typeface="+mn-cs"/>
              <a:sym typeface="FreightSansLFPro"/>
            </a:endParaRPr>
          </a:p>
        </p:txBody>
      </p:sp>
      <p:pic>
        <p:nvPicPr>
          <p:cNvPr id="5" name="Picture 4">
            <a:extLst>
              <a:ext uri="{FF2B5EF4-FFF2-40B4-BE49-F238E27FC236}">
                <a16:creationId xmlns:a16="http://schemas.microsoft.com/office/drawing/2014/main" id="{348AAE64-2627-478E-BA07-5B3507609BD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180"/>
          <a:stretch/>
        </p:blipFill>
        <p:spPr>
          <a:xfrm>
            <a:off x="1660328" y="1859897"/>
            <a:ext cx="9056206" cy="5018575"/>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6" name="Picture 5">
            <a:extLst>
              <a:ext uri="{FF2B5EF4-FFF2-40B4-BE49-F238E27FC236}">
                <a16:creationId xmlns:a16="http://schemas.microsoft.com/office/drawing/2014/main" id="{75FA693B-21FF-4D4A-82B1-D67621FEE42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31672" y="6014460"/>
            <a:ext cx="1681595" cy="945898"/>
          </a:xfrm>
          <a:prstGeom prst="rect">
            <a:avLst/>
          </a:prstGeom>
        </p:spPr>
      </p:pic>
    </p:spTree>
    <p:extLst>
      <p:ext uri="{BB962C8B-B14F-4D97-AF65-F5344CB8AC3E}">
        <p14:creationId xmlns:p14="http://schemas.microsoft.com/office/powerpoint/2010/main" val="193577814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reserve="1">
  <p:cSld name="28_Blank">
    <p:spTree>
      <p:nvGrpSpPr>
        <p:cNvPr id="1" name=""/>
        <p:cNvGrpSpPr/>
        <p:nvPr/>
      </p:nvGrpSpPr>
      <p:grpSpPr>
        <a:xfrm>
          <a:off x="0" y="0"/>
          <a:ext cx="0" cy="0"/>
          <a:chOff x="0" y="0"/>
          <a:chExt cx="0" cy="0"/>
        </a:xfrm>
      </p:grpSpPr>
      <p:sp>
        <p:nvSpPr>
          <p:cNvPr id="10" name="Rectangle 19">
            <a:extLst>
              <a:ext uri="{FF2B5EF4-FFF2-40B4-BE49-F238E27FC236}">
                <a16:creationId xmlns:a16="http://schemas.microsoft.com/office/drawing/2014/main" id="{22DE506F-5D98-4986-BF39-20E956019905}"/>
              </a:ext>
            </a:extLst>
          </p:cNvPr>
          <p:cNvSpPr/>
          <p:nvPr userDrawn="1"/>
        </p:nvSpPr>
        <p:spPr>
          <a:xfrm>
            <a:off x="4502379" y="5505683"/>
            <a:ext cx="7223422" cy="996148"/>
          </a:xfrm>
          <a:prstGeom prst="rect">
            <a:avLst/>
          </a:prstGeom>
          <a:solidFill>
            <a:srgbClr val="F1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dirty="0"/>
          </a:p>
        </p:txBody>
      </p:sp>
      <p:sp>
        <p:nvSpPr>
          <p:cNvPr id="11" name="Rectangle 19">
            <a:extLst>
              <a:ext uri="{FF2B5EF4-FFF2-40B4-BE49-F238E27FC236}">
                <a16:creationId xmlns:a16="http://schemas.microsoft.com/office/drawing/2014/main" id="{7EC9E21C-9C49-47E5-A1EA-A66EA6452CF3}"/>
              </a:ext>
            </a:extLst>
          </p:cNvPr>
          <p:cNvSpPr/>
          <p:nvPr userDrawn="1"/>
        </p:nvSpPr>
        <p:spPr>
          <a:xfrm>
            <a:off x="4502379" y="333375"/>
            <a:ext cx="7223422" cy="996148"/>
          </a:xfrm>
          <a:prstGeom prst="rect">
            <a:avLst/>
          </a:prstGeom>
          <a:solidFill>
            <a:srgbClr val="F1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2" name="Rectangle 19">
            <a:extLst>
              <a:ext uri="{FF2B5EF4-FFF2-40B4-BE49-F238E27FC236}">
                <a16:creationId xmlns:a16="http://schemas.microsoft.com/office/drawing/2014/main" id="{DBB34199-7169-4E5A-A3D9-A86B666C1018}"/>
              </a:ext>
            </a:extLst>
          </p:cNvPr>
          <p:cNvSpPr/>
          <p:nvPr userDrawn="1"/>
        </p:nvSpPr>
        <p:spPr>
          <a:xfrm>
            <a:off x="4502379" y="1645699"/>
            <a:ext cx="7223422" cy="996148"/>
          </a:xfrm>
          <a:prstGeom prst="rect">
            <a:avLst/>
          </a:prstGeom>
          <a:solidFill>
            <a:srgbClr val="F5724D"/>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3" name="Rectangle 19">
            <a:extLst>
              <a:ext uri="{FF2B5EF4-FFF2-40B4-BE49-F238E27FC236}">
                <a16:creationId xmlns:a16="http://schemas.microsoft.com/office/drawing/2014/main" id="{98717039-F59F-4A80-B90E-53DA3950E88E}"/>
              </a:ext>
            </a:extLst>
          </p:cNvPr>
          <p:cNvSpPr/>
          <p:nvPr userDrawn="1"/>
        </p:nvSpPr>
        <p:spPr>
          <a:xfrm>
            <a:off x="4502379" y="2878711"/>
            <a:ext cx="7223422" cy="996148"/>
          </a:xfrm>
          <a:prstGeom prst="rect">
            <a:avLst/>
          </a:prstGeom>
          <a:solidFill>
            <a:srgbClr val="71C8B8"/>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4" name="Rectangle 19">
            <a:extLst>
              <a:ext uri="{FF2B5EF4-FFF2-40B4-BE49-F238E27FC236}">
                <a16:creationId xmlns:a16="http://schemas.microsoft.com/office/drawing/2014/main" id="{2B2FB5CE-8980-4A23-B97F-73DADAC53EAE}"/>
              </a:ext>
            </a:extLst>
          </p:cNvPr>
          <p:cNvSpPr/>
          <p:nvPr userDrawn="1"/>
        </p:nvSpPr>
        <p:spPr>
          <a:xfrm>
            <a:off x="4502379" y="4195109"/>
            <a:ext cx="7223422" cy="996148"/>
          </a:xfrm>
          <a:prstGeom prst="rect">
            <a:avLst/>
          </a:prstGeom>
          <a:solidFill>
            <a:srgbClr val="8972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dirty="0"/>
          </a:p>
        </p:txBody>
      </p:sp>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9" name="Rectangle 19">
            <a:extLst>
              <a:ext uri="{FF2B5EF4-FFF2-40B4-BE49-F238E27FC236}">
                <a16:creationId xmlns:a16="http://schemas.microsoft.com/office/drawing/2014/main" id="{67E015BD-C401-4076-B7BF-C9DE396A7635}"/>
              </a:ext>
            </a:extLst>
          </p:cNvPr>
          <p:cNvSpPr/>
          <p:nvPr userDrawn="1"/>
        </p:nvSpPr>
        <p:spPr>
          <a:xfrm>
            <a:off x="0" y="-1"/>
            <a:ext cx="4046648" cy="6858001"/>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5272742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reserve="1">
  <p:cSld name="1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3218101268"/>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x" preserve="1">
  <p:cSld name="30_Blank">
    <p:spTree>
      <p:nvGrpSpPr>
        <p:cNvPr id="1" name=""/>
        <p:cNvGrpSpPr/>
        <p:nvPr/>
      </p:nvGrpSpPr>
      <p:grpSpPr>
        <a:xfrm>
          <a:off x="0" y="0"/>
          <a:ext cx="0" cy="0"/>
          <a:chOff x="0" y="0"/>
          <a:chExt cx="0" cy="0"/>
        </a:xfrm>
      </p:grpSpPr>
      <p:sp>
        <p:nvSpPr>
          <p:cNvPr id="11" name="Rectangle 19">
            <a:extLst>
              <a:ext uri="{FF2B5EF4-FFF2-40B4-BE49-F238E27FC236}">
                <a16:creationId xmlns:a16="http://schemas.microsoft.com/office/drawing/2014/main" id="{7EC9E21C-9C49-47E5-A1EA-A66EA6452CF3}"/>
              </a:ext>
            </a:extLst>
          </p:cNvPr>
          <p:cNvSpPr/>
          <p:nvPr userDrawn="1"/>
        </p:nvSpPr>
        <p:spPr>
          <a:xfrm>
            <a:off x="4502379" y="408438"/>
            <a:ext cx="7223422" cy="1857225"/>
          </a:xfrm>
          <a:prstGeom prst="rect">
            <a:avLst/>
          </a:prstGeom>
          <a:solidFill>
            <a:srgbClr val="F1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2" name="Rectangle 19">
            <a:extLst>
              <a:ext uri="{FF2B5EF4-FFF2-40B4-BE49-F238E27FC236}">
                <a16:creationId xmlns:a16="http://schemas.microsoft.com/office/drawing/2014/main" id="{DBB34199-7169-4E5A-A3D9-A86B666C1018}"/>
              </a:ext>
            </a:extLst>
          </p:cNvPr>
          <p:cNvSpPr/>
          <p:nvPr userDrawn="1"/>
        </p:nvSpPr>
        <p:spPr>
          <a:xfrm>
            <a:off x="4502379" y="2507914"/>
            <a:ext cx="7223422" cy="1857225"/>
          </a:xfrm>
          <a:prstGeom prst="rect">
            <a:avLst/>
          </a:prstGeom>
          <a:solidFill>
            <a:srgbClr val="F5724D"/>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3" name="Rectangle 19">
            <a:extLst>
              <a:ext uri="{FF2B5EF4-FFF2-40B4-BE49-F238E27FC236}">
                <a16:creationId xmlns:a16="http://schemas.microsoft.com/office/drawing/2014/main" id="{98717039-F59F-4A80-B90E-53DA3950E88E}"/>
              </a:ext>
            </a:extLst>
          </p:cNvPr>
          <p:cNvSpPr/>
          <p:nvPr userDrawn="1"/>
        </p:nvSpPr>
        <p:spPr>
          <a:xfrm>
            <a:off x="4502379" y="4607390"/>
            <a:ext cx="7223422" cy="1857225"/>
          </a:xfrm>
          <a:prstGeom prst="rect">
            <a:avLst/>
          </a:prstGeom>
          <a:solidFill>
            <a:srgbClr val="71C8B8"/>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9" name="Rectangle 19">
            <a:extLst>
              <a:ext uri="{FF2B5EF4-FFF2-40B4-BE49-F238E27FC236}">
                <a16:creationId xmlns:a16="http://schemas.microsoft.com/office/drawing/2014/main" id="{67E015BD-C401-4076-B7BF-C9DE396A7635}"/>
              </a:ext>
            </a:extLst>
          </p:cNvPr>
          <p:cNvSpPr/>
          <p:nvPr userDrawn="1"/>
        </p:nvSpPr>
        <p:spPr>
          <a:xfrm>
            <a:off x="0" y="-1"/>
            <a:ext cx="4046648" cy="6858001"/>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2961425700"/>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reserve="1">
  <p:cSld name="29_Blank">
    <p:spTree>
      <p:nvGrpSpPr>
        <p:cNvPr id="1" name=""/>
        <p:cNvGrpSpPr/>
        <p:nvPr/>
      </p:nvGrpSpPr>
      <p:grpSpPr>
        <a:xfrm>
          <a:off x="0" y="0"/>
          <a:ext cx="0" cy="0"/>
          <a:chOff x="0" y="0"/>
          <a:chExt cx="0" cy="0"/>
        </a:xfrm>
      </p:grpSpPr>
      <p:sp>
        <p:nvSpPr>
          <p:cNvPr id="11" name="Rectangle 19">
            <a:extLst>
              <a:ext uri="{FF2B5EF4-FFF2-40B4-BE49-F238E27FC236}">
                <a16:creationId xmlns:a16="http://schemas.microsoft.com/office/drawing/2014/main" id="{7EC9E21C-9C49-47E5-A1EA-A66EA6452CF3}"/>
              </a:ext>
            </a:extLst>
          </p:cNvPr>
          <p:cNvSpPr/>
          <p:nvPr userDrawn="1"/>
        </p:nvSpPr>
        <p:spPr>
          <a:xfrm>
            <a:off x="4533643" y="735983"/>
            <a:ext cx="7223422" cy="2353095"/>
          </a:xfrm>
          <a:prstGeom prst="rect">
            <a:avLst/>
          </a:prstGeom>
          <a:solidFill>
            <a:srgbClr val="F1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12" name="Rectangle 19">
            <a:extLst>
              <a:ext uri="{FF2B5EF4-FFF2-40B4-BE49-F238E27FC236}">
                <a16:creationId xmlns:a16="http://schemas.microsoft.com/office/drawing/2014/main" id="{DBB34199-7169-4E5A-A3D9-A86B666C1018}"/>
              </a:ext>
            </a:extLst>
          </p:cNvPr>
          <p:cNvSpPr/>
          <p:nvPr userDrawn="1"/>
        </p:nvSpPr>
        <p:spPr>
          <a:xfrm>
            <a:off x="4533643" y="3822516"/>
            <a:ext cx="7223422" cy="2353095"/>
          </a:xfrm>
          <a:prstGeom prst="rect">
            <a:avLst/>
          </a:prstGeom>
          <a:solidFill>
            <a:srgbClr val="F5724D"/>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
        <p:nvSpPr>
          <p:cNvPr id="9" name="Rectangle 19">
            <a:extLst>
              <a:ext uri="{FF2B5EF4-FFF2-40B4-BE49-F238E27FC236}">
                <a16:creationId xmlns:a16="http://schemas.microsoft.com/office/drawing/2014/main" id="{67E015BD-C401-4076-B7BF-C9DE396A7635}"/>
              </a:ext>
            </a:extLst>
          </p:cNvPr>
          <p:cNvSpPr/>
          <p:nvPr userDrawn="1"/>
        </p:nvSpPr>
        <p:spPr>
          <a:xfrm>
            <a:off x="0" y="-1"/>
            <a:ext cx="4046648" cy="6858001"/>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14546302"/>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reserve="1">
  <p:cSld name="2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7A83BE42-3F58-4512-8BAB-EB062AF18AB8}"/>
              </a:ext>
            </a:extLst>
          </p:cNvPr>
          <p:cNvSpPr/>
          <p:nvPr userDrawn="1"/>
        </p:nvSpPr>
        <p:spPr>
          <a:xfrm>
            <a:off x="-1" y="-1"/>
            <a:ext cx="6337883" cy="6816055"/>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97829317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Blank (Right Im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235A85-BD2D-49AE-BB48-F25A714D005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pic>
        <p:nvPicPr>
          <p:cNvPr id="5" name="Picture 4">
            <a:extLst>
              <a:ext uri="{FF2B5EF4-FFF2-40B4-BE49-F238E27FC236}">
                <a16:creationId xmlns:a16="http://schemas.microsoft.com/office/drawing/2014/main" id="{1EAF2A5D-34D9-4867-B21A-89307AD9AC4F}"/>
              </a:ext>
            </a:extLst>
          </p:cNvPr>
          <p:cNvPicPr>
            <a:picLocks noChangeAspect="1"/>
          </p:cNvPicPr>
          <p:nvPr userDrawn="1"/>
        </p:nvPicPr>
        <p:blipFill>
          <a:blip r:embed="rId3"/>
          <a:stretch>
            <a:fillRect/>
          </a:stretch>
        </p:blipFill>
        <p:spPr>
          <a:xfrm>
            <a:off x="6579701" y="677338"/>
            <a:ext cx="5526156" cy="5526156"/>
          </a:xfrm>
          <a:prstGeom prst="rect">
            <a:avLst/>
          </a:prstGeom>
        </p:spPr>
      </p:pic>
      <p:sp>
        <p:nvSpPr>
          <p:cNvPr id="6" name="Rectangle 19">
            <a:extLst>
              <a:ext uri="{FF2B5EF4-FFF2-40B4-BE49-F238E27FC236}">
                <a16:creationId xmlns:a16="http://schemas.microsoft.com/office/drawing/2014/main" id="{8653B7AF-15CC-4185-AA4C-5A5F6CDE1E17}"/>
              </a:ext>
            </a:extLst>
          </p:cNvPr>
          <p:cNvSpPr/>
          <p:nvPr userDrawn="1"/>
        </p:nvSpPr>
        <p:spPr>
          <a:xfrm>
            <a:off x="-1" y="-1"/>
            <a:ext cx="6337883" cy="6816055"/>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Blank Blue">
    <p:bg>
      <p:bgPr>
        <a:solidFill>
          <a:srgbClr val="4267B2"/>
        </a:solidFill>
        <a:effectLst/>
      </p:bgPr>
    </p:bg>
    <p:spTree>
      <p:nvGrpSpPr>
        <p:cNvPr id="1" name=""/>
        <p:cNvGrpSpPr/>
        <p:nvPr/>
      </p:nvGrpSpPr>
      <p:grpSpPr>
        <a:xfrm>
          <a:off x="0" y="0"/>
          <a:ext cx="0" cy="0"/>
          <a:chOff x="0" y="0"/>
          <a:chExt cx="0" cy="0"/>
        </a:xfrm>
      </p:grpSpPr>
    </p:spTree>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reserve="1">
  <p:cSld name="4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pic>
        <p:nvPicPr>
          <p:cNvPr id="4" name="zoe.png" descr="zoe.png">
            <a:extLst>
              <a:ext uri="{FF2B5EF4-FFF2-40B4-BE49-F238E27FC236}">
                <a16:creationId xmlns:a16="http://schemas.microsoft.com/office/drawing/2014/main" id="{47C425F8-DE82-4F23-AF1F-C22459F9262E}"/>
              </a:ext>
            </a:extLst>
          </p:cNvPr>
          <p:cNvPicPr>
            <a:picLocks noChangeAspect="1"/>
          </p:cNvPicPr>
          <p:nvPr userDrawn="1"/>
        </p:nvPicPr>
        <p:blipFill>
          <a:blip r:embed="rId3"/>
          <a:stretch>
            <a:fillRect/>
          </a:stretch>
        </p:blipFill>
        <p:spPr>
          <a:xfrm>
            <a:off x="6850910" y="1949893"/>
            <a:ext cx="4908108" cy="4908107"/>
          </a:xfrm>
          <a:prstGeom prst="rect">
            <a:avLst/>
          </a:prstGeom>
          <a:ln w="12700">
            <a:miter lim="400000"/>
          </a:ln>
        </p:spPr>
      </p:pic>
    </p:spTree>
    <p:extLst>
      <p:ext uri="{BB962C8B-B14F-4D97-AF65-F5344CB8AC3E}">
        <p14:creationId xmlns:p14="http://schemas.microsoft.com/office/powerpoint/2010/main" val="39801423"/>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reserve="1">
  <p:cSld name="3_Blank Blue Border">
    <p:bg>
      <p:bgPr>
        <a:solidFill>
          <a:srgbClr val="4267B2"/>
        </a:solidFill>
        <a:effectLst/>
      </p:bgPr>
    </p:bg>
    <p:spTree>
      <p:nvGrpSpPr>
        <p:cNvPr id="1" name=""/>
        <p:cNvGrpSpPr/>
        <p:nvPr/>
      </p:nvGrpSpPr>
      <p:grpSpPr>
        <a:xfrm>
          <a:off x="0" y="0"/>
          <a:ext cx="0" cy="0"/>
          <a:chOff x="0" y="0"/>
          <a:chExt cx="0" cy="0"/>
        </a:xfrm>
      </p:grpSpPr>
      <p:sp>
        <p:nvSpPr>
          <p:cNvPr id="71"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Freeform 47">
            <a:extLst>
              <a:ext uri="{FF2B5EF4-FFF2-40B4-BE49-F238E27FC236}">
                <a16:creationId xmlns:a16="http://schemas.microsoft.com/office/drawing/2014/main" id="{6DC17BC3-EC66-4CA0-80EC-C99BE3BCC021}"/>
              </a:ext>
            </a:extLst>
          </p:cNvPr>
          <p:cNvSpPr/>
          <p:nvPr userDrawn="1"/>
        </p:nvSpPr>
        <p:spPr>
          <a:xfrm rot="4504916">
            <a:off x="2330184" y="-89349"/>
            <a:ext cx="143360" cy="1133996"/>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5" name="Freeform 17">
            <a:extLst>
              <a:ext uri="{FF2B5EF4-FFF2-40B4-BE49-F238E27FC236}">
                <a16:creationId xmlns:a16="http://schemas.microsoft.com/office/drawing/2014/main" id="{E06F169B-FEBF-4669-A1FF-E56AE045A5F0}"/>
              </a:ext>
            </a:extLst>
          </p:cNvPr>
          <p:cNvSpPr/>
          <p:nvPr userDrawn="1"/>
        </p:nvSpPr>
        <p:spPr>
          <a:xfrm rot="4428816">
            <a:off x="744336" y="737405"/>
            <a:ext cx="317064" cy="221208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448902531"/>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2BA5B829-C374-4BAE-BA2C-7ED32745A6E1}"/>
              </a:ext>
            </a:extLst>
          </p:cNvPr>
          <p:cNvSpPr/>
          <p:nvPr userDrawn="1"/>
        </p:nvSpPr>
        <p:spPr>
          <a:xfrm rot="4488601">
            <a:off x="1252359" y="-392908"/>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14472471-7899-471D-8F3C-723060A3E406}"/>
              </a:ext>
            </a:extLst>
          </p:cNvPr>
          <p:cNvSpPr/>
          <p:nvPr userDrawn="1"/>
        </p:nvSpPr>
        <p:spPr>
          <a:xfrm rot="4488601">
            <a:off x="1593829" y="175162"/>
            <a:ext cx="317064" cy="2875289"/>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1623212727"/>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Summary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7AE547D-3035-4FC1-8FD7-3228231E877E}"/>
              </a:ext>
            </a:extLst>
          </p:cNvPr>
          <p:cNvSpPr>
            <a:spLocks noGrp="1"/>
          </p:cNvSpPr>
          <p:nvPr>
            <p:ph type="body" sz="quarter" idx="10" hasCustomPrompt="1"/>
          </p:nvPr>
        </p:nvSpPr>
        <p:spPr>
          <a:xfrm>
            <a:off x="1735139" y="2461480"/>
            <a:ext cx="7441912" cy="3061989"/>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2400">
                <a:solidFill>
                  <a:schemeClr val="tx1"/>
                </a:solidFill>
                <a:latin typeface="Arial" panose="020B0604020202020204" pitchFamily="34" charset="0"/>
                <a:cs typeface="Arial" panose="020B0604020202020204" pitchFamily="34" charset="0"/>
              </a:defRPr>
            </a:lvl1pPr>
          </a:lstStyle>
          <a:p>
            <a:pPr lvl="0"/>
            <a:r>
              <a:rPr lang="en-AU" dirty="0"/>
              <a:t>Upcoming Community Boost Events</a:t>
            </a:r>
          </a:p>
          <a:p>
            <a:pPr lvl="0"/>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marL="0" marR="0" lvl="0" indent="0" algn="l" defTabSz="914400" rtl="0" eaLnBrk="1" fontAlgn="auto" latinLnBrk="0" hangingPunct="1">
              <a:lnSpc>
                <a:spcPct val="100000"/>
              </a:lnSpc>
              <a:spcBef>
                <a:spcPts val="1000"/>
              </a:spcBef>
              <a:spcAft>
                <a:spcPts val="600"/>
              </a:spcAft>
              <a:buClrTx/>
              <a:buSzTx/>
              <a:buFontTx/>
              <a:buNone/>
              <a:tabLst/>
              <a:defRPr/>
            </a:pPr>
            <a:r>
              <a:rPr lang="en-US" dirty="0"/>
              <a:t>Lorem ipsum: Dolor sit </a:t>
            </a:r>
            <a:r>
              <a:rPr lang="en-US" dirty="0" err="1"/>
              <a:t>amet</a:t>
            </a:r>
            <a:endParaRPr lang="en-US" dirty="0"/>
          </a:p>
          <a:p>
            <a:pPr lvl="0"/>
            <a:endParaRPr lang="en-US" dirty="0"/>
          </a:p>
        </p:txBody>
      </p:sp>
      <p:pic>
        <p:nvPicPr>
          <p:cNvPr id="4" name="Picture 3">
            <a:extLst>
              <a:ext uri="{FF2B5EF4-FFF2-40B4-BE49-F238E27FC236}">
                <a16:creationId xmlns:a16="http://schemas.microsoft.com/office/drawing/2014/main" id="{963FFDF4-9A17-45B3-B7F7-ECABC44C507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467520" y="6041041"/>
            <a:ext cx="1681594" cy="945897"/>
          </a:xfrm>
          <a:prstGeom prst="rect">
            <a:avLst/>
          </a:prstGeom>
        </p:spPr>
      </p:pic>
      <p:sp>
        <p:nvSpPr>
          <p:cNvPr id="5" name="Freeform 47">
            <a:extLst>
              <a:ext uri="{FF2B5EF4-FFF2-40B4-BE49-F238E27FC236}">
                <a16:creationId xmlns:a16="http://schemas.microsoft.com/office/drawing/2014/main" id="{CC73351A-D7CA-42AC-8F89-68BD16E6F89A}"/>
              </a:ext>
            </a:extLst>
          </p:cNvPr>
          <p:cNvSpPr/>
          <p:nvPr userDrawn="1"/>
        </p:nvSpPr>
        <p:spPr>
          <a:xfrm rot="4585535">
            <a:off x="3806808" y="-600415"/>
            <a:ext cx="143360" cy="196013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6" name="Freeform 17">
            <a:extLst>
              <a:ext uri="{FF2B5EF4-FFF2-40B4-BE49-F238E27FC236}">
                <a16:creationId xmlns:a16="http://schemas.microsoft.com/office/drawing/2014/main" id="{E2C63EC9-876E-4B08-9D70-4B4EB9619E2B}"/>
              </a:ext>
            </a:extLst>
          </p:cNvPr>
          <p:cNvSpPr/>
          <p:nvPr userDrawn="1"/>
        </p:nvSpPr>
        <p:spPr>
          <a:xfrm rot="4618941">
            <a:off x="1963663" y="156388"/>
            <a:ext cx="317064" cy="3798067"/>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Tree>
    <p:extLst>
      <p:ext uri="{BB962C8B-B14F-4D97-AF65-F5344CB8AC3E}">
        <p14:creationId xmlns:p14="http://schemas.microsoft.com/office/powerpoint/2010/main" val="2318734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Blank (Right Im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3A78F60-DAF7-7246-BD53-C8C6B45C149A}"/>
              </a:ext>
            </a:extLst>
          </p:cNvPr>
          <p:cNvSpPr>
            <a:spLocks noGrp="1"/>
          </p:cNvSpPr>
          <p:nvPr>
            <p:ph type="pic" sz="quarter" idx="10"/>
          </p:nvPr>
        </p:nvSpPr>
        <p:spPr>
          <a:xfrm>
            <a:off x="6096000" y="333375"/>
            <a:ext cx="5795963" cy="6191250"/>
          </a:xfrm>
        </p:spPr>
        <p:txBody>
          <a:bodyPr/>
          <a:lstStyle/>
          <a:p>
            <a:endParaRPr lang="en-US"/>
          </a:p>
        </p:txBody>
      </p:sp>
      <p:sp>
        <p:nvSpPr>
          <p:cNvPr id="3" name="Rectangle 19">
            <a:extLst>
              <a:ext uri="{FF2B5EF4-FFF2-40B4-BE49-F238E27FC236}">
                <a16:creationId xmlns:a16="http://schemas.microsoft.com/office/drawing/2014/main" id="{3222DCE5-7037-4F1D-A32C-4D90E21667EB}"/>
              </a:ext>
            </a:extLst>
          </p:cNvPr>
          <p:cNvSpPr/>
          <p:nvPr userDrawn="1"/>
        </p:nvSpPr>
        <p:spPr>
          <a:xfrm>
            <a:off x="-1" y="-1"/>
            <a:ext cx="6337883" cy="6816055"/>
          </a:xfrm>
          <a:prstGeom prst="rect">
            <a:avLst/>
          </a:prstGeom>
          <a:solidFill>
            <a:srgbClr val="F1546A"/>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11">
            <a:extLst>
              <a:ext uri="{FF2B5EF4-FFF2-40B4-BE49-F238E27FC236}">
                <a16:creationId xmlns:a16="http://schemas.microsoft.com/office/drawing/2014/main" id="{A7E06CCA-8F83-44B3-BEE1-5B94C032E2A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1011" t="6145" r="20679" b="13912"/>
          <a:stretch/>
        </p:blipFill>
        <p:spPr>
          <a:xfrm>
            <a:off x="6248400" y="-2"/>
            <a:ext cx="5943600" cy="6858001"/>
          </a:xfrm>
          <a:prstGeom prst="rect">
            <a:avLst/>
          </a:prstGeom>
          <a:ln w="12700">
            <a:miter lim="400000"/>
          </a:ln>
          <a:extLst>
            <a:ext uri="{C572A759-6A51-4108-AA02-DFA0A04FC94B}">
              <ma14:wrappingTextBoxFlag xmlns:ma14="http://schemas.microsoft.com/office/mac/drawingml/2011/main" xmlns="" val="1"/>
            </a:ext>
          </a:extLst>
        </p:spPr>
      </p:pic>
      <p:pic>
        <p:nvPicPr>
          <p:cNvPr id="6" name="Picture 5">
            <a:extLst>
              <a:ext uri="{FF2B5EF4-FFF2-40B4-BE49-F238E27FC236}">
                <a16:creationId xmlns:a16="http://schemas.microsoft.com/office/drawing/2014/main" id="{89EF966C-FA36-4655-9FCF-24C1673C250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283956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pic>
        <p:nvPicPr>
          <p:cNvPr id="4" name="Picture Placeholder 15" descr="Picture Placeholder 15">
            <a:extLst>
              <a:ext uri="{FF2B5EF4-FFF2-40B4-BE49-F238E27FC236}">
                <a16:creationId xmlns:a16="http://schemas.microsoft.com/office/drawing/2014/main" id="{569298AF-37DC-49E8-B1F9-5093DF61F386}"/>
              </a:ext>
            </a:extLst>
          </p:cNvPr>
          <p:cNvPicPr>
            <a:picLocks noChangeAspect="1"/>
          </p:cNvPicPr>
          <p:nvPr userDrawn="1"/>
        </p:nvPicPr>
        <p:blipFill>
          <a:blip r:embed="rId2"/>
          <a:srcRect l="10025" t="2534" r="10025" b="2534"/>
          <a:stretch>
            <a:fillRect/>
          </a:stretch>
        </p:blipFill>
        <p:spPr>
          <a:xfrm>
            <a:off x="0" y="0"/>
            <a:ext cx="6096002" cy="6858000"/>
          </a:xfrm>
          <a:prstGeom prst="rect">
            <a:avLst/>
          </a:prstGeom>
          <a:ln w="12700">
            <a:miter lim="400000"/>
          </a:ln>
          <a:extLst>
            <a:ext uri="{C572A759-6A51-4108-AA02-DFA0A04FC94B}">
              <ma14:wrappingTextBoxFlag xmlns:ma14="http://schemas.microsoft.com/office/mac/drawingml/2011/main" xmlns="" val="1"/>
            </a:ext>
          </a:extLst>
        </p:spPr>
      </p:pic>
      <p:sp>
        <p:nvSpPr>
          <p:cNvPr id="5" name="Rectangle 19">
            <a:extLst>
              <a:ext uri="{FF2B5EF4-FFF2-40B4-BE49-F238E27FC236}">
                <a16:creationId xmlns:a16="http://schemas.microsoft.com/office/drawing/2014/main" id="{9708C13C-3A66-4918-9773-B63091189FDE}"/>
              </a:ext>
            </a:extLst>
          </p:cNvPr>
          <p:cNvSpPr/>
          <p:nvPr userDrawn="1"/>
        </p:nvSpPr>
        <p:spPr>
          <a:xfrm>
            <a:off x="6095998" y="0"/>
            <a:ext cx="6096002" cy="6858000"/>
          </a:xfrm>
          <a:prstGeom prst="rect">
            <a:avLst/>
          </a:prstGeom>
          <a:solidFill>
            <a:schemeClr val="accent1"/>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Right Im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3A78F60-DAF7-7246-BD53-C8C6B45C149A}"/>
              </a:ext>
            </a:extLst>
          </p:cNvPr>
          <p:cNvSpPr>
            <a:spLocks noGrp="1"/>
          </p:cNvSpPr>
          <p:nvPr>
            <p:ph type="pic" sz="quarter" idx="10"/>
          </p:nvPr>
        </p:nvSpPr>
        <p:spPr>
          <a:xfrm>
            <a:off x="6096000" y="333375"/>
            <a:ext cx="5795963" cy="6191250"/>
          </a:xfrm>
        </p:spPr>
        <p:txBody>
          <a:bodyPr/>
          <a:lstStyle/>
          <a:p>
            <a:endParaRPr lang="en-US"/>
          </a:p>
        </p:txBody>
      </p:sp>
      <p:sp>
        <p:nvSpPr>
          <p:cNvPr id="3" name="Rectangle 19">
            <a:extLst>
              <a:ext uri="{FF2B5EF4-FFF2-40B4-BE49-F238E27FC236}">
                <a16:creationId xmlns:a16="http://schemas.microsoft.com/office/drawing/2014/main" id="{AC55AC7A-0828-493D-8BAB-38A443207324}"/>
              </a:ext>
            </a:extLst>
          </p:cNvPr>
          <p:cNvSpPr/>
          <p:nvPr userDrawn="1"/>
        </p:nvSpPr>
        <p:spPr>
          <a:xfrm>
            <a:off x="-1" y="-1"/>
            <a:ext cx="6337883" cy="6858001"/>
          </a:xfrm>
          <a:prstGeom prst="rect">
            <a:avLst/>
          </a:prstGeom>
          <a:solidFill>
            <a:srgbClr val="54C6EC"/>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2">
            <a:extLst>
              <a:ext uri="{FF2B5EF4-FFF2-40B4-BE49-F238E27FC236}">
                <a16:creationId xmlns:a16="http://schemas.microsoft.com/office/drawing/2014/main" id="{844D15EB-E311-47B3-B138-48C5698FB35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5227" t="16813" r="17101" b="10900"/>
          <a:stretch/>
        </p:blipFill>
        <p:spPr>
          <a:xfrm>
            <a:off x="6248400" y="-1"/>
            <a:ext cx="5943600" cy="6907748"/>
          </a:xfrm>
          <a:prstGeom prst="rect">
            <a:avLst/>
          </a:prstGeom>
          <a:ln w="12700">
            <a:miter lim="400000"/>
          </a:ln>
          <a:extLst>
            <a:ext uri="{C572A759-6A51-4108-AA02-DFA0A04FC94B}">
              <ma14:wrappingTextBoxFlag xmlns:ma14="http://schemas.microsoft.com/office/mac/drawingml/2011/main" xmlns="" val="1"/>
            </a:ext>
          </a:extLst>
        </p:spPr>
      </p:pic>
      <p:pic>
        <p:nvPicPr>
          <p:cNvPr id="6" name="Picture 5">
            <a:extLst>
              <a:ext uri="{FF2B5EF4-FFF2-40B4-BE49-F238E27FC236}">
                <a16:creationId xmlns:a16="http://schemas.microsoft.com/office/drawing/2014/main" id="{82BAC6CF-7DBB-4A0D-9EF6-32D2B8BECE0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455514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Right Im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3A78F60-DAF7-7246-BD53-C8C6B45C149A}"/>
              </a:ext>
            </a:extLst>
          </p:cNvPr>
          <p:cNvSpPr>
            <a:spLocks noGrp="1"/>
          </p:cNvSpPr>
          <p:nvPr>
            <p:ph type="pic" sz="quarter" idx="10"/>
          </p:nvPr>
        </p:nvSpPr>
        <p:spPr>
          <a:xfrm>
            <a:off x="6096000" y="333375"/>
            <a:ext cx="5795963" cy="6191250"/>
          </a:xfrm>
        </p:spPr>
        <p:txBody>
          <a:bodyPr/>
          <a:lstStyle/>
          <a:p>
            <a:endParaRPr lang="en-US"/>
          </a:p>
        </p:txBody>
      </p:sp>
      <p:sp>
        <p:nvSpPr>
          <p:cNvPr id="3" name="Rectangle 19">
            <a:extLst>
              <a:ext uri="{FF2B5EF4-FFF2-40B4-BE49-F238E27FC236}">
                <a16:creationId xmlns:a16="http://schemas.microsoft.com/office/drawing/2014/main" id="{D376DAE3-C4EE-40C8-85B3-5B0FCC826F16}"/>
              </a:ext>
            </a:extLst>
          </p:cNvPr>
          <p:cNvSpPr/>
          <p:nvPr userDrawn="1"/>
        </p:nvSpPr>
        <p:spPr>
          <a:xfrm>
            <a:off x="-1" y="-1"/>
            <a:ext cx="6337883" cy="6858001"/>
          </a:xfrm>
          <a:prstGeom prst="rect">
            <a:avLst/>
          </a:prstGeom>
          <a:solidFill>
            <a:srgbClr val="FFC000"/>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10">
            <a:extLst>
              <a:ext uri="{FF2B5EF4-FFF2-40B4-BE49-F238E27FC236}">
                <a16:creationId xmlns:a16="http://schemas.microsoft.com/office/drawing/2014/main" id="{098FAE22-897D-4ECC-98D2-BBD39E3B98E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219" t="8216" r="12821" b="8506"/>
          <a:stretch/>
        </p:blipFill>
        <p:spPr>
          <a:xfrm>
            <a:off x="6248400" y="0"/>
            <a:ext cx="5943600" cy="6858000"/>
          </a:xfrm>
          <a:prstGeom prst="rect">
            <a:avLst/>
          </a:prstGeom>
          <a:ln w="12700">
            <a:miter lim="400000"/>
          </a:ln>
          <a:extLst>
            <a:ext uri="{C572A759-6A51-4108-AA02-DFA0A04FC94B}">
              <ma14:wrappingTextBoxFlag xmlns:ma14="http://schemas.microsoft.com/office/mac/drawingml/2011/main" xmlns="" val="1"/>
            </a:ext>
          </a:extLst>
        </p:spPr>
      </p:pic>
      <p:pic>
        <p:nvPicPr>
          <p:cNvPr id="6" name="Picture 5">
            <a:extLst>
              <a:ext uri="{FF2B5EF4-FFF2-40B4-BE49-F238E27FC236}">
                <a16:creationId xmlns:a16="http://schemas.microsoft.com/office/drawing/2014/main" id="{1CAE52F8-321F-4ACE-ABC0-382820D9763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94728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Blank (Right Im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3A78F60-DAF7-7246-BD53-C8C6B45C149A}"/>
              </a:ext>
            </a:extLst>
          </p:cNvPr>
          <p:cNvSpPr>
            <a:spLocks noGrp="1"/>
          </p:cNvSpPr>
          <p:nvPr>
            <p:ph type="pic" sz="quarter" idx="10"/>
          </p:nvPr>
        </p:nvSpPr>
        <p:spPr>
          <a:xfrm>
            <a:off x="6096000" y="333375"/>
            <a:ext cx="5795963" cy="6191250"/>
          </a:xfrm>
        </p:spPr>
        <p:txBody>
          <a:bodyPr/>
          <a:lstStyle/>
          <a:p>
            <a:endParaRPr lang="en-US"/>
          </a:p>
        </p:txBody>
      </p:sp>
      <p:sp>
        <p:nvSpPr>
          <p:cNvPr id="3" name="Rectangle 19">
            <a:extLst>
              <a:ext uri="{FF2B5EF4-FFF2-40B4-BE49-F238E27FC236}">
                <a16:creationId xmlns:a16="http://schemas.microsoft.com/office/drawing/2014/main" id="{D376DAE3-C4EE-40C8-85B3-5B0FCC826F16}"/>
              </a:ext>
            </a:extLst>
          </p:cNvPr>
          <p:cNvSpPr/>
          <p:nvPr userDrawn="1"/>
        </p:nvSpPr>
        <p:spPr>
          <a:xfrm>
            <a:off x="-1" y="-1"/>
            <a:ext cx="6337883" cy="6858001"/>
          </a:xfrm>
          <a:prstGeom prst="rect">
            <a:avLst/>
          </a:prstGeom>
          <a:solidFill>
            <a:srgbClr val="FFC000"/>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1CAE52F8-321F-4ACE-ABC0-382820D9763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pic>
        <p:nvPicPr>
          <p:cNvPr id="8" name="Picture Placeholder 7">
            <a:extLst>
              <a:ext uri="{FF2B5EF4-FFF2-40B4-BE49-F238E27FC236}">
                <a16:creationId xmlns:a16="http://schemas.microsoft.com/office/drawing/2014/main" id="{F6814667-8939-47D6-A498-283FC282588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20329" t="2103" r="2240" b="14921"/>
          <a:stretch/>
        </p:blipFill>
        <p:spPr>
          <a:xfrm>
            <a:off x="6248400" y="-2"/>
            <a:ext cx="5943600" cy="6858001"/>
          </a:xfrm>
          <a:prstGeom prst="rect">
            <a:avLst/>
          </a:prstGeom>
          <a:ln w="12700">
            <a:miter lim="400000"/>
          </a:ln>
          <a:extLst>
            <a:ext uri="{C572A759-6A51-4108-AA02-DFA0A04FC94B}">
              <ma14:wrappingTextBoxFlag xmlns:ma14="http://schemas.microsoft.com/office/mac/drawingml/2011/main" xmlns="" val="1"/>
            </a:ext>
          </a:extLst>
        </p:spPr>
      </p:pic>
    </p:spTree>
    <p:extLst>
      <p:ext uri="{BB962C8B-B14F-4D97-AF65-F5344CB8AC3E}">
        <p14:creationId xmlns:p14="http://schemas.microsoft.com/office/powerpoint/2010/main" val="94121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Blank (Right Img)">
    <p:spTree>
      <p:nvGrpSpPr>
        <p:cNvPr id="1" name=""/>
        <p:cNvGrpSpPr/>
        <p:nvPr/>
      </p:nvGrpSpPr>
      <p:grpSpPr>
        <a:xfrm>
          <a:off x="0" y="0"/>
          <a:ext cx="0" cy="0"/>
          <a:chOff x="0" y="0"/>
          <a:chExt cx="0" cy="0"/>
        </a:xfrm>
      </p:grpSpPr>
      <p:sp>
        <p:nvSpPr>
          <p:cNvPr id="3" name="Rectangle 19">
            <a:extLst>
              <a:ext uri="{FF2B5EF4-FFF2-40B4-BE49-F238E27FC236}">
                <a16:creationId xmlns:a16="http://schemas.microsoft.com/office/drawing/2014/main" id="{5FFFC64C-E5FD-4099-8BE1-7EED5F021A62}"/>
              </a:ext>
            </a:extLst>
          </p:cNvPr>
          <p:cNvSpPr/>
          <p:nvPr userDrawn="1"/>
        </p:nvSpPr>
        <p:spPr>
          <a:xfrm>
            <a:off x="-1" y="-1"/>
            <a:ext cx="6337883" cy="6858000"/>
          </a:xfrm>
          <a:prstGeom prst="rect">
            <a:avLst/>
          </a:prstGeom>
          <a:solidFill>
            <a:srgbClr val="7030A0"/>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2">
            <a:extLst>
              <a:ext uri="{FF2B5EF4-FFF2-40B4-BE49-F238E27FC236}">
                <a16:creationId xmlns:a16="http://schemas.microsoft.com/office/drawing/2014/main" id="{3D124BE2-0334-4079-A7C9-94172ECC6B2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93" r="5800" b="6873"/>
          <a:stretch/>
        </p:blipFill>
        <p:spPr>
          <a:xfrm>
            <a:off x="6248400" y="0"/>
            <a:ext cx="5943600" cy="6858000"/>
          </a:xfrm>
          <a:prstGeom prst="rect">
            <a:avLst/>
          </a:prstGeom>
          <a:ln w="12700">
            <a:miter lim="400000"/>
          </a:ln>
          <a:extLst>
            <a:ext uri="{C572A759-6A51-4108-AA02-DFA0A04FC94B}">
              <ma14:wrappingTextBoxFlag xmlns:ma14="http://schemas.microsoft.com/office/mac/drawingml/2011/main" xmlns="" val="1"/>
            </a:ext>
          </a:extLst>
        </p:spPr>
      </p:pic>
      <p:pic>
        <p:nvPicPr>
          <p:cNvPr id="6" name="Picture 5">
            <a:extLst>
              <a:ext uri="{FF2B5EF4-FFF2-40B4-BE49-F238E27FC236}">
                <a16:creationId xmlns:a16="http://schemas.microsoft.com/office/drawing/2014/main" id="{A0FC151F-7A4B-4913-B442-70C8B2DE1D2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686772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6_Blank (Right Img)">
    <p:spTree>
      <p:nvGrpSpPr>
        <p:cNvPr id="1" name=""/>
        <p:cNvGrpSpPr/>
        <p:nvPr/>
      </p:nvGrpSpPr>
      <p:grpSpPr>
        <a:xfrm>
          <a:off x="0" y="0"/>
          <a:ext cx="0" cy="0"/>
          <a:chOff x="0" y="0"/>
          <a:chExt cx="0" cy="0"/>
        </a:xfrm>
      </p:grpSpPr>
      <p:sp>
        <p:nvSpPr>
          <p:cNvPr id="3" name="Rectangle 19">
            <a:extLst>
              <a:ext uri="{FF2B5EF4-FFF2-40B4-BE49-F238E27FC236}">
                <a16:creationId xmlns:a16="http://schemas.microsoft.com/office/drawing/2014/main" id="{5FFFC64C-E5FD-4099-8BE1-7EED5F021A62}"/>
              </a:ext>
            </a:extLst>
          </p:cNvPr>
          <p:cNvSpPr/>
          <p:nvPr userDrawn="1"/>
        </p:nvSpPr>
        <p:spPr>
          <a:xfrm>
            <a:off x="-1" y="-1"/>
            <a:ext cx="6337883" cy="6858000"/>
          </a:xfrm>
          <a:prstGeom prst="rect">
            <a:avLst/>
          </a:prstGeom>
          <a:solidFill>
            <a:schemeClr val="bg2">
              <a:lumMod val="50000"/>
            </a:schemeClr>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A0FC151F-7A4B-4913-B442-70C8B2DE1D2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pic>
        <p:nvPicPr>
          <p:cNvPr id="7" name="Picture Placeholder 2">
            <a:extLst>
              <a:ext uri="{FF2B5EF4-FFF2-40B4-BE49-F238E27FC236}">
                <a16:creationId xmlns:a16="http://schemas.microsoft.com/office/drawing/2014/main" id="{E2FCB00B-AF9B-4D4F-A609-19E167055A4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3120" t="16863" r="19311" b="10958"/>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Tree>
    <p:extLst>
      <p:ext uri="{BB962C8B-B14F-4D97-AF65-F5344CB8AC3E}">
        <p14:creationId xmlns:p14="http://schemas.microsoft.com/office/powerpoint/2010/main" val="3622729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7_Blank (Right Im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8A90D8A1-CA2D-4179-ADC9-2E674D70DEC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229" t="2891" r="8035" b="5406"/>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3" name="Rectangle 19">
            <a:extLst>
              <a:ext uri="{FF2B5EF4-FFF2-40B4-BE49-F238E27FC236}">
                <a16:creationId xmlns:a16="http://schemas.microsoft.com/office/drawing/2014/main" id="{5FFFC64C-E5FD-4099-8BE1-7EED5F021A62}"/>
              </a:ext>
            </a:extLst>
          </p:cNvPr>
          <p:cNvSpPr/>
          <p:nvPr userDrawn="1"/>
        </p:nvSpPr>
        <p:spPr>
          <a:xfrm>
            <a:off x="-1" y="-1"/>
            <a:ext cx="6337883" cy="6858000"/>
          </a:xfrm>
          <a:prstGeom prst="rect">
            <a:avLst/>
          </a:prstGeom>
          <a:solidFill>
            <a:schemeClr val="bg2">
              <a:lumMod val="50000"/>
            </a:schemeClr>
          </a:solidFill>
          <a:ln w="12700">
            <a:noFill/>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A0FC151F-7A4B-4913-B442-70C8B2DE1D2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838827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x" preserve="1">
  <p:cSld name="38_Blank">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7A83BE42-3F58-4512-8BAB-EB062AF18AB8}"/>
              </a:ext>
            </a:extLst>
          </p:cNvPr>
          <p:cNvSpPr/>
          <p:nvPr userDrawn="1"/>
        </p:nvSpPr>
        <p:spPr>
          <a:xfrm>
            <a:off x="-1" y="-1"/>
            <a:ext cx="6337883" cy="6858001"/>
          </a:xfrm>
          <a:prstGeom prst="rect">
            <a:avLst/>
          </a:prstGeom>
          <a:solidFill>
            <a:srgbClr val="3266C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2">
            <a:extLst>
              <a:ext uri="{FF2B5EF4-FFF2-40B4-BE49-F238E27FC236}">
                <a16:creationId xmlns:a16="http://schemas.microsoft.com/office/drawing/2014/main" id="{AD5891BC-627B-4F1B-BD02-0657CE3DC50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8453" t="475" r="14203" b="9247"/>
          <a:stretch/>
        </p:blipFill>
        <p:spPr>
          <a:xfrm>
            <a:off x="6096000" y="-2"/>
            <a:ext cx="6096000" cy="6858001"/>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Tree>
    <p:extLst>
      <p:ext uri="{BB962C8B-B14F-4D97-AF65-F5344CB8AC3E}">
        <p14:creationId xmlns:p14="http://schemas.microsoft.com/office/powerpoint/2010/main" val="1452881710"/>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reserve="1">
  <p:cSld name="35_Blank">
    <p:spTree>
      <p:nvGrpSpPr>
        <p:cNvPr id="1" name=""/>
        <p:cNvGrpSpPr/>
        <p:nvPr/>
      </p:nvGrpSpPr>
      <p:grpSpPr>
        <a:xfrm>
          <a:off x="0" y="0"/>
          <a:ext cx="0" cy="0"/>
          <a:chOff x="0" y="0"/>
          <a:chExt cx="0" cy="0"/>
        </a:xfrm>
      </p:grpSpPr>
      <p:pic>
        <p:nvPicPr>
          <p:cNvPr id="7" name="Picture Placeholder 5">
            <a:extLst>
              <a:ext uri="{FF2B5EF4-FFF2-40B4-BE49-F238E27FC236}">
                <a16:creationId xmlns:a16="http://schemas.microsoft.com/office/drawing/2014/main" id="{4131ED63-1A56-4976-9E49-EAE95E59F6B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23086" t="8169" r="22816" b="29575"/>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15FEF7FA-CDFE-49C7-8F59-360C03225906}"/>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6C82EFB3-9D8E-4865-AD67-D4FB0150CEB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57783" y="6079400"/>
            <a:ext cx="1681595" cy="945898"/>
          </a:xfrm>
          <a:prstGeom prst="rect">
            <a:avLst/>
          </a:prstGeom>
        </p:spPr>
      </p:pic>
    </p:spTree>
    <p:extLst>
      <p:ext uri="{BB962C8B-B14F-4D97-AF65-F5344CB8AC3E}">
        <p14:creationId xmlns:p14="http://schemas.microsoft.com/office/powerpoint/2010/main" val="1265820273"/>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reserve="1">
  <p:cSld name="36_Blank">
    <p:spTree>
      <p:nvGrpSpPr>
        <p:cNvPr id="1" name=""/>
        <p:cNvGrpSpPr/>
        <p:nvPr/>
      </p:nvGrpSpPr>
      <p:grpSpPr>
        <a:xfrm>
          <a:off x="0" y="0"/>
          <a:ext cx="0" cy="0"/>
          <a:chOff x="0" y="0"/>
          <a:chExt cx="0" cy="0"/>
        </a:xfrm>
      </p:grpSpPr>
      <p:pic>
        <p:nvPicPr>
          <p:cNvPr id="5" name="Picture Placeholder 2">
            <a:extLst>
              <a:ext uri="{FF2B5EF4-FFF2-40B4-BE49-F238E27FC236}">
                <a16:creationId xmlns:a16="http://schemas.microsoft.com/office/drawing/2014/main" id="{2EE12408-65C6-40C8-A63F-4751DEDF4C8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5514" t="9365" r="14809" b="5412"/>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083D6DB2-4362-4662-B178-4A0693283022}"/>
              </a:ext>
            </a:extLst>
          </p:cNvPr>
          <p:cNvSpPr/>
          <p:nvPr userDrawn="1"/>
        </p:nvSpPr>
        <p:spPr>
          <a:xfrm>
            <a:off x="0" y="0"/>
            <a:ext cx="6096000" cy="6858000"/>
          </a:xfrm>
          <a:prstGeom prst="rect">
            <a:avLst/>
          </a:prstGeom>
          <a:solidFill>
            <a:srgbClr val="4267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27EB442A-B76B-4C26-876E-8B181C8581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183536133"/>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reserve="1">
  <p:cSld name="37_Blank">
    <p:spTree>
      <p:nvGrpSpPr>
        <p:cNvPr id="1" name=""/>
        <p:cNvGrpSpPr/>
        <p:nvPr/>
      </p:nvGrpSpPr>
      <p:grpSpPr>
        <a:xfrm>
          <a:off x="0" y="0"/>
          <a:ext cx="0" cy="0"/>
          <a:chOff x="0" y="0"/>
          <a:chExt cx="0" cy="0"/>
        </a:xfrm>
      </p:grpSpPr>
      <p:pic>
        <p:nvPicPr>
          <p:cNvPr id="7" name="Picture Placeholder 4">
            <a:extLst>
              <a:ext uri="{FF2B5EF4-FFF2-40B4-BE49-F238E27FC236}">
                <a16:creationId xmlns:a16="http://schemas.microsoft.com/office/drawing/2014/main" id="{DE69EDB3-8617-472E-AA5E-48B9E32E2D6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5972" t="9069" r="6535" b="8056"/>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083D6DB2-4362-4662-B178-4A0693283022}"/>
              </a:ext>
            </a:extLst>
          </p:cNvPr>
          <p:cNvSpPr/>
          <p:nvPr userDrawn="1"/>
        </p:nvSpPr>
        <p:spPr>
          <a:xfrm>
            <a:off x="0" y="0"/>
            <a:ext cx="6096000" cy="6858000"/>
          </a:xfrm>
          <a:prstGeom prst="rect">
            <a:avLst/>
          </a:prstGeom>
          <a:solidFill>
            <a:srgbClr val="4267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27EB442A-B76B-4C26-876E-8B181C8581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260485255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27_Blank">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C50C3472-323A-40CD-BEBA-42C0EA3B550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5972" t="9069" r="6535" b="8056"/>
          <a:stretch/>
        </p:blipFill>
        <p:spPr>
          <a:xfrm>
            <a:off x="6032310" y="0"/>
            <a:ext cx="6159690" cy="6858000"/>
          </a:xfrm>
          <a:prstGeom prst="rect">
            <a:avLst/>
          </a:prstGeom>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083D6DB2-4362-4662-B178-4A0693283022}"/>
              </a:ext>
            </a:extLst>
          </p:cNvPr>
          <p:cNvSpPr/>
          <p:nvPr userDrawn="1"/>
        </p:nvSpPr>
        <p:spPr>
          <a:xfrm>
            <a:off x="0" y="0"/>
            <a:ext cx="6096000" cy="6858000"/>
          </a:xfrm>
          <a:prstGeom prst="rect">
            <a:avLst/>
          </a:prstGeom>
          <a:solidFill>
            <a:srgbClr val="4267B3"/>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692711836"/>
      </p:ext>
    </p:extLst>
  </p:cSld>
  <p:clrMapOvr>
    <a:masterClrMapping/>
  </p:clrMapOvr>
  <p:transition spd="med"/>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34_Blank">
    <p:spTree>
      <p:nvGrpSpPr>
        <p:cNvPr id="1" name=""/>
        <p:cNvGrpSpPr/>
        <p:nvPr/>
      </p:nvGrpSpPr>
      <p:grpSpPr>
        <a:xfrm>
          <a:off x="0" y="0"/>
          <a:ext cx="0" cy="0"/>
          <a:chOff x="0" y="0"/>
          <a:chExt cx="0" cy="0"/>
        </a:xfrm>
      </p:grpSpPr>
      <p:pic>
        <p:nvPicPr>
          <p:cNvPr id="5" name="Picture Placeholder 2">
            <a:extLst>
              <a:ext uri="{FF2B5EF4-FFF2-40B4-BE49-F238E27FC236}">
                <a16:creationId xmlns:a16="http://schemas.microsoft.com/office/drawing/2014/main" id="{6CE50B39-56B4-415A-83D2-C9DCEEB74C4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124" r="5262" b="2138"/>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 name="Rectangle 19">
            <a:extLst>
              <a:ext uri="{FF2B5EF4-FFF2-40B4-BE49-F238E27FC236}">
                <a16:creationId xmlns:a16="http://schemas.microsoft.com/office/drawing/2014/main" id="{CB255AA0-3657-4140-90BD-37F9FB3DBD5F}"/>
              </a:ext>
            </a:extLst>
          </p:cNvPr>
          <p:cNvSpPr/>
          <p:nvPr userDrawn="1"/>
        </p:nvSpPr>
        <p:spPr>
          <a:xfrm>
            <a:off x="0" y="0"/>
            <a:ext cx="6096002" cy="6858000"/>
          </a:xfrm>
          <a:prstGeom prst="rect">
            <a:avLst/>
          </a:prstGeom>
          <a:solidFill>
            <a:srgbClr val="F0546A"/>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48340CB7-4408-4278-8272-F037CF4A94E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433824747"/>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reserve="1">
  <p:cSld name="33_Blank">
    <p:spTree>
      <p:nvGrpSpPr>
        <p:cNvPr id="1" name=""/>
        <p:cNvGrpSpPr/>
        <p:nvPr/>
      </p:nvGrpSpPr>
      <p:grpSpPr>
        <a:xfrm>
          <a:off x="0" y="0"/>
          <a:ext cx="0" cy="0"/>
          <a:chOff x="0" y="0"/>
          <a:chExt cx="0" cy="0"/>
        </a:xfrm>
      </p:grpSpPr>
      <p:pic>
        <p:nvPicPr>
          <p:cNvPr id="5" name="Picture Placeholder 5">
            <a:extLst>
              <a:ext uri="{FF2B5EF4-FFF2-40B4-BE49-F238E27FC236}">
                <a16:creationId xmlns:a16="http://schemas.microsoft.com/office/drawing/2014/main" id="{AFE4D2C8-67F5-454A-A717-FC7CAD9CF233}"/>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034" t="4861" r="9518" b="4861"/>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6" name="Rectangle 19">
            <a:extLst>
              <a:ext uri="{FF2B5EF4-FFF2-40B4-BE49-F238E27FC236}">
                <a16:creationId xmlns:a16="http://schemas.microsoft.com/office/drawing/2014/main" id="{414A6530-5F10-4B14-8B92-B78E9635AEF3}"/>
              </a:ext>
            </a:extLst>
          </p:cNvPr>
          <p:cNvSpPr/>
          <p:nvPr userDrawn="1"/>
        </p:nvSpPr>
        <p:spPr>
          <a:xfrm>
            <a:off x="0" y="0"/>
            <a:ext cx="6096002" cy="6858000"/>
          </a:xfrm>
          <a:prstGeom prst="rect">
            <a:avLst/>
          </a:prstGeom>
          <a:solidFill>
            <a:srgbClr val="4080FF"/>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4F65D192-A58F-496D-8CFD-BB848FD147D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3711366814"/>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reserve="1">
  <p:cSld name="32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BB2008EE-6FDF-4098-AD5E-1369C51F5E87}"/>
              </a:ext>
            </a:extLst>
          </p:cNvPr>
          <p:cNvSpPr/>
          <p:nvPr userDrawn="1"/>
        </p:nvSpPr>
        <p:spPr>
          <a:xfrm>
            <a:off x="0" y="0"/>
            <a:ext cx="6096002" cy="6858000"/>
          </a:xfrm>
          <a:prstGeom prst="rect">
            <a:avLst/>
          </a:prstGeom>
          <a:solidFill>
            <a:schemeClr val="accent4"/>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Placeholder 2">
            <a:extLst>
              <a:ext uri="{FF2B5EF4-FFF2-40B4-BE49-F238E27FC236}">
                <a16:creationId xmlns:a16="http://schemas.microsoft.com/office/drawing/2014/main" id="{7E6A1EC3-8C4A-4D96-9313-DE6FCEDCA26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6750" t="1761" r="14587" b="10305"/>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pic>
        <p:nvPicPr>
          <p:cNvPr id="7" name="Picture 6">
            <a:extLst>
              <a:ext uri="{FF2B5EF4-FFF2-40B4-BE49-F238E27FC236}">
                <a16:creationId xmlns:a16="http://schemas.microsoft.com/office/drawing/2014/main" id="{2CADE4F7-C00B-4396-B78F-88BE81DD95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1427980473"/>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reserve="1">
  <p:cSld name="39_Blank">
    <p:spTree>
      <p:nvGrpSpPr>
        <p:cNvPr id="1" name=""/>
        <p:cNvGrpSpPr/>
        <p:nvPr/>
      </p:nvGrpSpPr>
      <p:grpSpPr>
        <a:xfrm>
          <a:off x="0" y="0"/>
          <a:ext cx="0" cy="0"/>
          <a:chOff x="0" y="0"/>
          <a:chExt cx="0" cy="0"/>
        </a:xfrm>
      </p:grpSpPr>
      <p:pic>
        <p:nvPicPr>
          <p:cNvPr id="8" name="Picture Placeholder 5">
            <a:extLst>
              <a:ext uri="{FF2B5EF4-FFF2-40B4-BE49-F238E27FC236}">
                <a16:creationId xmlns:a16="http://schemas.microsoft.com/office/drawing/2014/main" id="{A0AD81D5-F4E3-4ECC-90B9-E1190AB47A7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804" r="7885" b="2919"/>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BB2008EE-6FDF-4098-AD5E-1369C51F5E87}"/>
              </a:ext>
            </a:extLst>
          </p:cNvPr>
          <p:cNvSpPr/>
          <p:nvPr userDrawn="1"/>
        </p:nvSpPr>
        <p:spPr>
          <a:xfrm>
            <a:off x="0" y="0"/>
            <a:ext cx="6096002" cy="6858000"/>
          </a:xfrm>
          <a:prstGeom prst="rect">
            <a:avLst/>
          </a:prstGeom>
          <a:solidFill>
            <a:schemeClr val="accent4"/>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7" name="Picture 6">
            <a:extLst>
              <a:ext uri="{FF2B5EF4-FFF2-40B4-BE49-F238E27FC236}">
                <a16:creationId xmlns:a16="http://schemas.microsoft.com/office/drawing/2014/main" id="{2CADE4F7-C00B-4396-B78F-88BE81DD959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927645469"/>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reserve="1">
  <p:cSld name="31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CB6AFC46-0BC9-4221-A39E-E24704E5812D}"/>
              </a:ext>
            </a:extLst>
          </p:cNvPr>
          <p:cNvSpPr/>
          <p:nvPr userDrawn="1"/>
        </p:nvSpPr>
        <p:spPr>
          <a:xfrm>
            <a:off x="-42863" y="0"/>
            <a:ext cx="6138865" cy="6858000"/>
          </a:xfrm>
          <a:prstGeom prst="rect">
            <a:avLst/>
          </a:prstGeom>
          <a:solidFill>
            <a:srgbClr val="54C6EC"/>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9947FA84-3FDC-458B-92EF-882A9ECEF7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53268" y="6088314"/>
            <a:ext cx="1681595" cy="945898"/>
          </a:xfrm>
          <a:prstGeom prst="rect">
            <a:avLst/>
          </a:prstGeom>
        </p:spPr>
      </p:pic>
      <p:pic>
        <p:nvPicPr>
          <p:cNvPr id="5" name="Picture Placeholder 5">
            <a:extLst>
              <a:ext uri="{FF2B5EF4-FFF2-40B4-BE49-F238E27FC236}">
                <a16:creationId xmlns:a16="http://schemas.microsoft.com/office/drawing/2014/main" id="{A4BFFE3E-B60F-40B6-98EA-90E838CB0566}"/>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349" t="6942" r="10898" b="1574"/>
          <a:stretch/>
        </p:blipFill>
        <p:spPr>
          <a:xfrm>
            <a:off x="6096000" y="0"/>
            <a:ext cx="6096000" cy="6858000"/>
          </a:xfrm>
          <a:prstGeom prst="rect">
            <a:avLst/>
          </a:prstGeom>
          <a:ln w="12700">
            <a:miter lim="400000"/>
          </a:ln>
          <a:extLst>
            <a:ext uri="{C572A759-6A51-4108-AA02-DFA0A04FC94B}">
              <ma14:wrappingTextBoxFlag xmlns:ma14="http://schemas.microsoft.com/office/mac/drawingml/2011/main" xmlns="" val="1"/>
            </a:ext>
          </a:extLst>
        </p:spPr>
      </p:pic>
      <p:pic>
        <p:nvPicPr>
          <p:cNvPr id="7" name="Picture 6">
            <a:extLst>
              <a:ext uri="{FF2B5EF4-FFF2-40B4-BE49-F238E27FC236}">
                <a16:creationId xmlns:a16="http://schemas.microsoft.com/office/drawing/2014/main" id="{C0137F6B-F955-480E-B117-1830BA03FB8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spTree>
    <p:extLst>
      <p:ext uri="{BB962C8B-B14F-4D97-AF65-F5344CB8AC3E}">
        <p14:creationId xmlns:p14="http://schemas.microsoft.com/office/powerpoint/2010/main" val="9089747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Hello + editable Location">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4ECDF36E-92B4-4D8E-8DC3-DE5A59B40E49}"/>
              </a:ext>
            </a:extLst>
          </p:cNvPr>
          <p:cNvSpPr/>
          <p:nvPr userDrawn="1"/>
        </p:nvSpPr>
        <p:spPr>
          <a:xfrm>
            <a:off x="7765025" y="1133475"/>
            <a:ext cx="2217175" cy="4762500"/>
          </a:xfrm>
          <a:prstGeom prst="roundRect">
            <a:avLst>
              <a:gd name="adj" fmla="val 8334"/>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5" name="Picture 4">
            <a:extLst>
              <a:ext uri="{FF2B5EF4-FFF2-40B4-BE49-F238E27FC236}">
                <a16:creationId xmlns:a16="http://schemas.microsoft.com/office/drawing/2014/main" id="{F609BCDD-811E-49D8-9D5C-5ABCD2C179D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3346"/>
          <a:stretch/>
        </p:blipFill>
        <p:spPr>
          <a:xfrm>
            <a:off x="7536160" y="908721"/>
            <a:ext cx="2592288" cy="5280914"/>
          </a:xfrm>
          <a:prstGeom prst="rect">
            <a:avLst/>
          </a:prstGeom>
        </p:spPr>
      </p:pic>
      <p:sp>
        <p:nvSpPr>
          <p:cNvPr id="7" name="Text Placeholder 2">
            <a:extLst>
              <a:ext uri="{FF2B5EF4-FFF2-40B4-BE49-F238E27FC236}">
                <a16:creationId xmlns:a16="http://schemas.microsoft.com/office/drawing/2014/main" id="{4417E55F-D73C-4211-923C-DE14A9815C07}"/>
              </a:ext>
            </a:extLst>
          </p:cNvPr>
          <p:cNvSpPr>
            <a:spLocks noGrp="1"/>
          </p:cNvSpPr>
          <p:nvPr>
            <p:ph type="body" sz="quarter" idx="10" hasCustomPrompt="1"/>
          </p:nvPr>
        </p:nvSpPr>
        <p:spPr>
          <a:xfrm>
            <a:off x="781051" y="3708399"/>
            <a:ext cx="6470650" cy="869951"/>
          </a:xfrm>
          <a:prstGeom prst="rect">
            <a:avLst/>
          </a:prstGeom>
        </p:spPr>
        <p:txBody>
          <a:bodyPr/>
          <a:lstStyle>
            <a:lvl1pPr marL="0" indent="0" algn="l">
              <a:buNone/>
              <a:defRPr sz="5400">
                <a:solidFill>
                  <a:schemeClr val="bg1"/>
                </a:solidFill>
                <a:latin typeface="Arial" panose="020B0604020202020204" pitchFamily="34" charset="0"/>
                <a:cs typeface="Arial" panose="020B0604020202020204" pitchFamily="34" charset="0"/>
              </a:defRPr>
            </a:lvl1pPr>
          </a:lstStyle>
          <a:p>
            <a:pPr lvl="0"/>
            <a:r>
              <a:rPr lang="en-US" dirty="0"/>
              <a:t>Name</a:t>
            </a:r>
          </a:p>
        </p:txBody>
      </p:sp>
      <p:sp>
        <p:nvSpPr>
          <p:cNvPr id="4" name="Text Placeholder 7">
            <a:extLst>
              <a:ext uri="{FF2B5EF4-FFF2-40B4-BE49-F238E27FC236}">
                <a16:creationId xmlns:a16="http://schemas.microsoft.com/office/drawing/2014/main" id="{72AC0150-BBFC-41E6-ABDE-E967A70ACAEA}"/>
              </a:ext>
            </a:extLst>
          </p:cNvPr>
          <p:cNvSpPr>
            <a:spLocks noGrp="1"/>
          </p:cNvSpPr>
          <p:nvPr>
            <p:ph type="body" sz="quarter" idx="11" hasCustomPrompt="1"/>
          </p:nvPr>
        </p:nvSpPr>
        <p:spPr>
          <a:xfrm>
            <a:off x="781050" y="4544281"/>
            <a:ext cx="6437311" cy="681770"/>
          </a:xfrm>
          <a:prstGeom prst="rect">
            <a:avLst/>
          </a:prstGeom>
        </p:spPr>
        <p:txBody>
          <a:bodyPr/>
          <a:lstStyle>
            <a:lvl1pPr marL="0" marR="0" indent="0" algn="l" defTabSz="914400" rtl="0" eaLnBrk="1" fontAlgn="auto" latinLnBrk="0" hangingPunct="1">
              <a:lnSpc>
                <a:spcPct val="100000"/>
              </a:lnSpc>
              <a:spcBef>
                <a:spcPts val="1000"/>
              </a:spcBef>
              <a:spcAft>
                <a:spcPts val="600"/>
              </a:spcAft>
              <a:buClrTx/>
              <a:buSzTx/>
              <a:buFontTx/>
              <a:buNone/>
              <a:tabLst/>
              <a:defRPr sz="1600">
                <a:solidFill>
                  <a:schemeClr val="bg1"/>
                </a:solidFill>
                <a:latin typeface="Arial" panose="020B0604020202020204" pitchFamily="34" charset="0"/>
                <a:cs typeface="Arial" panose="020B0604020202020204" pitchFamily="34" charset="0"/>
              </a:defRPr>
            </a:lvl1pPr>
          </a:lstStyle>
          <a:p>
            <a:pPr lvl="0"/>
            <a:r>
              <a:rPr lang="en-AU" dirty="0"/>
              <a:t>Title</a:t>
            </a:r>
          </a:p>
        </p:txBody>
      </p:sp>
      <p:sp>
        <p:nvSpPr>
          <p:cNvPr id="3" name="Picture Placeholder 2">
            <a:extLst>
              <a:ext uri="{FF2B5EF4-FFF2-40B4-BE49-F238E27FC236}">
                <a16:creationId xmlns:a16="http://schemas.microsoft.com/office/drawing/2014/main" id="{6DFB61B8-71FE-4A74-ACFD-2A0F0EB7E846}"/>
              </a:ext>
            </a:extLst>
          </p:cNvPr>
          <p:cNvSpPr>
            <a:spLocks noGrp="1"/>
          </p:cNvSpPr>
          <p:nvPr>
            <p:ph type="pic" sz="quarter" idx="12" hasCustomPrompt="1"/>
          </p:nvPr>
        </p:nvSpPr>
        <p:spPr>
          <a:xfrm>
            <a:off x="7772400" y="1149350"/>
            <a:ext cx="2181225" cy="4730750"/>
          </a:xfrm>
          <a:prstGeom prst="roundRect">
            <a:avLst>
              <a:gd name="adj" fmla="val 11063"/>
            </a:avLst>
          </a:prstGeom>
          <a:pattFill prst="wdDnDiag">
            <a:fgClr>
              <a:schemeClr val="bg2"/>
            </a:fgClr>
            <a:bgClr>
              <a:schemeClr val="bg1"/>
            </a:bgClr>
          </a:pattFill>
        </p:spPr>
        <p:txBody>
          <a:bodyPr anchor="ctr"/>
          <a:lstStyle>
            <a:lvl1pPr marL="0" indent="0" algn="ctr">
              <a:buNone/>
              <a:defRPr sz="1600"/>
            </a:lvl1pPr>
          </a:lstStyle>
          <a:p>
            <a:r>
              <a:rPr lang="en-AU" dirty="0"/>
              <a:t>Click to add</a:t>
            </a:r>
          </a:p>
        </p:txBody>
      </p:sp>
      <p:pic>
        <p:nvPicPr>
          <p:cNvPr id="9" name="Picture 8">
            <a:extLst>
              <a:ext uri="{FF2B5EF4-FFF2-40B4-BE49-F238E27FC236}">
                <a16:creationId xmlns:a16="http://schemas.microsoft.com/office/drawing/2014/main" id="{F6FB5C9F-8004-4DA8-9F5D-D6B72277C3C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340" t="3346" r="12040" b="88042"/>
          <a:stretch/>
        </p:blipFill>
        <p:spPr>
          <a:xfrm>
            <a:off x="7536160" y="855690"/>
            <a:ext cx="2592288" cy="487460"/>
          </a:xfrm>
          <a:prstGeom prst="rect">
            <a:avLst/>
          </a:prstGeom>
        </p:spPr>
      </p:pic>
    </p:spTree>
    <p:extLst>
      <p:ext uri="{BB962C8B-B14F-4D97-AF65-F5344CB8AC3E}">
        <p14:creationId xmlns:p14="http://schemas.microsoft.com/office/powerpoint/2010/main" val="3853529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8_Blank">
    <p:spTree>
      <p:nvGrpSpPr>
        <p:cNvPr id="1" name=""/>
        <p:cNvGrpSpPr/>
        <p:nvPr/>
      </p:nvGrpSpPr>
      <p:grpSpPr>
        <a:xfrm>
          <a:off x="0" y="0"/>
          <a:ext cx="0" cy="0"/>
          <a:chOff x="0" y="0"/>
          <a:chExt cx="0" cy="0"/>
        </a:xfrm>
      </p:grpSpPr>
      <p:pic>
        <p:nvPicPr>
          <p:cNvPr id="5" name="Picture Placeholder 10" descr="Picture Placeholder 10">
            <a:extLst>
              <a:ext uri="{FF2B5EF4-FFF2-40B4-BE49-F238E27FC236}">
                <a16:creationId xmlns:a16="http://schemas.microsoft.com/office/drawing/2014/main" id="{CD6B064C-6D7D-42EA-8C84-81DC69651115}"/>
              </a:ext>
            </a:extLst>
          </p:cNvPr>
          <p:cNvPicPr>
            <a:picLocks noChangeAspect="1"/>
          </p:cNvPicPr>
          <p:nvPr userDrawn="1"/>
        </p:nvPicPr>
        <p:blipFill>
          <a:blip r:embed="rId2"/>
          <a:srcRect l="626" r="3285" b="7141"/>
          <a:stretch>
            <a:fillRect/>
          </a:stretch>
        </p:blipFill>
        <p:spPr>
          <a:xfrm>
            <a:off x="6095997" y="5840"/>
            <a:ext cx="6096003" cy="6867525"/>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56EBF82C-886E-4E46-B140-6C7D4BA4ACE1}"/>
              </a:ext>
            </a:extLst>
          </p:cNvPr>
          <p:cNvSpPr/>
          <p:nvPr userDrawn="1"/>
        </p:nvSpPr>
        <p:spPr>
          <a:xfrm>
            <a:off x="-6" y="-9526"/>
            <a:ext cx="6096003" cy="6867525"/>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31549451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14_Blank">
    <p:spTree>
      <p:nvGrpSpPr>
        <p:cNvPr id="1" name=""/>
        <p:cNvGrpSpPr/>
        <p:nvPr/>
      </p:nvGrpSpPr>
      <p:grpSpPr>
        <a:xfrm>
          <a:off x="0" y="0"/>
          <a:ext cx="0" cy="0"/>
          <a:chOff x="0" y="0"/>
          <a:chExt cx="0" cy="0"/>
        </a:xfrm>
      </p:grpSpPr>
      <p:pic>
        <p:nvPicPr>
          <p:cNvPr id="5" name="Picture Placeholder 6" descr="Picture Placeholder 6">
            <a:extLst>
              <a:ext uri="{FF2B5EF4-FFF2-40B4-BE49-F238E27FC236}">
                <a16:creationId xmlns:a16="http://schemas.microsoft.com/office/drawing/2014/main" id="{6B69E3B4-F015-4871-BC45-059B24C34953}"/>
              </a:ext>
            </a:extLst>
          </p:cNvPr>
          <p:cNvPicPr>
            <a:picLocks noChangeAspect="1"/>
          </p:cNvPicPr>
          <p:nvPr userDrawn="1"/>
        </p:nvPicPr>
        <p:blipFill>
          <a:blip r:embed="rId2"/>
          <a:srcRect l="1421" t="6407" r="16957" b="6407"/>
          <a:stretch>
            <a:fillRect/>
          </a:stretch>
        </p:blipFill>
        <p:spPr>
          <a:xfrm>
            <a:off x="6095998" y="-1"/>
            <a:ext cx="6096002" cy="6858001"/>
          </a:xfrm>
          <a:prstGeom prst="rect">
            <a:avLst/>
          </a:prstGeom>
          <a:ln w="12700">
            <a:miter lim="400000"/>
          </a:ln>
          <a:extLst>
            <a:ext uri="{C572A759-6A51-4108-AA02-DFA0A04FC94B}">
              <ma14:wrappingTextBoxFlag xmlns:ma14="http://schemas.microsoft.com/office/mac/drawingml/2011/main" xmlns="" val="1"/>
            </a:ext>
          </a:extLst>
        </p:spPr>
      </p:pic>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sp>
        <p:nvSpPr>
          <p:cNvPr id="4" name="Rectangle 19">
            <a:extLst>
              <a:ext uri="{FF2B5EF4-FFF2-40B4-BE49-F238E27FC236}">
                <a16:creationId xmlns:a16="http://schemas.microsoft.com/office/drawing/2014/main" id="{DBE2FB8C-FD4F-4F95-A43C-760764D38357}"/>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6" name="Picture 5">
            <a:extLst>
              <a:ext uri="{FF2B5EF4-FFF2-40B4-BE49-F238E27FC236}">
                <a16:creationId xmlns:a16="http://schemas.microsoft.com/office/drawing/2014/main" id="{F11807CD-174F-4BA7-805C-9BC68ACCF94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387604" y="5912102"/>
            <a:ext cx="1681595" cy="945898"/>
          </a:xfrm>
          <a:prstGeom prst="rect">
            <a:avLst/>
          </a:prstGeom>
        </p:spPr>
      </p:pic>
    </p:spTree>
    <p:extLst>
      <p:ext uri="{BB962C8B-B14F-4D97-AF65-F5344CB8AC3E}">
        <p14:creationId xmlns:p14="http://schemas.microsoft.com/office/powerpoint/2010/main" val="224771208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18_Blank">
    <p:spTree>
      <p:nvGrpSpPr>
        <p:cNvPr id="1" name=""/>
        <p:cNvGrpSpPr/>
        <p:nvPr/>
      </p:nvGrpSpPr>
      <p:grpSpPr>
        <a:xfrm>
          <a:off x="0" y="0"/>
          <a:ext cx="0" cy="0"/>
          <a:chOff x="0" y="0"/>
          <a:chExt cx="0" cy="0"/>
        </a:xfrm>
      </p:grpSpPr>
      <p:pic>
        <p:nvPicPr>
          <p:cNvPr id="4" name="Picture Placeholder 4" descr="Picture Placeholder 4">
            <a:extLst>
              <a:ext uri="{FF2B5EF4-FFF2-40B4-BE49-F238E27FC236}">
                <a16:creationId xmlns:a16="http://schemas.microsoft.com/office/drawing/2014/main" id="{77C197A8-A978-439C-8070-DDCF13C704C1}"/>
              </a:ext>
            </a:extLst>
          </p:cNvPr>
          <p:cNvPicPr>
            <a:picLocks noChangeAspect="1"/>
          </p:cNvPicPr>
          <p:nvPr userDrawn="1"/>
        </p:nvPicPr>
        <p:blipFill>
          <a:blip r:embed="rId2"/>
          <a:srcRect l="7761" r="7761"/>
          <a:stretch>
            <a:fillRect/>
          </a:stretch>
        </p:blipFill>
        <p:spPr>
          <a:xfrm>
            <a:off x="6095998" y="0"/>
            <a:ext cx="6096002" cy="6858000"/>
          </a:xfrm>
          <a:prstGeom prst="rect">
            <a:avLst/>
          </a:prstGeom>
          <a:ln w="12700">
            <a:miter lim="400000"/>
          </a:ln>
          <a:extLst>
            <a:ext uri="{C572A759-6A51-4108-AA02-DFA0A04FC94B}">
              <ma14:wrappingTextBoxFlag xmlns:ma14="http://schemas.microsoft.com/office/mac/drawingml/2011/main" xmlns="" val="1"/>
            </a:ext>
          </a:extLst>
        </p:spPr>
      </p:pic>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5" name="Rectangle 19">
            <a:extLst>
              <a:ext uri="{FF2B5EF4-FFF2-40B4-BE49-F238E27FC236}">
                <a16:creationId xmlns:a16="http://schemas.microsoft.com/office/drawing/2014/main" id="{B6E1A4C4-79A6-45F4-AE63-A813009CD228}"/>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spTree>
    <p:extLst>
      <p:ext uri="{BB962C8B-B14F-4D97-AF65-F5344CB8AC3E}">
        <p14:creationId xmlns:p14="http://schemas.microsoft.com/office/powerpoint/2010/main" val="1431605136"/>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21_Blank">
    <p:spTree>
      <p:nvGrpSpPr>
        <p:cNvPr id="1" name=""/>
        <p:cNvGrpSpPr/>
        <p:nvPr/>
      </p:nvGrpSpPr>
      <p:grpSpPr>
        <a:xfrm>
          <a:off x="0" y="0"/>
          <a:ext cx="0" cy="0"/>
          <a:chOff x="0" y="0"/>
          <a:chExt cx="0" cy="0"/>
        </a:xfrm>
      </p:grpSpPr>
      <p:sp>
        <p:nvSpPr>
          <p:cNvPr id="48" name="Slide Number"/>
          <p:cNvSpPr txBox="1">
            <a:spLocks noGrp="1"/>
          </p:cNvSpPr>
          <p:nvPr>
            <p:ph type="sldNum" sz="quarter" idx="2"/>
          </p:nvPr>
        </p:nvSpPr>
        <p:spPr>
          <a:xfrm>
            <a:off x="8597900" y="6197093"/>
            <a:ext cx="139701" cy="159259"/>
          </a:xfrm>
          <a:prstGeom prst="rect">
            <a:avLst/>
          </a:prstGeom>
        </p:spPr>
        <p:txBody>
          <a:bodyPr/>
          <a:lstStyle/>
          <a:p>
            <a:fld id="{86CB4B4D-7CA3-9044-876B-883B54F8677D}" type="slidenum">
              <a:t>‹#›</a:t>
            </a:fld>
            <a:endParaRPr/>
          </a:p>
        </p:txBody>
      </p:sp>
      <p:pic>
        <p:nvPicPr>
          <p:cNvPr id="3" name="Picture 2">
            <a:extLst>
              <a:ext uri="{FF2B5EF4-FFF2-40B4-BE49-F238E27FC236}">
                <a16:creationId xmlns:a16="http://schemas.microsoft.com/office/drawing/2014/main" id="{8CAECA50-4129-410B-ACA4-EB42DFA33F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10406" y="6108153"/>
            <a:ext cx="1681594" cy="945897"/>
          </a:xfrm>
          <a:prstGeom prst="rect">
            <a:avLst/>
          </a:prstGeom>
        </p:spPr>
      </p:pic>
      <p:sp>
        <p:nvSpPr>
          <p:cNvPr id="4" name="Rectangle 19">
            <a:extLst>
              <a:ext uri="{FF2B5EF4-FFF2-40B4-BE49-F238E27FC236}">
                <a16:creationId xmlns:a16="http://schemas.microsoft.com/office/drawing/2014/main" id="{15FEF7FA-CDFE-49C7-8F59-360C03225906}"/>
              </a:ext>
            </a:extLst>
          </p:cNvPr>
          <p:cNvSpPr/>
          <p:nvPr userDrawn="1"/>
        </p:nvSpPr>
        <p:spPr>
          <a:xfrm>
            <a:off x="0" y="0"/>
            <a:ext cx="6096002" cy="6858000"/>
          </a:xfrm>
          <a:prstGeom prst="rect">
            <a:avLst/>
          </a:prstGeom>
          <a:solidFill>
            <a:schemeClr val="accent2"/>
          </a:solidFill>
          <a:ln w="12700">
            <a:miter lim="400000"/>
          </a:ln>
        </p:spPr>
        <p:txBody>
          <a:bodyPr lIns="45718" tIns="45718" rIns="45718" bIns="45718" anchor="ctr"/>
          <a:lstStyle/>
          <a:p>
            <a:pPr algn="ctr" defTabSz="914418">
              <a:defRPr>
                <a:solidFill>
                  <a:srgbClr val="FFFFFF"/>
                </a:solidFill>
                <a:latin typeface="FreightSansLFPro Medium"/>
                <a:ea typeface="FreightSansLFPro Medium"/>
                <a:cs typeface="FreightSansLFPro Medium"/>
                <a:sym typeface="FreightSansLFPro Medium"/>
              </a:defRPr>
            </a:pPr>
            <a:endParaRPr/>
          </a:p>
        </p:txBody>
      </p:sp>
      <p:pic>
        <p:nvPicPr>
          <p:cNvPr id="5" name="Picture Placeholder 15" descr="Picture Placeholder 15">
            <a:extLst>
              <a:ext uri="{FF2B5EF4-FFF2-40B4-BE49-F238E27FC236}">
                <a16:creationId xmlns:a16="http://schemas.microsoft.com/office/drawing/2014/main" id="{60AA425A-66EC-4CAF-AA1F-F91CA69AFDB3}"/>
              </a:ext>
            </a:extLst>
          </p:cNvPr>
          <p:cNvPicPr>
            <a:picLocks noChangeAspect="1"/>
          </p:cNvPicPr>
          <p:nvPr userDrawn="1"/>
        </p:nvPicPr>
        <p:blipFill>
          <a:blip r:embed="rId3"/>
          <a:srcRect l="10025" t="2534" r="10025" b="2534"/>
          <a:stretch>
            <a:fillRect/>
          </a:stretch>
        </p:blipFill>
        <p:spPr>
          <a:xfrm>
            <a:off x="6095998" y="0"/>
            <a:ext cx="6096002" cy="6858000"/>
          </a:xfrm>
          <a:prstGeom prst="rect">
            <a:avLst/>
          </a:prstGeom>
          <a:ln w="12700">
            <a:miter lim="400000"/>
          </a:ln>
          <a:extLst>
            <a:ext uri="{C572A759-6A51-4108-AA02-DFA0A04FC94B}">
              <ma14:wrappingTextBoxFlag xmlns:ma14="http://schemas.microsoft.com/office/mac/drawingml/2011/main" xmlns="" val="1"/>
            </a:ext>
          </a:extLst>
        </p:spPr>
      </p:pic>
      <p:pic>
        <p:nvPicPr>
          <p:cNvPr id="6" name="Picture 5">
            <a:extLst>
              <a:ext uri="{FF2B5EF4-FFF2-40B4-BE49-F238E27FC236}">
                <a16:creationId xmlns:a16="http://schemas.microsoft.com/office/drawing/2014/main" id="{6C82EFB3-9D8E-4865-AD67-D4FB0150CEB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510405" y="6093077"/>
            <a:ext cx="1681595" cy="945898"/>
          </a:xfrm>
          <a:prstGeom prst="rect">
            <a:avLst/>
          </a:prstGeom>
        </p:spPr>
      </p:pic>
    </p:spTree>
    <p:extLst>
      <p:ext uri="{BB962C8B-B14F-4D97-AF65-F5344CB8AC3E}">
        <p14:creationId xmlns:p14="http://schemas.microsoft.com/office/powerpoint/2010/main" val="3338507343"/>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1188542" y="1635321"/>
            <a:ext cx="11056487" cy="4809996"/>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568451" y="344010"/>
            <a:ext cx="11055098" cy="5016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normAutofit/>
          </a:bodyPr>
          <a:lstStyle/>
          <a:p>
            <a:r>
              <a:t>Title Text</a:t>
            </a:r>
          </a:p>
        </p:txBody>
      </p:sp>
      <p:sp>
        <p:nvSpPr>
          <p:cNvPr id="4" name="Slide Number"/>
          <p:cNvSpPr txBox="1">
            <a:spLocks noGrp="1"/>
          </p:cNvSpPr>
          <p:nvPr>
            <p:ph type="sldNum" sz="quarter" idx="2"/>
          </p:nvPr>
        </p:nvSpPr>
        <p:spPr>
          <a:xfrm>
            <a:off x="11479369" y="6566828"/>
            <a:ext cx="139701" cy="159259"/>
          </a:xfrm>
          <a:prstGeom prst="rect">
            <a:avLst/>
          </a:prstGeom>
          <a:ln w="12700">
            <a:miter lim="400000"/>
          </a:ln>
        </p:spPr>
        <p:txBody>
          <a:bodyPr wrap="none" lIns="0" tIns="0" rIns="0" bIns="0" anchor="b">
            <a:spAutoFit/>
          </a:bodyPr>
          <a:lstStyle>
            <a:lvl1pPr algn="r">
              <a:defRPr sz="1000">
                <a:solidFill>
                  <a:srgbClr val="595959"/>
                </a:solidFill>
                <a:latin typeface="FreightSansLFPro Medium"/>
                <a:ea typeface="FreightSansLFPro Medium"/>
                <a:cs typeface="FreightSansLFPro Medium"/>
                <a:sym typeface="FreightSansLFPro Medium"/>
              </a:defRPr>
            </a:lvl1pPr>
          </a:lstStyle>
          <a:p>
            <a:fld id="{86CB4B4D-7CA3-9044-876B-883B54F8677D}" type="slidenum">
              <a:t>‹#›</a:t>
            </a:fld>
            <a:endParaRPr/>
          </a:p>
        </p:txBody>
      </p:sp>
      <p:pic>
        <p:nvPicPr>
          <p:cNvPr id="5" name="Picture 4">
            <a:extLst>
              <a:ext uri="{FF2B5EF4-FFF2-40B4-BE49-F238E27FC236}">
                <a16:creationId xmlns:a16="http://schemas.microsoft.com/office/drawing/2014/main" id="{0F49E337-8F58-4832-8CF7-8A78AB1679BB}"/>
              </a:ext>
            </a:extLst>
          </p:cNvPr>
          <p:cNvPicPr>
            <a:picLocks noChangeAspect="1"/>
          </p:cNvPicPr>
          <p:nvPr userDrawn="1"/>
        </p:nvPicPr>
        <p:blipFill>
          <a:blip r:embed="rId56" cstate="print">
            <a:extLst>
              <a:ext uri="{28A0092B-C50C-407E-A947-70E740481C1C}">
                <a14:useLocalDpi xmlns:a14="http://schemas.microsoft.com/office/drawing/2010/main" val="0"/>
              </a:ext>
            </a:extLst>
          </a:blip>
          <a:stretch>
            <a:fillRect/>
          </a:stretch>
        </p:blipFill>
        <p:spPr>
          <a:xfrm>
            <a:off x="10541497" y="6093879"/>
            <a:ext cx="1681595" cy="94589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733" r:id="rId2"/>
    <p:sldLayoutId id="2147483683" r:id="rId3"/>
    <p:sldLayoutId id="2147483651" r:id="rId4"/>
    <p:sldLayoutId id="2147483713" r:id="rId5"/>
    <p:sldLayoutId id="2147483694" r:id="rId6"/>
    <p:sldLayoutId id="2147483700" r:id="rId7"/>
    <p:sldLayoutId id="2147483704" r:id="rId8"/>
    <p:sldLayoutId id="2147483707" r:id="rId9"/>
    <p:sldLayoutId id="2147483695" r:id="rId10"/>
    <p:sldLayoutId id="2147483687" r:id="rId11"/>
    <p:sldLayoutId id="2147483696" r:id="rId12"/>
    <p:sldLayoutId id="2147483699" r:id="rId13"/>
    <p:sldLayoutId id="2147483697" r:id="rId14"/>
    <p:sldLayoutId id="2147483703" r:id="rId15"/>
    <p:sldLayoutId id="2147483709" r:id="rId16"/>
    <p:sldLayoutId id="2147483698" r:id="rId17"/>
    <p:sldLayoutId id="2147483701" r:id="rId18"/>
    <p:sldLayoutId id="2147483708" r:id="rId19"/>
    <p:sldLayoutId id="2147483705" r:id="rId20"/>
    <p:sldLayoutId id="2147483710" r:id="rId21"/>
    <p:sldLayoutId id="2147483706" r:id="rId22"/>
    <p:sldLayoutId id="2147483691" r:id="rId23"/>
    <p:sldLayoutId id="2147483692" r:id="rId24"/>
    <p:sldLayoutId id="2147483693" r:id="rId25"/>
    <p:sldLayoutId id="2147483702" r:id="rId26"/>
    <p:sldLayoutId id="2147483711" r:id="rId27"/>
    <p:sldLayoutId id="2147483712" r:id="rId28"/>
    <p:sldLayoutId id="2147483714" r:id="rId29"/>
    <p:sldLayoutId id="2147483716" r:id="rId30"/>
    <p:sldLayoutId id="2147483715" r:id="rId31"/>
    <p:sldLayoutId id="2147483686" r:id="rId32"/>
    <p:sldLayoutId id="2147483652" r:id="rId33"/>
    <p:sldLayoutId id="2147483653" r:id="rId34"/>
    <p:sldLayoutId id="2147483688" r:id="rId35"/>
    <p:sldLayoutId id="2147483690" r:id="rId36"/>
    <p:sldLayoutId id="2147483668" r:id="rId37"/>
    <p:sldLayoutId id="2147483689" r:id="rId38"/>
    <p:sldLayoutId id="2147483717" r:id="rId39"/>
    <p:sldLayoutId id="2147483726" r:id="rId40"/>
    <p:sldLayoutId id="2147483727" r:id="rId41"/>
    <p:sldLayoutId id="2147483729" r:id="rId42"/>
    <p:sldLayoutId id="2147483728" r:id="rId43"/>
    <p:sldLayoutId id="2147483730" r:id="rId44"/>
    <p:sldLayoutId id="2147483732" r:id="rId45"/>
    <p:sldLayoutId id="2147483725" r:id="rId46"/>
    <p:sldLayoutId id="2147483718" r:id="rId47"/>
    <p:sldLayoutId id="2147483719" r:id="rId48"/>
    <p:sldLayoutId id="2147483724" r:id="rId49"/>
    <p:sldLayoutId id="2147483720" r:id="rId50"/>
    <p:sldLayoutId id="2147483721" r:id="rId51"/>
    <p:sldLayoutId id="2147483722" r:id="rId52"/>
    <p:sldLayoutId id="2147483731" r:id="rId53"/>
    <p:sldLayoutId id="2147483723" r:id="rId54"/>
  </p:sldLayoutIdLst>
  <p:transition spd="med"/>
  <p:txStyles>
    <p:titleStyle>
      <a:lvl1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9pPr>
    </p:titleStyle>
    <p:bodyStyle>
      <a:lvl1pPr marL="174625" marR="0" indent="-17462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1pPr>
      <a:lvl2pPr marL="342900" marR="0" indent="-168275" algn="l" defTabSz="914400" rtl="0" latinLnBrk="0">
        <a:lnSpc>
          <a:spcPct val="94000"/>
        </a:lnSpc>
        <a:spcBef>
          <a:spcPts val="800"/>
        </a:spcBef>
        <a:spcAft>
          <a:spcPts val="0"/>
        </a:spcAft>
        <a:buClr>
          <a:schemeClr val="accent1"/>
        </a:buClr>
        <a:buSzPct val="7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2pPr>
      <a:lvl3pPr marL="538842" marR="0" indent="-195942" algn="l" defTabSz="914400" rtl="0" latinLnBrk="0">
        <a:lnSpc>
          <a:spcPct val="94000"/>
        </a:lnSpc>
        <a:spcBef>
          <a:spcPts val="800"/>
        </a:spcBef>
        <a:spcAft>
          <a:spcPts val="0"/>
        </a:spcAft>
        <a:buClr>
          <a:schemeClr val="accent1"/>
        </a:buClr>
        <a:buSzPct val="6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3pPr>
      <a:lvl4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4pPr>
      <a:lvl5pPr marL="0" marR="0" indent="0" algn="l" defTabSz="914400" rtl="0" latinLnBrk="0">
        <a:lnSpc>
          <a:spcPct val="94000"/>
        </a:lnSpc>
        <a:spcBef>
          <a:spcPts val="800"/>
        </a:spcBef>
        <a:spcAft>
          <a:spcPts val="0"/>
        </a:spcAft>
        <a:buClr>
          <a:schemeClr val="accent1"/>
        </a:buClr>
        <a:buSzPct val="8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5pPr>
      <a:lvl6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6pPr>
      <a:lvl7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7pPr>
      <a:lvl8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8pPr>
      <a:lvl9pPr marL="0" marR="0" indent="0" algn="l" defTabSz="914400" rtl="0" latinLnBrk="0">
        <a:lnSpc>
          <a:spcPct val="94000"/>
        </a:lnSpc>
        <a:spcBef>
          <a:spcPts val="800"/>
        </a:spcBef>
        <a:spcAft>
          <a:spcPts val="0"/>
        </a:spcAft>
        <a:buClr>
          <a:schemeClr val="accent1"/>
        </a:buClr>
        <a:buSzPct val="100000"/>
        <a:buFont typeface="Arial"/>
        <a:buChar char="​"/>
        <a:tabLst/>
        <a:defRPr sz="1600" b="0" i="0" u="none" strike="noStrike" cap="none" spc="0" baseline="0">
          <a:ln>
            <a:noFill/>
          </a:ln>
          <a:solidFill>
            <a:srgbClr val="595959"/>
          </a:solidFill>
          <a:uFillTx/>
          <a:latin typeface="FreightSansLFPro Medium"/>
          <a:ea typeface="FreightSansLFPro Medium"/>
          <a:cs typeface="FreightSansLFPro Medium"/>
          <a:sym typeface="FreightSansLFPro Medium"/>
        </a:defRPr>
      </a:lvl9pPr>
    </p:bodyStyle>
    <p:otherStyle>
      <a:lvl1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1pPr>
      <a:lvl2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2pPr>
      <a:lvl3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3pPr>
      <a:lvl4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4pPr>
      <a:lvl5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5pPr>
      <a:lvl6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6pPr>
      <a:lvl7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7pPr>
      <a:lvl8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8pPr>
      <a:lvl9pPr marL="0" marR="0" indent="0" algn="r" defTabSz="1219200" rtl="0" latinLnBrk="0">
        <a:lnSpc>
          <a:spcPct val="100000"/>
        </a:lnSpc>
        <a:spcBef>
          <a:spcPts val="0"/>
        </a:spcBef>
        <a:spcAft>
          <a:spcPts val="0"/>
        </a:spcAft>
        <a:buClrTx/>
        <a:buSzTx/>
        <a:buFontTx/>
        <a:buNone/>
        <a:tabLst/>
        <a:defRPr sz="1000" b="0" i="0" u="none" strike="noStrike" cap="none" spc="0" baseline="0">
          <a:ln>
            <a:noFill/>
          </a:ln>
          <a:solidFill>
            <a:schemeClr val="tx1"/>
          </a:solidFill>
          <a:uFillTx/>
          <a:latin typeface="+mn-lt"/>
          <a:ea typeface="+mn-ea"/>
          <a:cs typeface="+mn-cs"/>
          <a:sym typeface="FreightSansLFPro Medium"/>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4267B2"/>
        </a:solidFill>
        <a:effectLst/>
      </p:bgPr>
    </p:bg>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id="{D60B280B-5DF4-4CDB-94AC-B8BE47FA5FCC}"/>
              </a:ext>
            </a:extLst>
          </p:cNvPr>
          <p:cNvSpPr>
            <a:spLocks noChangeAspect="1" noChangeArrowheads="1" noTextEdit="1"/>
          </p:cNvSpPr>
          <p:nvPr userDrawn="1"/>
        </p:nvSpPr>
        <p:spPr bwMode="auto">
          <a:xfrm>
            <a:off x="566738" y="650875"/>
            <a:ext cx="3700462" cy="18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AU"/>
          </a:p>
        </p:txBody>
      </p:sp>
      <p:pic>
        <p:nvPicPr>
          <p:cNvPr id="15" name="Picture 14">
            <a:extLst>
              <a:ext uri="{FF2B5EF4-FFF2-40B4-BE49-F238E27FC236}">
                <a16:creationId xmlns:a16="http://schemas.microsoft.com/office/drawing/2014/main" id="{A4146D76-9268-43DF-B7BA-ECC3D2F3990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510405" y="6099100"/>
            <a:ext cx="1681595" cy="945898"/>
          </a:xfrm>
          <a:prstGeom prst="rect">
            <a:avLst/>
          </a:prstGeom>
        </p:spPr>
      </p:pic>
      <p:grpSp>
        <p:nvGrpSpPr>
          <p:cNvPr id="18" name="Group 17">
            <a:extLst>
              <a:ext uri="{FF2B5EF4-FFF2-40B4-BE49-F238E27FC236}">
                <a16:creationId xmlns:a16="http://schemas.microsoft.com/office/drawing/2014/main" id="{9472AA47-1017-4A60-A021-14356729BC74}"/>
              </a:ext>
            </a:extLst>
          </p:cNvPr>
          <p:cNvGrpSpPr/>
          <p:nvPr userDrawn="1"/>
        </p:nvGrpSpPr>
        <p:grpSpPr>
          <a:xfrm>
            <a:off x="235043" y="1386326"/>
            <a:ext cx="7906474" cy="5455031"/>
            <a:chOff x="3764020" y="5136383"/>
            <a:chExt cx="8401033" cy="5359531"/>
          </a:xfrm>
        </p:grpSpPr>
        <p:sp>
          <p:nvSpPr>
            <p:cNvPr id="19" name="Freeform 33">
              <a:extLst>
                <a:ext uri="{FF2B5EF4-FFF2-40B4-BE49-F238E27FC236}">
                  <a16:creationId xmlns:a16="http://schemas.microsoft.com/office/drawing/2014/main" id="{0C6D9B86-715E-41B4-A325-F22AF2F1D412}"/>
                </a:ext>
              </a:extLst>
            </p:cNvPr>
            <p:cNvSpPr/>
            <p:nvPr/>
          </p:nvSpPr>
          <p:spPr>
            <a:xfrm>
              <a:off x="5060294" y="9115139"/>
              <a:ext cx="371296" cy="1380775"/>
            </a:xfrm>
            <a:custGeom>
              <a:avLst/>
              <a:gdLst>
                <a:gd name="connsiteX0" fmla="*/ 505 w 371296"/>
                <a:gd name="connsiteY0" fmla="*/ 1227286 h 1380774"/>
                <a:gd name="connsiteX1" fmla="*/ 66672 w 371296"/>
                <a:gd name="connsiteY1" fmla="*/ 144091 h 1380774"/>
                <a:gd name="connsiteX2" fmla="*/ 229471 w 371296"/>
                <a:gd name="connsiteY2" fmla="*/ 301 h 1380774"/>
                <a:gd name="connsiteX3" fmla="*/ 373229 w 371296"/>
                <a:gd name="connsiteY3" fmla="*/ 163137 h 1380774"/>
                <a:gd name="connsiteX4" fmla="*/ 306586 w 371296"/>
                <a:gd name="connsiteY4" fmla="*/ 1246331 h 1380774"/>
                <a:gd name="connsiteX5" fmla="*/ 140648 w 371296"/>
                <a:gd name="connsiteY5" fmla="*/ 1386465 h 1380774"/>
                <a:gd name="connsiteX6" fmla="*/ 124 w 371296"/>
                <a:gd name="connsiteY6" fmla="*/ 1227286 h 1380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1296" h="1380774">
                  <a:moveTo>
                    <a:pt x="505" y="1227286"/>
                  </a:moveTo>
                  <a:lnTo>
                    <a:pt x="66672" y="144091"/>
                  </a:lnTo>
                  <a:cubicBezTo>
                    <a:pt x="71930" y="59419"/>
                    <a:pt x="144817" y="-4959"/>
                    <a:pt x="229471" y="301"/>
                  </a:cubicBezTo>
                  <a:cubicBezTo>
                    <a:pt x="314124" y="5560"/>
                    <a:pt x="378487" y="78464"/>
                    <a:pt x="373229" y="163137"/>
                  </a:cubicBezTo>
                  <a:lnTo>
                    <a:pt x="306586" y="1246331"/>
                  </a:lnTo>
                  <a:cubicBezTo>
                    <a:pt x="299452" y="1330861"/>
                    <a:pt x="225159" y="1393601"/>
                    <a:pt x="140648" y="1386465"/>
                  </a:cubicBezTo>
                  <a:cubicBezTo>
                    <a:pt x="58775" y="1379552"/>
                    <a:pt x="-3152" y="1309403"/>
                    <a:pt x="124" y="1227286"/>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0" name="Freeform 45">
              <a:extLst>
                <a:ext uri="{FF2B5EF4-FFF2-40B4-BE49-F238E27FC236}">
                  <a16:creationId xmlns:a16="http://schemas.microsoft.com/office/drawing/2014/main" id="{AB7E4048-1C50-4178-902D-20EB59556332}"/>
                </a:ext>
              </a:extLst>
            </p:cNvPr>
            <p:cNvSpPr/>
            <p:nvPr/>
          </p:nvSpPr>
          <p:spPr>
            <a:xfrm>
              <a:off x="10597977" y="9495106"/>
              <a:ext cx="190408" cy="923691"/>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1" name="Freeform 46">
              <a:extLst>
                <a:ext uri="{FF2B5EF4-FFF2-40B4-BE49-F238E27FC236}">
                  <a16:creationId xmlns:a16="http://schemas.microsoft.com/office/drawing/2014/main" id="{8FC328FF-F1A5-4087-BDAF-CF25CCA47202}"/>
                </a:ext>
              </a:extLst>
            </p:cNvPr>
            <p:cNvSpPr/>
            <p:nvPr/>
          </p:nvSpPr>
          <p:spPr>
            <a:xfrm>
              <a:off x="4318568" y="8788830"/>
              <a:ext cx="266572" cy="466607"/>
            </a:xfrm>
            <a:custGeom>
              <a:avLst/>
              <a:gdLst>
                <a:gd name="connsiteX0" fmla="*/ 13120 w 266571"/>
                <a:gd name="connsiteY0" fmla="*/ 119606 h 466606"/>
                <a:gd name="connsiteX1" fmla="*/ 147977 w 266571"/>
                <a:gd name="connsiteY1" fmla="*/ 241 h 466606"/>
                <a:gd name="connsiteX2" fmla="*/ 267315 w 266571"/>
                <a:gd name="connsiteY2" fmla="*/ 135128 h 466606"/>
                <a:gd name="connsiteX3" fmla="*/ 254272 w 266571"/>
                <a:gd name="connsiteY3" fmla="*/ 350814 h 466606"/>
                <a:gd name="connsiteX4" fmla="*/ 254272 w 266571"/>
                <a:gd name="connsiteY4" fmla="*/ 350814 h 466606"/>
                <a:gd name="connsiteX5" fmla="*/ 116158 w 266571"/>
                <a:gd name="connsiteY5" fmla="*/ 466502 h 466606"/>
                <a:gd name="connsiteX6" fmla="*/ 77 w 266571"/>
                <a:gd name="connsiteY6" fmla="*/ 335197 h 466606"/>
                <a:gd name="connsiteX7" fmla="*/ 13120 w 266571"/>
                <a:gd name="connsiteY7" fmla="*/ 119511 h 46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6571" h="466606">
                  <a:moveTo>
                    <a:pt x="13120" y="119606"/>
                  </a:moveTo>
                  <a:cubicBezTo>
                    <a:pt x="17405" y="49396"/>
                    <a:pt x="77782" y="-4046"/>
                    <a:pt x="147977" y="241"/>
                  </a:cubicBezTo>
                  <a:cubicBezTo>
                    <a:pt x="218171" y="4527"/>
                    <a:pt x="271600" y="64918"/>
                    <a:pt x="267315" y="135128"/>
                  </a:cubicBezTo>
                  <a:lnTo>
                    <a:pt x="254272" y="350814"/>
                  </a:lnTo>
                  <a:lnTo>
                    <a:pt x="254272" y="350814"/>
                  </a:lnTo>
                  <a:cubicBezTo>
                    <a:pt x="248072" y="420909"/>
                    <a:pt x="186236" y="472703"/>
                    <a:pt x="116158" y="466502"/>
                  </a:cubicBezTo>
                  <a:cubicBezTo>
                    <a:pt x="48731" y="460535"/>
                    <a:pt x="-2254" y="402862"/>
                    <a:pt x="77" y="335197"/>
                  </a:cubicBezTo>
                  <a:lnTo>
                    <a:pt x="13120" y="119511"/>
                  </a:ln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2" name="Freeform 47">
              <a:extLst>
                <a:ext uri="{FF2B5EF4-FFF2-40B4-BE49-F238E27FC236}">
                  <a16:creationId xmlns:a16="http://schemas.microsoft.com/office/drawing/2014/main" id="{F6DA29E6-8184-4C34-9979-95ECA3EE6511}"/>
                </a:ext>
              </a:extLst>
            </p:cNvPr>
            <p:cNvSpPr/>
            <p:nvPr/>
          </p:nvSpPr>
          <p:spPr>
            <a:xfrm>
              <a:off x="9533667" y="5975348"/>
              <a:ext cx="152327" cy="1114143"/>
            </a:xfrm>
            <a:custGeom>
              <a:avLst/>
              <a:gdLst>
                <a:gd name="connsiteX0" fmla="*/ 63216 w 152326"/>
                <a:gd name="connsiteY0" fmla="*/ 39909 h 1114142"/>
                <a:gd name="connsiteX1" fmla="*/ 117899 w 152326"/>
                <a:gd name="connsiteY1" fmla="*/ 636 h 1114142"/>
                <a:gd name="connsiteX2" fmla="*/ 157753 w 152326"/>
                <a:gd name="connsiteY2" fmla="*/ 45718 h 1114142"/>
                <a:gd name="connsiteX3" fmla="*/ 94538 w 152326"/>
                <a:gd name="connsiteY3" fmla="*/ 1079490 h 1114142"/>
                <a:gd name="connsiteX4" fmla="*/ 39871 w 152326"/>
                <a:gd name="connsiteY4" fmla="*/ 1118785 h 1114142"/>
                <a:gd name="connsiteX5" fmla="*/ 0 w 152326"/>
                <a:gd name="connsiteY5" fmla="*/ 1073776 h 111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2326" h="1114142">
                  <a:moveTo>
                    <a:pt x="63216" y="39909"/>
                  </a:moveTo>
                  <a:cubicBezTo>
                    <a:pt x="67474" y="13960"/>
                    <a:pt x="91956" y="-3623"/>
                    <a:pt x="117899" y="636"/>
                  </a:cubicBezTo>
                  <a:cubicBezTo>
                    <a:pt x="140198" y="4296"/>
                    <a:pt x="156850" y="23133"/>
                    <a:pt x="157753" y="45718"/>
                  </a:cubicBezTo>
                  <a:lnTo>
                    <a:pt x="94538" y="1079490"/>
                  </a:lnTo>
                  <a:cubicBezTo>
                    <a:pt x="90291" y="1105441"/>
                    <a:pt x="65815" y="1123034"/>
                    <a:pt x="39871" y="1118785"/>
                  </a:cubicBezTo>
                  <a:cubicBezTo>
                    <a:pt x="17591" y="1115137"/>
                    <a:pt x="938" y="1096338"/>
                    <a:pt x="0" y="1073776"/>
                  </a:cubicBezTo>
                  <a:close/>
                </a:path>
              </a:pathLst>
            </a:custGeom>
            <a:solidFill>
              <a:srgbClr val="FE4E97"/>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3" name="Freeform 52">
              <a:extLst>
                <a:ext uri="{FF2B5EF4-FFF2-40B4-BE49-F238E27FC236}">
                  <a16:creationId xmlns:a16="http://schemas.microsoft.com/office/drawing/2014/main" id="{56C8BF47-979A-418A-B6B7-26BF84B4AD82}"/>
                </a:ext>
              </a:extLst>
            </p:cNvPr>
            <p:cNvSpPr/>
            <p:nvPr/>
          </p:nvSpPr>
          <p:spPr>
            <a:xfrm>
              <a:off x="10917734" y="8802633"/>
              <a:ext cx="344590" cy="34466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4" name="Freeform 56">
              <a:extLst>
                <a:ext uri="{FF2B5EF4-FFF2-40B4-BE49-F238E27FC236}">
                  <a16:creationId xmlns:a16="http://schemas.microsoft.com/office/drawing/2014/main" id="{018158CD-76F2-4707-8ABC-A33742BF6DF8}"/>
                </a:ext>
              </a:extLst>
            </p:cNvPr>
            <p:cNvSpPr/>
            <p:nvPr/>
          </p:nvSpPr>
          <p:spPr>
            <a:xfrm>
              <a:off x="10879973" y="5136383"/>
              <a:ext cx="218970" cy="542787"/>
            </a:xfrm>
            <a:custGeom>
              <a:avLst/>
              <a:gdLst>
                <a:gd name="connsiteX0" fmla="*/ 222083 w 218969"/>
                <a:gd name="connsiteY0" fmla="*/ 106654 h 542787"/>
                <a:gd name="connsiteX1" fmla="*/ 200948 w 218969"/>
                <a:gd name="connsiteY1" fmla="*/ 453276 h 542787"/>
                <a:gd name="connsiteX2" fmla="*/ 95503 w 218969"/>
                <a:gd name="connsiteY2" fmla="*/ 548672 h 542787"/>
                <a:gd name="connsiteX3" fmla="*/ 128 w 218969"/>
                <a:gd name="connsiteY3" fmla="*/ 443203 h 542787"/>
                <a:gd name="connsiteX4" fmla="*/ 257 w 218969"/>
                <a:gd name="connsiteY4" fmla="*/ 441087 h 542787"/>
                <a:gd name="connsiteX5" fmla="*/ 21488 w 218969"/>
                <a:gd name="connsiteY5" fmla="*/ 94370 h 542787"/>
                <a:gd name="connsiteX6" fmla="*/ 127926 w 218969"/>
                <a:gd name="connsiteY6" fmla="*/ 191 h 542787"/>
                <a:gd name="connsiteX7" fmla="*/ 222083 w 218969"/>
                <a:gd name="connsiteY7" fmla="*/ 106654 h 54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969" h="542787">
                  <a:moveTo>
                    <a:pt x="222083" y="106654"/>
                  </a:moveTo>
                  <a:lnTo>
                    <a:pt x="200948" y="453276"/>
                  </a:lnTo>
                  <a:cubicBezTo>
                    <a:pt x="198167" y="508743"/>
                    <a:pt x="150958" y="551454"/>
                    <a:pt x="95503" y="548672"/>
                  </a:cubicBezTo>
                  <a:cubicBezTo>
                    <a:pt x="40048" y="545891"/>
                    <a:pt x="-2653" y="498671"/>
                    <a:pt x="128" y="443203"/>
                  </a:cubicBezTo>
                  <a:cubicBezTo>
                    <a:pt x="164" y="442497"/>
                    <a:pt x="207" y="441792"/>
                    <a:pt x="257" y="441087"/>
                  </a:cubicBezTo>
                  <a:lnTo>
                    <a:pt x="21488" y="94370"/>
                  </a:lnTo>
                  <a:cubicBezTo>
                    <a:pt x="24879" y="38964"/>
                    <a:pt x="72533" y="-3201"/>
                    <a:pt x="127926" y="191"/>
                  </a:cubicBezTo>
                  <a:cubicBezTo>
                    <a:pt x="183319" y="3583"/>
                    <a:pt x="225474" y="51248"/>
                    <a:pt x="222083" y="106654"/>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5" name="Freeform 65">
              <a:extLst>
                <a:ext uri="{FF2B5EF4-FFF2-40B4-BE49-F238E27FC236}">
                  <a16:creationId xmlns:a16="http://schemas.microsoft.com/office/drawing/2014/main" id="{EEEDFE09-B563-477D-A870-245B7732A3EA}"/>
                </a:ext>
              </a:extLst>
            </p:cNvPr>
            <p:cNvSpPr/>
            <p:nvPr/>
          </p:nvSpPr>
          <p:spPr>
            <a:xfrm>
              <a:off x="3764020" y="8048084"/>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chemeClr val="accent2"/>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6" name="Freeform 66">
              <a:extLst>
                <a:ext uri="{FF2B5EF4-FFF2-40B4-BE49-F238E27FC236}">
                  <a16:creationId xmlns:a16="http://schemas.microsoft.com/office/drawing/2014/main" id="{7AEE0CA0-AF4A-48F6-8DFA-44411905F1B0}"/>
                </a:ext>
              </a:extLst>
            </p:cNvPr>
            <p:cNvSpPr/>
            <p:nvPr/>
          </p:nvSpPr>
          <p:spPr>
            <a:xfrm>
              <a:off x="4812144" y="7548378"/>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890FF"/>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7" name="Freeform 67">
              <a:extLst>
                <a:ext uri="{FF2B5EF4-FFF2-40B4-BE49-F238E27FC236}">
                  <a16:creationId xmlns:a16="http://schemas.microsoft.com/office/drawing/2014/main" id="{E58E8574-3641-4166-9E4C-F510D30367EE}"/>
                </a:ext>
              </a:extLst>
            </p:cNvPr>
            <p:cNvSpPr/>
            <p:nvPr/>
          </p:nvSpPr>
          <p:spPr>
            <a:xfrm>
              <a:off x="11983235" y="7521641"/>
              <a:ext cx="181818" cy="181859"/>
            </a:xfrm>
            <a:custGeom>
              <a:avLst/>
              <a:gdLst>
                <a:gd name="connsiteX0" fmla="*/ 165272 w 161847"/>
                <a:gd name="connsiteY0" fmla="*/ 87565 h 161883"/>
                <a:gd name="connsiteX1" fmla="*/ 162606 w 161847"/>
                <a:gd name="connsiteY1" fmla="*/ 103563 h 161883"/>
                <a:gd name="connsiteX2" fmla="*/ 156988 w 161847"/>
                <a:gd name="connsiteY2" fmla="*/ 118609 h 161883"/>
                <a:gd name="connsiteX3" fmla="*/ 148610 w 161847"/>
                <a:gd name="connsiteY3" fmla="*/ 132512 h 161883"/>
                <a:gd name="connsiteX4" fmla="*/ 137472 w 161847"/>
                <a:gd name="connsiteY4" fmla="*/ 144320 h 161883"/>
                <a:gd name="connsiteX5" fmla="*/ 124429 w 161847"/>
                <a:gd name="connsiteY5" fmla="*/ 153842 h 161883"/>
                <a:gd name="connsiteX6" fmla="*/ 109577 w 161847"/>
                <a:gd name="connsiteY6" fmla="*/ 160698 h 161883"/>
                <a:gd name="connsiteX7" fmla="*/ 93963 w 161847"/>
                <a:gd name="connsiteY7" fmla="*/ 164412 h 161883"/>
                <a:gd name="connsiteX8" fmla="*/ 77779 w 161847"/>
                <a:gd name="connsiteY8" fmla="*/ 165079 h 161883"/>
                <a:gd name="connsiteX9" fmla="*/ 20656 w 161847"/>
                <a:gd name="connsiteY9" fmla="*/ 137273 h 161883"/>
                <a:gd name="connsiteX10" fmla="*/ 11136 w 161847"/>
                <a:gd name="connsiteY10" fmla="*/ 124132 h 161883"/>
                <a:gd name="connsiteX11" fmla="*/ 4471 w 161847"/>
                <a:gd name="connsiteY11" fmla="*/ 109372 h 161883"/>
                <a:gd name="connsiteX12" fmla="*/ 758 w 161847"/>
                <a:gd name="connsiteY12" fmla="*/ 93755 h 161883"/>
                <a:gd name="connsiteX13" fmla="*/ 71551 w 161847"/>
                <a:gd name="connsiteY13" fmla="*/ 749 h 161883"/>
                <a:gd name="connsiteX14" fmla="*/ 87584 w 161847"/>
                <a:gd name="connsiteY14" fmla="*/ 148 h 161883"/>
                <a:gd name="connsiteX15" fmla="*/ 103579 w 161847"/>
                <a:gd name="connsiteY15" fmla="*/ 2814 h 161883"/>
                <a:gd name="connsiteX16" fmla="*/ 118621 w 161847"/>
                <a:gd name="connsiteY16" fmla="*/ 8433 h 161883"/>
                <a:gd name="connsiteX17" fmla="*/ 132521 w 161847"/>
                <a:gd name="connsiteY17" fmla="*/ 16813 h 161883"/>
                <a:gd name="connsiteX18" fmla="*/ 144326 w 161847"/>
                <a:gd name="connsiteY18" fmla="*/ 27859 h 161883"/>
                <a:gd name="connsiteX19" fmla="*/ 164985 w 161847"/>
                <a:gd name="connsiteY19" fmla="*/ 87661 h 16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1847" h="161883">
                  <a:moveTo>
                    <a:pt x="165272" y="87565"/>
                  </a:moveTo>
                  <a:cubicBezTo>
                    <a:pt x="164895" y="92970"/>
                    <a:pt x="164002" y="98327"/>
                    <a:pt x="162606" y="103563"/>
                  </a:cubicBezTo>
                  <a:cubicBezTo>
                    <a:pt x="161218" y="108746"/>
                    <a:pt x="159337" y="113784"/>
                    <a:pt x="156988" y="118609"/>
                  </a:cubicBezTo>
                  <a:cubicBezTo>
                    <a:pt x="154585" y="123467"/>
                    <a:pt x="151783" y="128117"/>
                    <a:pt x="148610" y="132512"/>
                  </a:cubicBezTo>
                  <a:cubicBezTo>
                    <a:pt x="145248" y="136765"/>
                    <a:pt x="141521" y="140716"/>
                    <a:pt x="137472" y="144320"/>
                  </a:cubicBezTo>
                  <a:cubicBezTo>
                    <a:pt x="133451" y="147919"/>
                    <a:pt x="129081" y="151108"/>
                    <a:pt x="124429" y="153842"/>
                  </a:cubicBezTo>
                  <a:cubicBezTo>
                    <a:pt x="119713" y="156605"/>
                    <a:pt x="114739" y="158902"/>
                    <a:pt x="109577" y="160698"/>
                  </a:cubicBezTo>
                  <a:cubicBezTo>
                    <a:pt x="104495" y="162406"/>
                    <a:pt x="99270" y="163649"/>
                    <a:pt x="93963" y="164412"/>
                  </a:cubicBezTo>
                  <a:cubicBezTo>
                    <a:pt x="88602" y="165155"/>
                    <a:pt x="83183" y="165378"/>
                    <a:pt x="77779" y="165079"/>
                  </a:cubicBezTo>
                  <a:cubicBezTo>
                    <a:pt x="55789" y="163814"/>
                    <a:pt x="35219" y="153802"/>
                    <a:pt x="20656" y="137273"/>
                  </a:cubicBezTo>
                  <a:cubicBezTo>
                    <a:pt x="17032" y="133238"/>
                    <a:pt x="13841" y="128833"/>
                    <a:pt x="11136" y="124132"/>
                  </a:cubicBezTo>
                  <a:cubicBezTo>
                    <a:pt x="8513" y="119404"/>
                    <a:pt x="6284" y="114467"/>
                    <a:pt x="4471" y="109372"/>
                  </a:cubicBezTo>
                  <a:cubicBezTo>
                    <a:pt x="2720" y="104302"/>
                    <a:pt x="1476" y="99071"/>
                    <a:pt x="758" y="93755"/>
                  </a:cubicBezTo>
                  <a:cubicBezTo>
                    <a:pt x="-5370" y="48518"/>
                    <a:pt x="26325" y="6878"/>
                    <a:pt x="71551" y="749"/>
                  </a:cubicBezTo>
                  <a:cubicBezTo>
                    <a:pt x="76863" y="28"/>
                    <a:pt x="82233" y="-173"/>
                    <a:pt x="87584" y="148"/>
                  </a:cubicBezTo>
                  <a:cubicBezTo>
                    <a:pt x="92994" y="478"/>
                    <a:pt x="98354" y="1372"/>
                    <a:pt x="103579" y="2814"/>
                  </a:cubicBezTo>
                  <a:cubicBezTo>
                    <a:pt x="108787" y="4117"/>
                    <a:pt x="113833" y="6002"/>
                    <a:pt x="118621" y="8433"/>
                  </a:cubicBezTo>
                  <a:cubicBezTo>
                    <a:pt x="123529" y="10743"/>
                    <a:pt x="128186" y="13552"/>
                    <a:pt x="132521" y="16813"/>
                  </a:cubicBezTo>
                  <a:cubicBezTo>
                    <a:pt x="136812" y="20094"/>
                    <a:pt x="140767" y="23795"/>
                    <a:pt x="144326" y="27859"/>
                  </a:cubicBezTo>
                  <a:cubicBezTo>
                    <a:pt x="158842" y="44279"/>
                    <a:pt x="166270" y="65779"/>
                    <a:pt x="164985" y="87661"/>
                  </a:cubicBezTo>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8" name="Freeform 68">
              <a:extLst>
                <a:ext uri="{FF2B5EF4-FFF2-40B4-BE49-F238E27FC236}">
                  <a16:creationId xmlns:a16="http://schemas.microsoft.com/office/drawing/2014/main" id="{9B007CFA-476A-418F-BFA1-9B4C1CAE7DC9}"/>
                </a:ext>
              </a:extLst>
            </p:cNvPr>
            <p:cNvSpPr/>
            <p:nvPr/>
          </p:nvSpPr>
          <p:spPr>
            <a:xfrm>
              <a:off x="10378963" y="7192397"/>
              <a:ext cx="240641" cy="1167374"/>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sp>
          <p:nvSpPr>
            <p:cNvPr id="29" name="Freeform 17">
              <a:extLst>
                <a:ext uri="{FF2B5EF4-FFF2-40B4-BE49-F238E27FC236}">
                  <a16:creationId xmlns:a16="http://schemas.microsoft.com/office/drawing/2014/main" id="{7BD709DC-118D-41BD-911B-C09B3DC5ADF4}"/>
                </a:ext>
              </a:extLst>
            </p:cNvPr>
            <p:cNvSpPr/>
            <p:nvPr/>
          </p:nvSpPr>
          <p:spPr>
            <a:xfrm>
              <a:off x="11245270" y="5824753"/>
              <a:ext cx="336897" cy="1634320"/>
            </a:xfrm>
            <a:custGeom>
              <a:avLst/>
              <a:gdLst>
                <a:gd name="connsiteX0" fmla="*/ 47818 w 190408"/>
                <a:gd name="connsiteY0" fmla="*/ 66534 h 923690"/>
                <a:gd name="connsiteX1" fmla="*/ 125227 w 190408"/>
                <a:gd name="connsiteY1" fmla="*/ 218 h 923690"/>
                <a:gd name="connsiteX2" fmla="*/ 191671 w 190408"/>
                <a:gd name="connsiteY2" fmla="*/ 75295 h 923690"/>
                <a:gd name="connsiteX3" fmla="*/ 144069 w 190408"/>
                <a:gd name="connsiteY3" fmla="*/ 860147 h 923690"/>
                <a:gd name="connsiteX4" fmla="*/ 68866 w 190408"/>
                <a:gd name="connsiteY4" fmla="*/ 928956 h 923690"/>
                <a:gd name="connsiteX5" fmla="*/ 73 w 190408"/>
                <a:gd name="connsiteY5" fmla="*/ 853735 h 923690"/>
                <a:gd name="connsiteX6" fmla="*/ 216 w 190408"/>
                <a:gd name="connsiteY6" fmla="*/ 851386 h 923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408" h="923690">
                  <a:moveTo>
                    <a:pt x="47818" y="66534"/>
                  </a:moveTo>
                  <a:cubicBezTo>
                    <a:pt x="50885" y="26841"/>
                    <a:pt x="85542" y="-2850"/>
                    <a:pt x="125227" y="218"/>
                  </a:cubicBezTo>
                  <a:cubicBezTo>
                    <a:pt x="163998" y="3215"/>
                    <a:pt x="193401" y="36438"/>
                    <a:pt x="191671" y="75295"/>
                  </a:cubicBezTo>
                  <a:lnTo>
                    <a:pt x="144069" y="860147"/>
                  </a:lnTo>
                  <a:cubicBezTo>
                    <a:pt x="142299" y="899919"/>
                    <a:pt x="108629" y="930726"/>
                    <a:pt x="68866" y="928956"/>
                  </a:cubicBezTo>
                  <a:cubicBezTo>
                    <a:pt x="29102" y="927186"/>
                    <a:pt x="-1698" y="893508"/>
                    <a:pt x="73" y="853735"/>
                  </a:cubicBezTo>
                  <a:cubicBezTo>
                    <a:pt x="108" y="852951"/>
                    <a:pt x="155" y="852169"/>
                    <a:pt x="216" y="851386"/>
                  </a:cubicBezTo>
                  <a:close/>
                </a:path>
              </a:pathLst>
            </a:custGeom>
            <a:solidFill>
              <a:srgbClr val="55C7EC"/>
            </a:solidFill>
            <a:ln w="9518" cap="flat">
              <a:noFill/>
              <a:prstDash val="solid"/>
              <a:miter/>
            </a:ln>
          </p:spPr>
          <p:txBody>
            <a:bodyPr rtlCol="0" anchor="ctr"/>
            <a:lstStyle/>
            <a:p>
              <a:pPr marL="0" marR="0" lvl="0" indent="0" algn="l" defTabSz="457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reightSansLFPro"/>
                <a:sym typeface="FreightSansLFPro"/>
              </a:endParaRPr>
            </a:p>
          </p:txBody>
        </p:sp>
      </p:grpSp>
    </p:spTree>
    <p:extLst>
      <p:ext uri="{BB962C8B-B14F-4D97-AF65-F5344CB8AC3E}">
        <p14:creationId xmlns:p14="http://schemas.microsoft.com/office/powerpoint/2010/main" val="1323780349"/>
      </p:ext>
    </p:extLst>
  </p:cSld>
  <p:clrMap bg1="lt1" tx1="dk1" bg2="lt2" tx2="dk2" accent1="accent1" accent2="accent2" accent3="accent3" accent4="accent4" accent5="accent5" accent6="accent6" hlink="hlink" folHlink="folHlink"/>
  <p:sldLayoutIdLst>
    <p:sldLayoutId id="2147483682"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comments" Target="../comments/commen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facebook.com/about/basics" TargetMode="External"/><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hyperlink" Target="https://www.facebook.com/about/basics" TargetMode="External"/><Relationship Id="rId2" Type="http://schemas.openxmlformats.org/officeDocument/2006/relationships/notesSlide" Target="../notesSlides/notesSlide14.xml"/><Relationship Id="rId1" Type="http://schemas.openxmlformats.org/officeDocument/2006/relationships/slideLayout" Target="../slideLayouts/slideLayout22.xml"/><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33.xml"/><Relationship Id="rId6" Type="http://schemas.openxmlformats.org/officeDocument/2006/relationships/comments" Target="../comments/comment2.xml"/><Relationship Id="rId5" Type="http://schemas.openxmlformats.org/officeDocument/2006/relationships/image" Target="../media/image49.png"/><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32.xml"/><Relationship Id="rId5" Type="http://schemas.openxmlformats.org/officeDocument/2006/relationships/comments" Target="../comments/comment3.xml"/><Relationship Id="rId4" Type="http://schemas.openxmlformats.org/officeDocument/2006/relationships/image" Target="../media/image53.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xml"/><Relationship Id="rId1" Type="http://schemas.openxmlformats.org/officeDocument/2006/relationships/slideLayout" Target="../slideLayouts/slideLayout38.xml"/><Relationship Id="rId5" Type="http://schemas.openxmlformats.org/officeDocument/2006/relationships/image" Target="../media/image47.png"/><Relationship Id="rId4" Type="http://schemas.openxmlformats.org/officeDocument/2006/relationships/image" Target="../media/image4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8" Type="http://schemas.openxmlformats.org/officeDocument/2006/relationships/hyperlink" Target="http://fb.me/SecurityCheckup" TargetMode="External"/><Relationship Id="rId3" Type="http://schemas.openxmlformats.org/officeDocument/2006/relationships/image" Target="../media/image55.png"/><Relationship Id="rId7" Type="http://schemas.openxmlformats.org/officeDocument/2006/relationships/hyperlink" Target="https://www.facebook.com/about/basics" TargetMode="Externa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hyperlink" Target="http://fb.me/ActiveSessions" TargetMode="External"/><Relationship Id="rId4" Type="http://schemas.openxmlformats.org/officeDocument/2006/relationships/hyperlink" Target="http://fb.me/LoginNotifications"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9.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28.xml"/><Relationship Id="rId1" Type="http://schemas.openxmlformats.org/officeDocument/2006/relationships/slideLayout" Target="../slideLayouts/slideLayout4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3" Type="http://schemas.openxmlformats.org/officeDocument/2006/relationships/hyperlink" Target="http://fb.me/Blocking" TargetMode="External"/><Relationship Id="rId2" Type="http://schemas.openxmlformats.org/officeDocument/2006/relationships/notesSlide" Target="../notesSlides/notesSlide36.xml"/><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3" Type="http://schemas.openxmlformats.org/officeDocument/2006/relationships/hyperlink" Target="http://fb.me/Reporting" TargetMode="External"/><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39.xml.rels><?xml version="1.0" encoding="UTF-8" standalone="yes"?>
<Relationships xmlns="http://schemas.openxmlformats.org/package/2006/relationships"><Relationship Id="rId3" Type="http://schemas.openxmlformats.org/officeDocument/2006/relationships/hyperlink" Target="https://www.facebook.com/communitystandards" TargetMode="External"/><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37.xml"/><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0.xml"/></Relationships>
</file>

<file path=ppt/slides/_rels/slide5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0.xml"/><Relationship Id="rId1" Type="http://schemas.openxmlformats.org/officeDocument/2006/relationships/slideLayout" Target="../slideLayouts/slideLayout37.xml"/><Relationship Id="rId5" Type="http://schemas.openxmlformats.org/officeDocument/2006/relationships/image" Target="../media/image47.png"/><Relationship Id="rId4" Type="http://schemas.openxmlformats.org/officeDocument/2006/relationships/image" Target="../media/image46.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16">
            <a:extLst>
              <a:ext uri="{FF2B5EF4-FFF2-40B4-BE49-F238E27FC236}">
                <a16:creationId xmlns:a16="http://schemas.microsoft.com/office/drawing/2014/main" id="{B14D5547-0B4D-4162-93F7-05F3F650CD24}"/>
              </a:ext>
            </a:extLst>
          </p:cNvPr>
          <p:cNvSpPr/>
          <p:nvPr/>
        </p:nvSpPr>
        <p:spPr>
          <a:xfrm>
            <a:off x="6096000" y="2407800"/>
            <a:ext cx="5328062" cy="2092762"/>
          </a:xfrm>
          <a:prstGeom prst="rect">
            <a:avLst/>
          </a:prstGeom>
          <a:ln w="12700">
            <a:miter lim="400000"/>
          </a:ln>
          <a:effectLst/>
          <a:extLst>
            <a:ext uri="{C572A759-6A51-4108-AA02-DFA0A04FC94B}">
              <ma14:wrappingTextBoxFlag xmlns:ma14="http://schemas.microsoft.com/office/mac/drawingml/2011/main" xmlns="" val="1"/>
            </a:ext>
          </a:extLst>
        </p:spPr>
        <p:txBody>
          <a:bodyPr wrap="square" lIns="0" tIns="0" rIns="0" bIns="0" anchor="ctr">
            <a:noAutofit/>
          </a:bodyPr>
          <a:lstStyle>
            <a:lvl1pPr algn="ctr">
              <a:defRPr sz="7200">
                <a:solidFill>
                  <a:srgbClr val="FFFFFF"/>
                </a:solidFill>
                <a:latin typeface="+mj-lt"/>
                <a:ea typeface="+mj-ea"/>
                <a:cs typeface="+mj-cs"/>
                <a:sym typeface="FreightSansLFPro Medium"/>
              </a:defRPr>
            </a:lvl1pPr>
          </a:lstStyle>
          <a:p>
            <a:pPr>
              <a:lnSpc>
                <a:spcPct val="80000"/>
              </a:lnSpc>
              <a:spcBef>
                <a:spcPts val="85"/>
              </a:spcBef>
              <a:spcAft>
                <a:spcPts val="85"/>
              </a:spcAft>
            </a:pPr>
            <a:r>
              <a:rPr lang="en-US" sz="7500" dirty="0">
                <a:solidFill>
                  <a:schemeClr val="bg1"/>
                </a:solidFill>
                <a:latin typeface="Arial" panose="020B0604020202020204" pitchFamily="34" charset="0"/>
                <a:cs typeface="Arial" panose="020B0604020202020204" pitchFamily="34" charset="0"/>
              </a:rPr>
              <a:t>Protecting</a:t>
            </a:r>
            <a:r>
              <a:rPr lang="en-US" sz="7500" b="1" dirty="0">
                <a:solidFill>
                  <a:schemeClr val="bg1"/>
                </a:solidFill>
                <a:latin typeface="Arial" panose="020B0604020202020204" pitchFamily="34" charset="0"/>
                <a:cs typeface="Arial" panose="020B0604020202020204" pitchFamily="34" charset="0"/>
              </a:rPr>
              <a:t> </a:t>
            </a:r>
            <a:r>
              <a:rPr lang="en-US" sz="7500" dirty="0">
                <a:solidFill>
                  <a:schemeClr val="bg1"/>
                </a:solidFill>
                <a:latin typeface="Arial" panose="020B0604020202020204" pitchFamily="34" charset="0"/>
                <a:cs typeface="Arial" panose="020B0604020202020204" pitchFamily="34" charset="0"/>
              </a:rPr>
              <a:t>Your Digital Identity</a:t>
            </a:r>
            <a:endParaRPr sz="8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0763899"/>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werty…">
            <a:extLst>
              <a:ext uri="{FF2B5EF4-FFF2-40B4-BE49-F238E27FC236}">
                <a16:creationId xmlns:a16="http://schemas.microsoft.com/office/drawing/2014/main" id="{E6A09459-F0C1-4D69-B8B8-BDBE55B3ACF3}"/>
              </a:ext>
            </a:extLst>
          </p:cNvPr>
          <p:cNvSpPr txBox="1"/>
          <p:nvPr/>
        </p:nvSpPr>
        <p:spPr>
          <a:xfrm>
            <a:off x="685455" y="2329607"/>
            <a:ext cx="5176240" cy="3149895"/>
          </a:xfrm>
          <a:prstGeom prst="rect">
            <a:avLst/>
          </a:prstGeom>
          <a:ln w="12700">
            <a:miter lim="400000"/>
          </a:ln>
          <a:extLst>
            <a:ext uri="{C572A759-6A51-4108-AA02-DFA0A04FC94B}">
              <ma14:wrappingTextBoxFlag xmlns:ma14="http://schemas.microsoft.com/office/mac/drawingml/2011/main" xmlns="" val="1"/>
            </a:ext>
          </a:extLst>
        </p:spPr>
        <p:txBody>
          <a:bodyPr lIns="35716" tIns="35716" rIns="35716" bIns="35716" anchor="ctr">
            <a:spAutoFit/>
          </a:bodyPr>
          <a:lstStyle/>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dirty="0">
                <a:solidFill>
                  <a:schemeClr val="bg1"/>
                </a:solidFill>
                <a:latin typeface="Arial" panose="020B0604020202020204" pitchFamily="34" charset="0"/>
                <a:cs typeface="Arial" panose="020B0604020202020204" pitchFamily="34" charset="0"/>
              </a:rPr>
              <a:t>Qwerty </a:t>
            </a: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dirty="0" err="1">
                <a:solidFill>
                  <a:schemeClr val="bg1"/>
                </a:solidFill>
                <a:latin typeface="Arial" panose="020B0604020202020204" pitchFamily="34" charset="0"/>
                <a:cs typeface="Arial" panose="020B0604020202020204" pitchFamily="34" charset="0"/>
              </a:rPr>
              <a:t>letmein</a:t>
            </a:r>
            <a:endParaRPr dirty="0">
              <a:solidFill>
                <a:schemeClr val="bg1"/>
              </a:solidFill>
              <a:latin typeface="Arial" panose="020B0604020202020204" pitchFamily="34" charset="0"/>
              <a:cs typeface="Arial" panose="020B0604020202020204" pitchFamily="34" charset="0"/>
            </a:endParaRP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dirty="0">
                <a:solidFill>
                  <a:schemeClr val="bg1"/>
                </a:solidFill>
                <a:latin typeface="Arial" panose="020B0604020202020204" pitchFamily="34" charset="0"/>
                <a:cs typeface="Arial" panose="020B0604020202020204" pitchFamily="34" charset="0"/>
              </a:rPr>
              <a:t>1234567</a:t>
            </a: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dirty="0" err="1">
                <a:solidFill>
                  <a:schemeClr val="bg1"/>
                </a:solidFill>
                <a:latin typeface="Arial" panose="020B0604020202020204" pitchFamily="34" charset="0"/>
                <a:cs typeface="Arial" panose="020B0604020202020204" pitchFamily="34" charset="0"/>
              </a:rPr>
              <a:t>loveyou</a:t>
            </a:r>
            <a:endParaRPr dirty="0">
              <a:solidFill>
                <a:schemeClr val="bg1"/>
              </a:solidFill>
              <a:latin typeface="Arial" panose="020B0604020202020204" pitchFamily="34" charset="0"/>
              <a:cs typeface="Arial" panose="020B0604020202020204" pitchFamily="34" charset="0"/>
            </a:endParaRPr>
          </a:p>
        </p:txBody>
      </p:sp>
      <p:pic>
        <p:nvPicPr>
          <p:cNvPr id="3" name="Picture 1" descr="Picture 1">
            <a:extLst>
              <a:ext uri="{FF2B5EF4-FFF2-40B4-BE49-F238E27FC236}">
                <a16:creationId xmlns:a16="http://schemas.microsoft.com/office/drawing/2014/main" id="{01236725-A227-4ECF-BC90-CF952551584E}"/>
              </a:ext>
            </a:extLst>
          </p:cNvPr>
          <p:cNvPicPr>
            <a:picLocks noChangeAspect="1"/>
          </p:cNvPicPr>
          <p:nvPr/>
        </p:nvPicPr>
        <p:blipFill>
          <a:blip r:embed="rId3"/>
          <a:stretch>
            <a:fillRect/>
          </a:stretch>
        </p:blipFill>
        <p:spPr>
          <a:xfrm>
            <a:off x="6764642" y="550370"/>
            <a:ext cx="5049449" cy="5585388"/>
          </a:xfrm>
          <a:prstGeom prst="rect">
            <a:avLst/>
          </a:prstGeom>
          <a:ln w="12700">
            <a:miter lim="400000"/>
          </a:ln>
        </p:spPr>
      </p:pic>
      <p:sp>
        <p:nvSpPr>
          <p:cNvPr id="4" name="https://www.facebook.com/safety/educators/security/passwords/overview">
            <a:extLst>
              <a:ext uri="{FF2B5EF4-FFF2-40B4-BE49-F238E27FC236}">
                <a16:creationId xmlns:a16="http://schemas.microsoft.com/office/drawing/2014/main" id="{69A70E00-68F8-4D71-B4C6-94BA6AEAB023}"/>
              </a:ext>
            </a:extLst>
          </p:cNvPr>
          <p:cNvSpPr txBox="1"/>
          <p:nvPr/>
        </p:nvSpPr>
        <p:spPr>
          <a:xfrm>
            <a:off x="710582" y="6041854"/>
            <a:ext cx="5125985" cy="28487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1600" b="1">
                <a:solidFill>
                  <a:srgbClr val="FFFFFF"/>
                </a:solidFill>
                <a:latin typeface="FreightSansLFPro"/>
                <a:ea typeface="FreightSansLFPro"/>
                <a:cs typeface="FreightSansLFPro"/>
                <a:sym typeface="FreightSansLFPro"/>
              </a:defRPr>
            </a:lvl1pPr>
          </a:lstStyle>
          <a:p>
            <a:r>
              <a:rPr sz="1200" b="0" dirty="0">
                <a:solidFill>
                  <a:schemeClr val="bg1"/>
                </a:solidFill>
                <a:latin typeface="Arial" panose="020B0604020202020204" pitchFamily="34" charset="0"/>
                <a:cs typeface="Arial" panose="020B0604020202020204" pitchFamily="34" charset="0"/>
              </a:rPr>
              <a:t>https://</a:t>
            </a:r>
            <a:r>
              <a:rPr sz="1200" b="0" dirty="0" err="1">
                <a:solidFill>
                  <a:schemeClr val="bg1"/>
                </a:solidFill>
                <a:latin typeface="Arial" panose="020B0604020202020204" pitchFamily="34" charset="0"/>
                <a:cs typeface="Arial" panose="020B0604020202020204" pitchFamily="34" charset="0"/>
              </a:rPr>
              <a:t>www.facebook.com</a:t>
            </a:r>
            <a:r>
              <a:rPr sz="1200" b="0" dirty="0">
                <a:solidFill>
                  <a:schemeClr val="bg1"/>
                </a:solidFill>
                <a:latin typeface="Arial" panose="020B0604020202020204" pitchFamily="34" charset="0"/>
                <a:cs typeface="Arial" panose="020B0604020202020204" pitchFamily="34" charset="0"/>
              </a:rPr>
              <a:t>/safety/educators/security/passwords/overview</a:t>
            </a:r>
          </a:p>
        </p:txBody>
      </p:sp>
      <p:sp>
        <p:nvSpPr>
          <p:cNvPr id="5" name="Straight Connector 21">
            <a:extLst>
              <a:ext uri="{FF2B5EF4-FFF2-40B4-BE49-F238E27FC236}">
                <a16:creationId xmlns:a16="http://schemas.microsoft.com/office/drawing/2014/main" id="{C86DB720-6CFA-4F3C-AA53-9996479F1135}"/>
              </a:ext>
            </a:extLst>
          </p:cNvPr>
          <p:cNvSpPr/>
          <p:nvPr/>
        </p:nvSpPr>
        <p:spPr>
          <a:xfrm>
            <a:off x="765323" y="2186420"/>
            <a:ext cx="5016505"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6" name="TextBox 26">
            <a:extLst>
              <a:ext uri="{FF2B5EF4-FFF2-40B4-BE49-F238E27FC236}">
                <a16:creationId xmlns:a16="http://schemas.microsoft.com/office/drawing/2014/main" id="{87852E92-9F7C-4D61-967A-B1B7DC2A1337}"/>
              </a:ext>
            </a:extLst>
          </p:cNvPr>
          <p:cNvSpPr txBox="1"/>
          <p:nvPr/>
        </p:nvSpPr>
        <p:spPr>
          <a:xfrm>
            <a:off x="765323" y="1504086"/>
            <a:ext cx="5016505" cy="4924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Examples of </a:t>
            </a:r>
            <a:r>
              <a:rPr lang="en-US" i="1" dirty="0">
                <a:latin typeface="Arial" panose="020B0604020202020204" pitchFamily="34" charset="0"/>
                <a:cs typeface="Arial" panose="020B0604020202020204" pitchFamily="34" charset="0"/>
              </a:rPr>
              <a:t>ordinary</a:t>
            </a:r>
            <a:r>
              <a:rPr lang="en-US" dirty="0">
                <a:latin typeface="Arial" panose="020B0604020202020204" pitchFamily="34" charset="0"/>
                <a:cs typeface="Arial" panose="020B0604020202020204" pitchFamily="34" charset="0"/>
              </a:rPr>
              <a:t> passwords</a:t>
            </a:r>
            <a:endParaRP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8059980"/>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werty…">
            <a:extLst>
              <a:ext uri="{FF2B5EF4-FFF2-40B4-BE49-F238E27FC236}">
                <a16:creationId xmlns:a16="http://schemas.microsoft.com/office/drawing/2014/main" id="{74ADEC6C-96AA-4D96-9BF4-95E2101BA493}"/>
              </a:ext>
            </a:extLst>
          </p:cNvPr>
          <p:cNvSpPr txBox="1"/>
          <p:nvPr/>
        </p:nvSpPr>
        <p:spPr>
          <a:xfrm>
            <a:off x="609899" y="1901843"/>
            <a:ext cx="5176240" cy="4134780"/>
          </a:xfrm>
          <a:prstGeom prst="rect">
            <a:avLst/>
          </a:prstGeom>
          <a:ln w="12700">
            <a:miter lim="400000"/>
          </a:ln>
          <a:extLst>
            <a:ext uri="{C572A759-6A51-4108-AA02-DFA0A04FC94B}">
              <ma14:wrappingTextBoxFlag xmlns:ma14="http://schemas.microsoft.com/office/mac/drawingml/2011/main" xmlns="" val="1"/>
            </a:ext>
          </a:extLst>
        </p:spPr>
        <p:txBody>
          <a:bodyPr lIns="35716" tIns="35716" rIns="35716" bIns="35716" anchor="ctr">
            <a:spAutoFit/>
          </a:bodyPr>
          <a:lstStyle/>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lang="en-US" sz="4000" dirty="0">
                <a:solidFill>
                  <a:schemeClr val="bg1"/>
                </a:solidFill>
                <a:latin typeface="Arial" panose="020B0604020202020204" pitchFamily="34" charset="0"/>
                <a:cs typeface="Arial" panose="020B0604020202020204" pitchFamily="34" charset="0"/>
              </a:rPr>
              <a:t>Combination of small &amp; big letters</a:t>
            </a: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endParaRPr lang="en-US" sz="3200" dirty="0">
              <a:solidFill>
                <a:schemeClr val="bg1"/>
              </a:solidFill>
              <a:latin typeface="Arial" panose="020B0604020202020204" pitchFamily="34" charset="0"/>
              <a:cs typeface="Arial" panose="020B0604020202020204" pitchFamily="34" charset="0"/>
            </a:endParaRP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lang="en-US" sz="4000" dirty="0">
                <a:solidFill>
                  <a:schemeClr val="bg1"/>
                </a:solidFill>
                <a:latin typeface="Arial" panose="020B0604020202020204" pitchFamily="34" charset="0"/>
                <a:cs typeface="Arial" panose="020B0604020202020204" pitchFamily="34" charset="0"/>
              </a:rPr>
              <a:t>Has different characters</a:t>
            </a: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endParaRPr lang="en-US" sz="3200" dirty="0">
              <a:solidFill>
                <a:schemeClr val="bg1"/>
              </a:solidFill>
              <a:latin typeface="Arial" panose="020B0604020202020204" pitchFamily="34" charset="0"/>
              <a:cs typeface="Arial" panose="020B0604020202020204" pitchFamily="34" charset="0"/>
            </a:endParaRPr>
          </a:p>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r>
              <a:rPr lang="en-US" sz="4000" dirty="0">
                <a:solidFill>
                  <a:schemeClr val="bg1"/>
                </a:solidFill>
                <a:latin typeface="Arial" panose="020B0604020202020204" pitchFamily="34" charset="0"/>
                <a:cs typeface="Arial" panose="020B0604020202020204" pitchFamily="34" charset="0"/>
              </a:rPr>
              <a:t>Not too short</a:t>
            </a:r>
            <a:endParaRPr sz="4000" dirty="0">
              <a:solidFill>
                <a:schemeClr val="bg1"/>
              </a:solidFill>
              <a:latin typeface="Arial" panose="020B0604020202020204" pitchFamily="34" charset="0"/>
              <a:cs typeface="Arial" panose="020B0604020202020204" pitchFamily="34" charset="0"/>
            </a:endParaRPr>
          </a:p>
        </p:txBody>
      </p:sp>
      <p:sp>
        <p:nvSpPr>
          <p:cNvPr id="3" name="Straight Connector 21">
            <a:extLst>
              <a:ext uri="{FF2B5EF4-FFF2-40B4-BE49-F238E27FC236}">
                <a16:creationId xmlns:a16="http://schemas.microsoft.com/office/drawing/2014/main" id="{CABAD4A3-1A26-4148-80B5-75FED275BF3E}"/>
              </a:ext>
            </a:extLst>
          </p:cNvPr>
          <p:cNvSpPr/>
          <p:nvPr/>
        </p:nvSpPr>
        <p:spPr>
          <a:xfrm>
            <a:off x="710582" y="1847361"/>
            <a:ext cx="5016505"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EB0812EE-C985-4766-8CB7-5C6D4CB1CCED}"/>
              </a:ext>
            </a:extLst>
          </p:cNvPr>
          <p:cNvSpPr txBox="1"/>
          <p:nvPr/>
        </p:nvSpPr>
        <p:spPr>
          <a:xfrm>
            <a:off x="710582" y="1165027"/>
            <a:ext cx="5016505" cy="49243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Remember to make sure it is</a:t>
            </a:r>
            <a:endParaRPr dirty="0">
              <a:latin typeface="Arial" panose="020B0604020202020204" pitchFamily="34" charset="0"/>
              <a:cs typeface="Arial" panose="020B0604020202020204" pitchFamily="34" charset="0"/>
            </a:endParaRPr>
          </a:p>
        </p:txBody>
      </p:sp>
      <p:sp>
        <p:nvSpPr>
          <p:cNvPr id="5" name="https://www.facebook.com/safety/educators/security/passwords/overview">
            <a:extLst>
              <a:ext uri="{FF2B5EF4-FFF2-40B4-BE49-F238E27FC236}">
                <a16:creationId xmlns:a16="http://schemas.microsoft.com/office/drawing/2014/main" id="{CB3D24FD-6A18-462F-B0E2-F85B96256D93}"/>
              </a:ext>
            </a:extLst>
          </p:cNvPr>
          <p:cNvSpPr txBox="1"/>
          <p:nvPr/>
        </p:nvSpPr>
        <p:spPr>
          <a:xfrm>
            <a:off x="710582" y="6041854"/>
            <a:ext cx="5125985" cy="28487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a:defRPr sz="1600" b="1">
                <a:solidFill>
                  <a:srgbClr val="FFFFFF"/>
                </a:solidFill>
                <a:latin typeface="FreightSansLFPro"/>
                <a:ea typeface="FreightSansLFPro"/>
                <a:cs typeface="FreightSansLFPro"/>
                <a:sym typeface="FreightSansLFPro"/>
              </a:defRPr>
            </a:lvl1pPr>
          </a:lstStyle>
          <a:p>
            <a:r>
              <a:rPr sz="1200" b="0" dirty="0">
                <a:solidFill>
                  <a:schemeClr val="bg1"/>
                </a:solidFill>
                <a:latin typeface="Arial" panose="020B0604020202020204" pitchFamily="34" charset="0"/>
                <a:cs typeface="Arial" panose="020B0604020202020204" pitchFamily="34" charset="0"/>
              </a:rPr>
              <a:t>https://</a:t>
            </a:r>
            <a:r>
              <a:rPr sz="1200" b="0" dirty="0" err="1">
                <a:solidFill>
                  <a:schemeClr val="bg1"/>
                </a:solidFill>
                <a:latin typeface="Arial" panose="020B0604020202020204" pitchFamily="34" charset="0"/>
                <a:cs typeface="Arial" panose="020B0604020202020204" pitchFamily="34" charset="0"/>
              </a:rPr>
              <a:t>www.facebook.com</a:t>
            </a:r>
            <a:r>
              <a:rPr sz="1200" b="0" dirty="0">
                <a:solidFill>
                  <a:schemeClr val="bg1"/>
                </a:solidFill>
                <a:latin typeface="Arial" panose="020B0604020202020204" pitchFamily="34" charset="0"/>
                <a:cs typeface="Arial" panose="020B0604020202020204" pitchFamily="34" charset="0"/>
              </a:rPr>
              <a:t>/safety/educators/security/passwords/overview</a:t>
            </a:r>
          </a:p>
        </p:txBody>
      </p:sp>
      <p:pic>
        <p:nvPicPr>
          <p:cNvPr id="6" name="Picture 1" descr="Picture 1">
            <a:extLst>
              <a:ext uri="{FF2B5EF4-FFF2-40B4-BE49-F238E27FC236}">
                <a16:creationId xmlns:a16="http://schemas.microsoft.com/office/drawing/2014/main" id="{653E8CC0-EA1E-4435-AFA5-31417829BA8E}"/>
              </a:ext>
            </a:extLst>
          </p:cNvPr>
          <p:cNvPicPr>
            <a:picLocks noChangeAspect="1"/>
          </p:cNvPicPr>
          <p:nvPr/>
        </p:nvPicPr>
        <p:blipFill>
          <a:blip r:embed="rId3"/>
          <a:stretch>
            <a:fillRect/>
          </a:stretch>
        </p:blipFill>
        <p:spPr>
          <a:xfrm>
            <a:off x="6866478" y="397970"/>
            <a:ext cx="4947614" cy="5472744"/>
          </a:xfrm>
          <a:prstGeom prst="rect">
            <a:avLst/>
          </a:prstGeom>
          <a:ln w="12700">
            <a:miter lim="400000"/>
          </a:ln>
        </p:spPr>
      </p:pic>
    </p:spTree>
    <p:extLst>
      <p:ext uri="{BB962C8B-B14F-4D97-AF65-F5344CB8AC3E}">
        <p14:creationId xmlns:p14="http://schemas.microsoft.com/office/powerpoint/2010/main" val="16860752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419B86F7-141D-4CDC-BEF7-F2F3BD488DD3}"/>
              </a:ext>
            </a:extLst>
          </p:cNvPr>
          <p:cNvGrpSpPr/>
          <p:nvPr/>
        </p:nvGrpSpPr>
        <p:grpSpPr>
          <a:xfrm>
            <a:off x="468831" y="1334476"/>
            <a:ext cx="5016505" cy="682335"/>
            <a:chOff x="-1" y="-1"/>
            <a:chExt cx="5016503" cy="682334"/>
          </a:xfrm>
        </p:grpSpPr>
        <p:sp>
          <p:nvSpPr>
            <p:cNvPr id="3" name="Straight Connector 21">
              <a:extLst>
                <a:ext uri="{FF2B5EF4-FFF2-40B4-BE49-F238E27FC236}">
                  <a16:creationId xmlns:a16="http://schemas.microsoft.com/office/drawing/2014/main" id="{02EA28A7-989D-4ED8-A4DD-C98F3CF6BC32}"/>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08731A77-802C-4177-B86D-28A7EEBAFA5C}"/>
                </a:ext>
              </a:extLst>
            </p:cNvPr>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Password re-set</a:t>
              </a:r>
              <a:endParaRPr dirty="0">
                <a:latin typeface="Arial" panose="020B0604020202020204" pitchFamily="34" charset="0"/>
                <a:cs typeface="Arial" panose="020B0604020202020204" pitchFamily="34" charset="0"/>
              </a:endParaRPr>
            </a:p>
          </p:txBody>
        </p:sp>
      </p:grpSp>
      <p:sp>
        <p:nvSpPr>
          <p:cNvPr id="5" name="TextBox 4">
            <a:extLst>
              <a:ext uri="{FF2B5EF4-FFF2-40B4-BE49-F238E27FC236}">
                <a16:creationId xmlns:a16="http://schemas.microsoft.com/office/drawing/2014/main" id="{063952C0-E247-44C7-93AF-F2BB7BB7143C}"/>
              </a:ext>
            </a:extLst>
          </p:cNvPr>
          <p:cNvSpPr txBox="1"/>
          <p:nvPr/>
        </p:nvSpPr>
        <p:spPr>
          <a:xfrm>
            <a:off x="191742" y="2206707"/>
            <a:ext cx="5546284" cy="23493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342900" indent="-342900" algn="ctr" defTabSz="914418">
              <a:lnSpc>
                <a:spcPts val="1560"/>
              </a:lnSpc>
              <a:buAutoNum type="arabicPeriod"/>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Go to your </a:t>
            </a:r>
            <a:r>
              <a:rPr lang="en-US" b="1" u="sng" dirty="0">
                <a:latin typeface="Arial" panose="020B0604020202020204" pitchFamily="34" charset="0"/>
                <a:cs typeface="Arial" panose="020B0604020202020204" pitchFamily="34" charset="0"/>
              </a:rPr>
              <a:t>Security and Login Settings </a:t>
            </a:r>
            <a:r>
              <a:rPr lang="en-US" dirty="0">
                <a:latin typeface="Arial" panose="020B0604020202020204" pitchFamily="34" charset="0"/>
                <a:cs typeface="Arial" panose="020B0604020202020204" pitchFamily="34" charset="0"/>
              </a:rPr>
              <a:t>by clicking</a:t>
            </a:r>
            <a:r>
              <a:rPr lang="en-US" dirty="0">
                <a:solidFill>
                  <a:schemeClr val="accent6"/>
                </a:solidFill>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in the top-right hand corner of Facebook and clicking </a:t>
            </a:r>
            <a:r>
              <a:rPr lang="en-US" b="1" u="sng" dirty="0">
                <a:latin typeface="Arial" panose="020B0604020202020204" pitchFamily="34" charset="0"/>
                <a:cs typeface="Arial" panose="020B0604020202020204" pitchFamily="34" charset="0"/>
              </a:rPr>
              <a:t>Settings.</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2. Click </a:t>
            </a:r>
            <a:r>
              <a:rPr lang="en-US" b="1" u="sng" dirty="0">
                <a:latin typeface="Arial" panose="020B0604020202020204" pitchFamily="34" charset="0"/>
                <a:cs typeface="Arial" panose="020B0604020202020204" pitchFamily="34" charset="0"/>
              </a:rPr>
              <a:t>Security and Login </a:t>
            </a:r>
            <a:r>
              <a:rPr lang="en-US" dirty="0">
                <a:latin typeface="Arial" panose="020B0604020202020204" pitchFamily="34" charset="0"/>
                <a:cs typeface="Arial" panose="020B0604020202020204" pitchFamily="34" charset="0"/>
              </a:rPr>
              <a:t>on the left.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3. Click Edit next to </a:t>
            </a:r>
            <a:r>
              <a:rPr lang="en-US" b="1" u="sng" dirty="0">
                <a:latin typeface="Arial" panose="020B0604020202020204" pitchFamily="34" charset="0"/>
                <a:cs typeface="Arial" panose="020B0604020202020204" pitchFamily="34" charset="0"/>
              </a:rPr>
              <a:t>Change Password</a:t>
            </a:r>
            <a:r>
              <a:rPr lang="en-US" b="1" dirty="0">
                <a:latin typeface="Arial" panose="020B0604020202020204" pitchFamily="34" charset="0"/>
                <a:cs typeface="Arial" panose="020B0604020202020204" pitchFamily="34" charset="0"/>
              </a:rPr>
              <a:t>. </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Enter your current password and new password. </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Click </a:t>
            </a:r>
            <a:r>
              <a:rPr lang="en-US" b="1" u="sng" dirty="0">
                <a:latin typeface="Arial" panose="020B0604020202020204" pitchFamily="34" charset="0"/>
                <a:cs typeface="Arial" panose="020B0604020202020204" pitchFamily="34" charset="0"/>
              </a:rPr>
              <a:t>Save Changes</a:t>
            </a:r>
            <a:r>
              <a:rPr lang="en-US" b="1"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35FF186-6476-4120-A324-4AF84B2215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777285" y="2396604"/>
            <a:ext cx="312209" cy="285826"/>
          </a:xfrm>
          <a:prstGeom prst="rect">
            <a:avLst/>
          </a:prstGeom>
        </p:spPr>
      </p:pic>
      <p:sp>
        <p:nvSpPr>
          <p:cNvPr id="7" name="Rectangle 6">
            <a:extLst>
              <a:ext uri="{FF2B5EF4-FFF2-40B4-BE49-F238E27FC236}">
                <a16:creationId xmlns:a16="http://schemas.microsoft.com/office/drawing/2014/main" id="{AD5E5225-2F77-4D95-9091-8441A292C3B6}"/>
              </a:ext>
            </a:extLst>
          </p:cNvPr>
          <p:cNvSpPr/>
          <p:nvPr/>
        </p:nvSpPr>
        <p:spPr>
          <a:xfrm>
            <a:off x="333748" y="5411580"/>
            <a:ext cx="5532284" cy="369332"/>
          </a:xfrm>
          <a:prstGeom prst="rect">
            <a:avLst/>
          </a:prstGeom>
        </p:spPr>
        <p:txBody>
          <a:bodyPr wrap="none">
            <a:spAutoFit/>
          </a:bodyPr>
          <a:lstStyle/>
          <a:p>
            <a:pPr algn="ctr"/>
            <a:r>
              <a:rPr lang="en-US" dirty="0">
                <a:solidFill>
                  <a:schemeClr val="bg1"/>
                </a:solidFill>
                <a:latin typeface="Arial" panose="020B0604020202020204" pitchFamily="34" charset="0"/>
                <a:cs typeface="Arial" panose="020B0604020202020204" pitchFamily="34" charset="0"/>
              </a:rPr>
              <a:t>For more resources, please visit </a:t>
            </a:r>
            <a:r>
              <a:rPr lang="en-US" dirty="0" err="1">
                <a:solidFill>
                  <a:schemeClr val="bg1"/>
                </a:solidFill>
                <a:latin typeface="Arial" panose="020B0604020202020204" pitchFamily="34" charset="0"/>
                <a:cs typeface="Arial" panose="020B0604020202020204" pitchFamily="34" charset="0"/>
              </a:rPr>
              <a:t>facebook.com</a:t>
            </a:r>
            <a:r>
              <a:rPr lang="en-US" dirty="0">
                <a:solidFill>
                  <a:schemeClr val="bg1"/>
                </a:solidFill>
                <a:latin typeface="Arial" panose="020B0604020202020204" pitchFamily="34" charset="0"/>
                <a:cs typeface="Arial" panose="020B0604020202020204" pitchFamily="34" charset="0"/>
              </a:rPr>
              <a:t>/help </a:t>
            </a:r>
          </a:p>
        </p:txBody>
      </p:sp>
    </p:spTree>
    <p:extLst>
      <p:ext uri="{BB962C8B-B14F-4D97-AF65-F5344CB8AC3E}">
        <p14:creationId xmlns:p14="http://schemas.microsoft.com/office/powerpoint/2010/main" val="1067402798"/>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B72A6DB5-1A5D-4FE7-B1CA-457C0024FBF6}"/>
              </a:ext>
            </a:extLst>
          </p:cNvPr>
          <p:cNvSpPr txBox="1"/>
          <p:nvPr/>
        </p:nvSpPr>
        <p:spPr>
          <a:xfrm>
            <a:off x="678382" y="2927880"/>
            <a:ext cx="5016503" cy="215058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lgn="ctr" defTabSz="1219224">
              <a:lnSpc>
                <a:spcPct val="94000"/>
              </a:lnSpc>
              <a:spcBef>
                <a:spcPts val="3000"/>
              </a:spcBef>
              <a:defRPr sz="5000">
                <a:solidFill>
                  <a:srgbClr val="FFFFFF"/>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Settings</a:t>
            </a:r>
          </a:p>
        </p:txBody>
      </p:sp>
      <p:grpSp>
        <p:nvGrpSpPr>
          <p:cNvPr id="3" name="Group 27">
            <a:extLst>
              <a:ext uri="{FF2B5EF4-FFF2-40B4-BE49-F238E27FC236}">
                <a16:creationId xmlns:a16="http://schemas.microsoft.com/office/drawing/2014/main" id="{C8101DD7-FC88-4F72-ADD0-CBEB711565B6}"/>
              </a:ext>
            </a:extLst>
          </p:cNvPr>
          <p:cNvGrpSpPr/>
          <p:nvPr/>
        </p:nvGrpSpPr>
        <p:grpSpPr>
          <a:xfrm>
            <a:off x="678381" y="1867876"/>
            <a:ext cx="5016505" cy="682335"/>
            <a:chOff x="-1" y="-1"/>
            <a:chExt cx="5016503" cy="682334"/>
          </a:xfrm>
        </p:grpSpPr>
        <p:sp>
          <p:nvSpPr>
            <p:cNvPr id="4" name="Straight Connector 21">
              <a:extLst>
                <a:ext uri="{FF2B5EF4-FFF2-40B4-BE49-F238E27FC236}">
                  <a16:creationId xmlns:a16="http://schemas.microsoft.com/office/drawing/2014/main" id="{488D4D4B-0CBA-4CDF-B407-5AA00EBFBE85}"/>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E321E31B-25C3-4BF1-9A46-D3189033392E}"/>
                </a:ext>
              </a:extLst>
            </p:cNvPr>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Protecting your digital identity</a:t>
              </a:r>
            </a:p>
          </p:txBody>
        </p:sp>
      </p:grpSp>
      <p:grpSp>
        <p:nvGrpSpPr>
          <p:cNvPr id="6" name="Group 3">
            <a:extLst>
              <a:ext uri="{FF2B5EF4-FFF2-40B4-BE49-F238E27FC236}">
                <a16:creationId xmlns:a16="http://schemas.microsoft.com/office/drawing/2014/main" id="{31607E3A-BDA1-481A-AE43-26C5E561A33A}"/>
              </a:ext>
            </a:extLst>
          </p:cNvPr>
          <p:cNvGrpSpPr/>
          <p:nvPr/>
        </p:nvGrpSpPr>
        <p:grpSpPr>
          <a:xfrm>
            <a:off x="1024000" y="5078460"/>
            <a:ext cx="4325265" cy="1316341"/>
            <a:chOff x="-1" y="-1"/>
            <a:chExt cx="4325263" cy="805625"/>
          </a:xfrm>
        </p:grpSpPr>
        <p:sp>
          <p:nvSpPr>
            <p:cNvPr id="7" name="Rectangle 10">
              <a:extLst>
                <a:ext uri="{FF2B5EF4-FFF2-40B4-BE49-F238E27FC236}">
                  <a16:creationId xmlns:a16="http://schemas.microsoft.com/office/drawing/2014/main" id="{75DFFE97-9DBE-4B49-9673-2758DC462E30}"/>
                </a:ext>
              </a:extLst>
            </p:cNvPr>
            <p:cNvSpPr txBox="1"/>
            <p:nvPr/>
          </p:nvSpPr>
          <p:spPr>
            <a:xfrm>
              <a:off x="232229" y="499304"/>
              <a:ext cx="3860803" cy="3063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4999" tIns="44999" rIns="44999" bIns="44999" numCol="1" anchor="t">
              <a:spAutoFit/>
            </a:bodyPr>
            <a:lstStyle>
              <a:lvl1pPr algn="ctr" defTabSz="273050">
                <a:defRPr sz="1400" u="sng">
                  <a:solidFill>
                    <a:srgbClr val="0000FF"/>
                  </a:solidFill>
                  <a:uFill>
                    <a:solidFill>
                      <a:srgbClr val="0000FF"/>
                    </a:solidFill>
                  </a:uFill>
                  <a:latin typeface="FreightSansLFPro Medium"/>
                  <a:ea typeface="FreightSansLFPro Medium"/>
                  <a:cs typeface="FreightSansLFPro Medium"/>
                  <a:sym typeface="FreightSansLFPro Medium"/>
                  <a:hlinkClick r:id="rId3"/>
                </a:defRPr>
              </a:lvl1pPr>
            </a:lstStyle>
            <a:p>
              <a:pPr>
                <a:defRPr>
                  <a:solidFill>
                    <a:srgbClr val="3D6AD6"/>
                  </a:solidFill>
                  <a:uFill>
                    <a:solidFill>
                      <a:srgbClr val="3D6AD6"/>
                    </a:solidFill>
                  </a:uFill>
                </a:defRPr>
              </a:pPr>
              <a:r>
                <a:rPr dirty="0">
                  <a:solidFill>
                    <a:srgbClr val="0000FF"/>
                  </a:solidFill>
                  <a:uFill>
                    <a:solidFill>
                      <a:srgbClr val="0000FF"/>
                    </a:solidFill>
                  </a:uFill>
                  <a:latin typeface="Arial" panose="020B0604020202020204" pitchFamily="34" charset="0"/>
                  <a:cs typeface="Arial" panose="020B0604020202020204" pitchFamily="34" charset="0"/>
                  <a:hlinkClick r:id="rId3"/>
                </a:rPr>
                <a:t>https://www.facebook.com/about/basics </a:t>
              </a:r>
            </a:p>
          </p:txBody>
        </p:sp>
        <p:sp>
          <p:nvSpPr>
            <p:cNvPr id="8" name="Rounded Rectangle 11">
              <a:extLst>
                <a:ext uri="{FF2B5EF4-FFF2-40B4-BE49-F238E27FC236}">
                  <a16:creationId xmlns:a16="http://schemas.microsoft.com/office/drawing/2014/main" id="{1BEA1451-769A-4422-B890-26FC626D47CB}"/>
                </a:ext>
              </a:extLst>
            </p:cNvPr>
            <p:cNvSpPr/>
            <p:nvPr/>
          </p:nvSpPr>
          <p:spPr>
            <a:xfrm>
              <a:off x="-1" y="-1"/>
              <a:ext cx="4325263" cy="483689"/>
            </a:xfrm>
            <a:prstGeom prst="roundRect">
              <a:avLst>
                <a:gd name="adj" fmla="val 16667"/>
              </a:avLst>
            </a:prstGeom>
            <a:solidFill>
              <a:srgbClr val="FFFFFF"/>
            </a:solidFill>
            <a:ln w="12700" cap="flat">
              <a:noFill/>
              <a:miter lim="400000"/>
            </a:ln>
            <a:effectLst>
              <a:outerShdw blurRad="50800" dist="25400" dir="5400000" rotWithShape="0">
                <a:srgbClr val="000000">
                  <a:alpha val="35000"/>
                </a:srgbClr>
              </a:outerShdw>
            </a:effectLst>
          </p:spPr>
          <p:txBody>
            <a:bodyPr wrap="square" lIns="45718" tIns="45718" rIns="45718" bIns="45718" numCol="1" anchor="ctr">
              <a:noAutofit/>
            </a:bodyP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9" name="TextBox 12">
              <a:extLst>
                <a:ext uri="{FF2B5EF4-FFF2-40B4-BE49-F238E27FC236}">
                  <a16:creationId xmlns:a16="http://schemas.microsoft.com/office/drawing/2014/main" id="{A69AC5E1-6CC4-41C9-90FD-4768E4E4AAFD}"/>
                </a:ext>
              </a:extLst>
            </p:cNvPr>
            <p:cNvSpPr txBox="1"/>
            <p:nvPr/>
          </p:nvSpPr>
          <p:spPr>
            <a:xfrm>
              <a:off x="232229" y="15618"/>
              <a:ext cx="3860803" cy="7386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0957" tIns="60957" rIns="60957" bIns="60957" numCol="1" anchor="t">
              <a:spAutoFit/>
            </a:bodyPr>
            <a:lstStyle>
              <a:lvl1pPr algn="ctr">
                <a:defRPr sz="2000">
                  <a:solidFill>
                    <a:schemeClr val="accent3"/>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Take the Facebook Privacy Checkup</a:t>
              </a:r>
            </a:p>
          </p:txBody>
        </p:sp>
      </p:grpSp>
    </p:spTree>
    <p:extLst>
      <p:ext uri="{BB962C8B-B14F-4D97-AF65-F5344CB8AC3E}">
        <p14:creationId xmlns:p14="http://schemas.microsoft.com/office/powerpoint/2010/main" val="836771016"/>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27">
            <a:extLst>
              <a:ext uri="{FF2B5EF4-FFF2-40B4-BE49-F238E27FC236}">
                <a16:creationId xmlns:a16="http://schemas.microsoft.com/office/drawing/2014/main" id="{08E24B0F-030A-4399-8D3B-B7CCE35B1379}"/>
              </a:ext>
            </a:extLst>
          </p:cNvPr>
          <p:cNvGrpSpPr/>
          <p:nvPr/>
        </p:nvGrpSpPr>
        <p:grpSpPr>
          <a:xfrm>
            <a:off x="678381" y="663640"/>
            <a:ext cx="5016505" cy="900045"/>
            <a:chOff x="-1" y="-217711"/>
            <a:chExt cx="5016503" cy="900044"/>
          </a:xfrm>
        </p:grpSpPr>
        <p:sp>
          <p:nvSpPr>
            <p:cNvPr id="11" name="Straight Connector 21">
              <a:extLst>
                <a:ext uri="{FF2B5EF4-FFF2-40B4-BE49-F238E27FC236}">
                  <a16:creationId xmlns:a16="http://schemas.microsoft.com/office/drawing/2014/main" id="{EA3BE111-B944-4B65-AEF9-20E6790486AE}"/>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12" name="TextBox 26">
              <a:extLst>
                <a:ext uri="{FF2B5EF4-FFF2-40B4-BE49-F238E27FC236}">
                  <a16:creationId xmlns:a16="http://schemas.microsoft.com/office/drawing/2014/main" id="{9A471FD3-7EC2-49AC-9B10-DF0721FF265F}"/>
                </a:ext>
              </a:extLst>
            </p:cNvPr>
            <p:cNvSpPr txBox="1"/>
            <p:nvPr/>
          </p:nvSpPr>
          <p:spPr>
            <a:xfrm>
              <a:off x="-1" y="-21771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Protecting your digital identity</a:t>
              </a:r>
            </a:p>
          </p:txBody>
        </p:sp>
      </p:grpSp>
      <p:grpSp>
        <p:nvGrpSpPr>
          <p:cNvPr id="13" name="Group 3">
            <a:extLst>
              <a:ext uri="{FF2B5EF4-FFF2-40B4-BE49-F238E27FC236}">
                <a16:creationId xmlns:a16="http://schemas.microsoft.com/office/drawing/2014/main" id="{8CB38ABA-5351-4769-88AB-8BBA81DB9600}"/>
              </a:ext>
            </a:extLst>
          </p:cNvPr>
          <p:cNvGrpSpPr/>
          <p:nvPr/>
        </p:nvGrpSpPr>
        <p:grpSpPr>
          <a:xfrm>
            <a:off x="1149687" y="1853619"/>
            <a:ext cx="4325265" cy="805626"/>
            <a:chOff x="-1" y="-1"/>
            <a:chExt cx="4325263" cy="805625"/>
          </a:xfrm>
        </p:grpSpPr>
        <p:sp>
          <p:nvSpPr>
            <p:cNvPr id="14" name="Rectangle 10">
              <a:extLst>
                <a:ext uri="{FF2B5EF4-FFF2-40B4-BE49-F238E27FC236}">
                  <a16:creationId xmlns:a16="http://schemas.microsoft.com/office/drawing/2014/main" id="{D54DED61-404A-4996-8369-134E8839B4F0}"/>
                </a:ext>
              </a:extLst>
            </p:cNvPr>
            <p:cNvSpPr txBox="1"/>
            <p:nvPr/>
          </p:nvSpPr>
          <p:spPr>
            <a:xfrm>
              <a:off x="232229" y="499304"/>
              <a:ext cx="3860803" cy="30632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4999" tIns="44999" rIns="44999" bIns="44999" numCol="1" anchor="t">
              <a:spAutoFit/>
            </a:bodyPr>
            <a:lstStyle>
              <a:lvl1pPr algn="ctr" defTabSz="273050">
                <a:defRPr sz="1400" u="sng">
                  <a:solidFill>
                    <a:srgbClr val="0000FF"/>
                  </a:solidFill>
                  <a:uFill>
                    <a:solidFill>
                      <a:srgbClr val="0000FF"/>
                    </a:solidFill>
                  </a:uFill>
                  <a:latin typeface="FreightSansLFPro Medium"/>
                  <a:ea typeface="FreightSansLFPro Medium"/>
                  <a:cs typeface="FreightSansLFPro Medium"/>
                  <a:sym typeface="FreightSansLFPro Medium"/>
                  <a:hlinkClick r:id="rId3"/>
                </a:defRPr>
              </a:lvl1pPr>
            </a:lstStyle>
            <a:p>
              <a:pPr>
                <a:defRPr>
                  <a:solidFill>
                    <a:srgbClr val="3D6AD6"/>
                  </a:solidFill>
                  <a:uFill>
                    <a:solidFill>
                      <a:srgbClr val="3D6AD6"/>
                    </a:solidFill>
                  </a:uFill>
                </a:defRPr>
              </a:pPr>
              <a:r>
                <a:rPr dirty="0">
                  <a:solidFill>
                    <a:srgbClr val="0000FF"/>
                  </a:solidFill>
                  <a:uFill>
                    <a:solidFill>
                      <a:srgbClr val="0000FF"/>
                    </a:solidFill>
                  </a:uFill>
                  <a:latin typeface="Arial" panose="020B0604020202020204" pitchFamily="34" charset="0"/>
                  <a:cs typeface="Arial" panose="020B0604020202020204" pitchFamily="34" charset="0"/>
                  <a:hlinkClick r:id="rId3"/>
                </a:rPr>
                <a:t>https://www.facebook.com/about/basics </a:t>
              </a:r>
            </a:p>
          </p:txBody>
        </p:sp>
        <p:sp>
          <p:nvSpPr>
            <p:cNvPr id="15" name="Rounded Rectangle 11">
              <a:extLst>
                <a:ext uri="{FF2B5EF4-FFF2-40B4-BE49-F238E27FC236}">
                  <a16:creationId xmlns:a16="http://schemas.microsoft.com/office/drawing/2014/main" id="{BDC26C48-DDAE-44A4-9B21-B76686AD5CFF}"/>
                </a:ext>
              </a:extLst>
            </p:cNvPr>
            <p:cNvSpPr/>
            <p:nvPr/>
          </p:nvSpPr>
          <p:spPr>
            <a:xfrm>
              <a:off x="-1" y="-1"/>
              <a:ext cx="4325263" cy="483689"/>
            </a:xfrm>
            <a:prstGeom prst="roundRect">
              <a:avLst>
                <a:gd name="adj" fmla="val 16667"/>
              </a:avLst>
            </a:prstGeom>
            <a:solidFill>
              <a:srgbClr val="FFFFFF"/>
            </a:solidFill>
            <a:ln w="12700" cap="flat">
              <a:noFill/>
              <a:miter lim="400000"/>
            </a:ln>
            <a:effectLst>
              <a:outerShdw blurRad="50800" dist="25400" dir="5400000" rotWithShape="0">
                <a:srgbClr val="000000">
                  <a:alpha val="35000"/>
                </a:srgbClr>
              </a:outerShdw>
            </a:effectLst>
          </p:spPr>
          <p:txBody>
            <a:bodyPr wrap="square" lIns="45718" tIns="45718" rIns="45718" bIns="45718" numCol="1" anchor="ctr">
              <a:noAutofit/>
            </a:bodyPr>
            <a:lstStyle/>
            <a:p>
              <a:pPr>
                <a:defRPr sz="2000">
                  <a:latin typeface="FreightSansLFPro Medium"/>
                  <a:ea typeface="FreightSansLFPro Medium"/>
                  <a:cs typeface="FreightSansLFPro Medium"/>
                  <a:sym typeface="FreightSansLFPro Medium"/>
                </a:defRPr>
              </a:pPr>
              <a:endParaRPr dirty="0">
                <a:latin typeface="Arial" panose="020B0604020202020204" pitchFamily="34" charset="0"/>
                <a:cs typeface="Arial" panose="020B0604020202020204" pitchFamily="34" charset="0"/>
              </a:endParaRPr>
            </a:p>
          </p:txBody>
        </p:sp>
        <p:sp>
          <p:nvSpPr>
            <p:cNvPr id="16" name="TextBox 12">
              <a:extLst>
                <a:ext uri="{FF2B5EF4-FFF2-40B4-BE49-F238E27FC236}">
                  <a16:creationId xmlns:a16="http://schemas.microsoft.com/office/drawing/2014/main" id="{E75D7947-6EBF-4201-9145-91986747C740}"/>
                </a:ext>
              </a:extLst>
            </p:cNvPr>
            <p:cNvSpPr txBox="1"/>
            <p:nvPr/>
          </p:nvSpPr>
          <p:spPr>
            <a:xfrm>
              <a:off x="232229" y="15618"/>
              <a:ext cx="3860803" cy="73865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60957" tIns="60957" rIns="60957" bIns="60957" numCol="1" anchor="t">
              <a:spAutoFit/>
            </a:bodyPr>
            <a:lstStyle>
              <a:lvl1pPr algn="ctr">
                <a:defRPr sz="2000">
                  <a:solidFill>
                    <a:schemeClr val="accent3"/>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Take the Facebook Privacy Checkup</a:t>
              </a:r>
            </a:p>
          </p:txBody>
        </p:sp>
      </p:grpSp>
      <p:sp>
        <p:nvSpPr>
          <p:cNvPr id="17" name="TextBox 16">
            <a:extLst>
              <a:ext uri="{FF2B5EF4-FFF2-40B4-BE49-F238E27FC236}">
                <a16:creationId xmlns:a16="http://schemas.microsoft.com/office/drawing/2014/main" id="{D033BFD3-4416-4599-9B4D-6398C4B5E724}"/>
              </a:ext>
            </a:extLst>
          </p:cNvPr>
          <p:cNvSpPr txBox="1"/>
          <p:nvPr/>
        </p:nvSpPr>
        <p:spPr>
          <a:xfrm>
            <a:off x="391001" y="2825022"/>
            <a:ext cx="5614036" cy="34163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defTabSz="914418">
              <a:defRPr>
                <a:solidFill>
                  <a:srgbClr val="FFFFFF"/>
                </a:solidFill>
                <a:latin typeface="FreightSansLFPro Medium"/>
                <a:ea typeface="FreightSansLFPro Medium"/>
                <a:cs typeface="FreightSansLFPro Medium"/>
                <a:sym typeface="FreightSansLFPro Medium"/>
              </a:defRPr>
            </a:pPr>
            <a:r>
              <a:rPr lang="en-US" sz="2400" dirty="0">
                <a:latin typeface="Arial" panose="020B0604020202020204" pitchFamily="34" charset="0"/>
                <a:cs typeface="Arial" panose="020B0604020202020204" pitchFamily="34" charset="0"/>
              </a:rPr>
              <a:t>1. Click the     at the top right hand corner of Facebook and click </a:t>
            </a:r>
            <a:r>
              <a:rPr lang="en-US" sz="2400" b="1" u="sng" dirty="0">
                <a:latin typeface="Arial" panose="020B0604020202020204" pitchFamily="34" charset="0"/>
                <a:cs typeface="Arial" panose="020B0604020202020204" pitchFamily="34" charset="0"/>
              </a:rPr>
              <a:t>Privacy Shortcuts.</a:t>
            </a:r>
          </a:p>
          <a:p>
            <a:pPr defTabSz="914418">
              <a:defRPr>
                <a:solidFill>
                  <a:srgbClr val="FFFFFF"/>
                </a:solidFill>
                <a:latin typeface="FreightSansLFPro Medium"/>
                <a:ea typeface="FreightSansLFPro Medium"/>
                <a:cs typeface="FreightSansLFPro Medium"/>
                <a:sym typeface="FreightSansLFPro Medium"/>
              </a:defRPr>
            </a:pPr>
            <a:endParaRPr lang="en-US" sz="2400" b="1" dirty="0">
              <a:latin typeface="Arial" panose="020B0604020202020204" pitchFamily="34" charset="0"/>
              <a:cs typeface="Arial" panose="020B0604020202020204" pitchFamily="34" charset="0"/>
            </a:endParaRPr>
          </a:p>
          <a:p>
            <a:pPr defTabSz="914418">
              <a:defRPr>
                <a:solidFill>
                  <a:srgbClr val="FFFFFF"/>
                </a:solidFill>
                <a:latin typeface="FreightSansLFPro Medium"/>
                <a:ea typeface="FreightSansLFPro Medium"/>
                <a:cs typeface="FreightSansLFPro Medium"/>
                <a:sym typeface="FreightSansLFPro Medium"/>
              </a:defRPr>
            </a:pPr>
            <a:r>
              <a:rPr lang="en-US" sz="2400" dirty="0">
                <a:latin typeface="Arial" panose="020B0604020202020204" pitchFamily="34" charset="0"/>
                <a:cs typeface="Arial" panose="020B0604020202020204" pitchFamily="34" charset="0"/>
              </a:rPr>
              <a:t>2. Select </a:t>
            </a:r>
            <a:r>
              <a:rPr lang="en-PH" sz="2400" u="sng" dirty="0">
                <a:solidFill>
                  <a:srgbClr val="FFFFFF"/>
                </a:solidFill>
                <a:latin typeface="Arial" panose="020B0604020202020204" pitchFamily="34" charset="0"/>
                <a:cs typeface="Arial" panose="020B0604020202020204" pitchFamily="34" charset="0"/>
                <a:sym typeface="FreightSansLFPro Medium"/>
              </a:rPr>
              <a:t>Re</a:t>
            </a:r>
            <a:r>
              <a:rPr lang="en-PH" sz="2400" u="sng" dirty="0">
                <a:solidFill>
                  <a:srgbClr val="FFFFFF"/>
                </a:solidFill>
                <a:latin typeface="Arial" panose="020B0604020202020204" pitchFamily="34" charset="0"/>
                <a:ea typeface="FreightSansLFPro Medium"/>
                <a:cs typeface="Arial" panose="020B0604020202020204" pitchFamily="34" charset="0"/>
                <a:sym typeface="FreightSansLFPro Medium"/>
              </a:rPr>
              <a:t>view a few important privacy settings</a:t>
            </a:r>
            <a:r>
              <a:rPr lang="en-PH" sz="2400" dirty="0">
                <a:solidFill>
                  <a:srgbClr val="FFFFFF"/>
                </a:solidFill>
                <a:latin typeface="Arial" panose="020B0604020202020204" pitchFamily="34" charset="0"/>
                <a:ea typeface="FreightSansLFPro Medium"/>
                <a:cs typeface="Arial" panose="020B0604020202020204" pitchFamily="34" charset="0"/>
                <a:sym typeface="FreightSansLFPro Medium"/>
              </a:rPr>
              <a:t> </a:t>
            </a:r>
            <a:r>
              <a:rPr lang="en-US" sz="2400" dirty="0">
                <a:solidFill>
                  <a:srgbClr val="FFFFFF"/>
                </a:solidFill>
                <a:latin typeface="Arial" panose="020B0604020202020204" pitchFamily="34" charset="0"/>
                <a:ea typeface="FreightSansLFPro Medium"/>
                <a:cs typeface="Arial" panose="020B0604020202020204" pitchFamily="34" charset="0"/>
                <a:sym typeface="FreightSansLFPro Medium"/>
              </a:rPr>
              <a:t>under Privacy</a:t>
            </a:r>
            <a:endParaRPr lang="en-US" sz="2400" dirty="0">
              <a:solidFill>
                <a:srgbClr val="FFFFFF"/>
              </a:solidFill>
              <a:latin typeface="Arial" panose="020B0604020202020204" pitchFamily="34" charset="0"/>
              <a:ea typeface="FreightSansLFPro Medium"/>
              <a:cs typeface="Arial" panose="020B0604020202020204" pitchFamily="34" charset="0"/>
            </a:endParaRPr>
          </a:p>
          <a:p>
            <a:pPr defTabSz="914418">
              <a:defRPr>
                <a:solidFill>
                  <a:srgbClr val="FFFFFF"/>
                </a:solidFill>
                <a:latin typeface="FreightSansLFPro Medium"/>
                <a:ea typeface="FreightSansLFPro Medium"/>
                <a:cs typeface="FreightSansLFPro Medium"/>
                <a:sym typeface="FreightSansLFPro Medium"/>
              </a:defRPr>
            </a:pPr>
            <a:endParaRPr lang="en-US" sz="2400" dirty="0">
              <a:latin typeface="Arial" panose="020B0604020202020204" pitchFamily="34" charset="0"/>
              <a:cs typeface="Arial" panose="020B0604020202020204" pitchFamily="34" charset="0"/>
            </a:endParaRPr>
          </a:p>
          <a:p>
            <a:pPr defTabSz="914418">
              <a:defRPr>
                <a:solidFill>
                  <a:srgbClr val="FFFFFF"/>
                </a:solidFill>
                <a:latin typeface="FreightSansLFPro Medium"/>
                <a:ea typeface="FreightSansLFPro Medium"/>
                <a:cs typeface="FreightSansLFPro Medium"/>
                <a:sym typeface="FreightSansLFPro Medium"/>
              </a:defRPr>
            </a:pPr>
            <a:r>
              <a:rPr lang="en-US" sz="2400" dirty="0">
                <a:latin typeface="Arial" panose="020B0604020202020204" pitchFamily="34" charset="0"/>
                <a:cs typeface="Arial" panose="020B0604020202020204" pitchFamily="34" charset="0"/>
              </a:rPr>
              <a:t>3. Click Next and answer the following questions about your Settings</a:t>
            </a:r>
            <a:endParaRPr lang="en-US" sz="2400" b="1" dirty="0">
              <a:latin typeface="Arial" panose="020B0604020202020204" pitchFamily="34" charset="0"/>
              <a:cs typeface="Arial" panose="020B0604020202020204" pitchFamily="34" charset="0"/>
            </a:endParaRPr>
          </a:p>
        </p:txBody>
      </p:sp>
      <p:pic>
        <p:nvPicPr>
          <p:cNvPr id="18" name="Picture 17">
            <a:extLst>
              <a:ext uri="{FF2B5EF4-FFF2-40B4-BE49-F238E27FC236}">
                <a16:creationId xmlns:a16="http://schemas.microsoft.com/office/drawing/2014/main" id="{F2B360D7-0E33-4703-9FCD-1541F80E68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00123" y="2975056"/>
            <a:ext cx="222932" cy="204093"/>
          </a:xfrm>
          <a:prstGeom prst="rect">
            <a:avLst/>
          </a:prstGeom>
        </p:spPr>
      </p:pic>
    </p:spTree>
    <p:extLst>
      <p:ext uri="{BB962C8B-B14F-4D97-AF65-F5344CB8AC3E}">
        <p14:creationId xmlns:p14="http://schemas.microsoft.com/office/powerpoint/2010/main" val="15359515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dissolv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dissolve">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7">
                                            <p:txEl>
                                              <p:pRg st="4" end="4"/>
                                            </p:txEl>
                                          </p:spTgt>
                                        </p:tgtEl>
                                        <p:attrNameLst>
                                          <p:attrName>style.visibility</p:attrName>
                                        </p:attrNameLst>
                                      </p:cBhvr>
                                      <p:to>
                                        <p:strVal val="visible"/>
                                      </p:to>
                                    </p:set>
                                    <p:animEffect transition="in" filter="dissolve">
                                      <p:cBhvr>
                                        <p:cTn id="1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MEMBER TO MAKE SURE IT IS…">
            <a:extLst>
              <a:ext uri="{FF2B5EF4-FFF2-40B4-BE49-F238E27FC236}">
                <a16:creationId xmlns:a16="http://schemas.microsoft.com/office/drawing/2014/main" id="{A7DEBE41-197C-444F-A4BB-23675C7119FC}"/>
              </a:ext>
            </a:extLst>
          </p:cNvPr>
          <p:cNvSpPr txBox="1"/>
          <p:nvPr/>
        </p:nvSpPr>
        <p:spPr>
          <a:xfrm>
            <a:off x="1938633" y="38288"/>
            <a:ext cx="8258930" cy="841571"/>
          </a:xfrm>
          <a:prstGeom prst="rect">
            <a:avLst/>
          </a:prstGeom>
          <a:ln w="12700">
            <a:miter lim="400000"/>
          </a:ln>
          <a:extLst>
            <a:ext uri="{C572A759-6A51-4108-AA02-DFA0A04FC94B}">
              <ma14:wrappingTextBoxFlag xmlns:ma14="http://schemas.microsoft.com/office/mac/drawingml/2011/main" xmlns="" val="1"/>
            </a:ext>
          </a:extLst>
        </p:spPr>
        <p:txBody>
          <a:bodyPr lIns="35716" tIns="35716" rIns="35716" bIns="35716" anchor="ctr">
            <a:spAutoFit/>
          </a:bodyPr>
          <a:lstStyle>
            <a:lvl1pPr algn="ctr" defTabSz="228600">
              <a:tabLst>
                <a:tab pos="457200" algn="l"/>
                <a:tab pos="914400" algn="l"/>
                <a:tab pos="1371600" algn="l"/>
              </a:tabLst>
              <a:defRPr sz="5000" b="1">
                <a:solidFill>
                  <a:srgbClr val="FFFFFF"/>
                </a:solidFill>
                <a:uFill>
                  <a:solidFill>
                    <a:srgbClr val="000000"/>
                  </a:solidFill>
                </a:uFill>
                <a:latin typeface="FreightSansLFPro"/>
                <a:ea typeface="FreightSansLFPro"/>
                <a:cs typeface="FreightSansLFPro"/>
                <a:sym typeface="FreightSansLFPro"/>
              </a:defRPr>
            </a:lvl1pPr>
          </a:lstStyle>
          <a:p>
            <a:r>
              <a:rPr lang="en-US" b="0" dirty="0">
                <a:latin typeface="Arial" panose="020B0604020202020204" pitchFamily="34" charset="0"/>
                <a:cs typeface="Arial" panose="020B0604020202020204" pitchFamily="34" charset="0"/>
              </a:rPr>
              <a:t>Privacy Check-up</a:t>
            </a:r>
            <a:endParaRPr b="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678B4B08-BBD6-4A92-AF60-01F8D5FD9AEA}"/>
              </a:ext>
            </a:extLst>
          </p:cNvPr>
          <p:cNvSpPr txBox="1"/>
          <p:nvPr/>
        </p:nvSpPr>
        <p:spPr>
          <a:xfrm>
            <a:off x="666935" y="1749315"/>
            <a:ext cx="3305396" cy="41549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defTabSz="914418">
              <a:defRPr>
                <a:solidFill>
                  <a:srgbClr val="FFFFFF"/>
                </a:solidFill>
                <a:latin typeface="FreightSansLFPro Medium"/>
                <a:ea typeface="FreightSansLFPro Medium"/>
                <a:cs typeface="FreightSansLFPro Medium"/>
                <a:sym typeface="FreightSansLFPro Medium"/>
              </a:defRPr>
            </a:pPr>
            <a:r>
              <a:rPr lang="en-PH" sz="2400" dirty="0">
                <a:latin typeface="Arial" panose="020B0604020202020204" pitchFamily="34" charset="0"/>
                <a:cs typeface="Arial" panose="020B0604020202020204" pitchFamily="34" charset="0"/>
                <a:sym typeface="FreightSansLFPro Medium"/>
              </a:rPr>
              <a:t>You will be able to view the following:</a:t>
            </a:r>
          </a:p>
          <a:p>
            <a:pPr defTabSz="914418">
              <a:defRPr>
                <a:solidFill>
                  <a:srgbClr val="FFFFFF"/>
                </a:solidFill>
                <a:latin typeface="FreightSansLFPro Medium"/>
                <a:ea typeface="FreightSansLFPro Medium"/>
                <a:cs typeface="FreightSansLFPro Medium"/>
                <a:sym typeface="FreightSansLFPro Medium"/>
              </a:defRPr>
            </a:pPr>
            <a:endParaRPr lang="en-PH" sz="2400" dirty="0">
              <a:latin typeface="Arial" panose="020B0604020202020204" pitchFamily="34" charset="0"/>
              <a:cs typeface="Arial" panose="020B0604020202020204" pitchFamily="34" charset="0"/>
              <a:sym typeface="FreightSansLFPro Medium"/>
            </a:endParaRPr>
          </a:p>
          <a:p>
            <a:pPr marL="457200" indent="-457200" defTabSz="914418">
              <a:buFont typeface="+mj-lt"/>
              <a:buAutoNum type="alphaUcPeriod"/>
              <a:defRPr>
                <a:solidFill>
                  <a:srgbClr val="FFFFFF"/>
                </a:solidFill>
                <a:latin typeface="FreightSansLFPro Medium"/>
                <a:ea typeface="FreightSansLFPro Medium"/>
                <a:cs typeface="FreightSansLFPro Medium"/>
                <a:sym typeface="FreightSansLFPro Medium"/>
              </a:defRPr>
            </a:pPr>
            <a:r>
              <a:rPr lang="en-PH" sz="2400" dirty="0">
                <a:latin typeface="Arial" panose="020B0604020202020204" pitchFamily="34" charset="0"/>
                <a:cs typeface="Arial" panose="020B0604020202020204" pitchFamily="34" charset="0"/>
                <a:sym typeface="FreightSansLFPro Medium"/>
              </a:rPr>
              <a:t> the post default audience</a:t>
            </a:r>
          </a:p>
          <a:p>
            <a:pPr marL="457200" indent="-457200" defTabSz="914418">
              <a:buFont typeface="+mj-lt"/>
              <a:buAutoNum type="alphaUcPeriod"/>
              <a:defRPr>
                <a:solidFill>
                  <a:srgbClr val="FFFFFF"/>
                </a:solidFill>
                <a:latin typeface="FreightSansLFPro Medium"/>
                <a:ea typeface="FreightSansLFPro Medium"/>
                <a:cs typeface="FreightSansLFPro Medium"/>
                <a:sym typeface="FreightSansLFPro Medium"/>
              </a:defRPr>
            </a:pPr>
            <a:endParaRPr lang="en-PH" sz="2400" dirty="0">
              <a:latin typeface="Arial" panose="020B0604020202020204" pitchFamily="34" charset="0"/>
              <a:cs typeface="Arial" panose="020B0604020202020204" pitchFamily="34" charset="0"/>
              <a:sym typeface="FreightSansLFPro Medium"/>
            </a:endParaRPr>
          </a:p>
          <a:p>
            <a:pPr marL="457200" indent="-457200" defTabSz="914418">
              <a:buFont typeface="+mj-lt"/>
              <a:buAutoNum type="alphaUcPeriod"/>
              <a:defRPr>
                <a:solidFill>
                  <a:srgbClr val="FFFFFF"/>
                </a:solidFill>
                <a:latin typeface="FreightSansLFPro Medium"/>
                <a:ea typeface="FreightSansLFPro Medium"/>
                <a:cs typeface="FreightSansLFPro Medium"/>
                <a:sym typeface="FreightSansLFPro Medium"/>
              </a:defRPr>
            </a:pPr>
            <a:r>
              <a:rPr lang="en-PH" sz="2400" dirty="0">
                <a:latin typeface="Arial" panose="020B0604020202020204" pitchFamily="34" charset="0"/>
                <a:cs typeface="Arial" panose="020B0604020202020204" pitchFamily="34" charset="0"/>
                <a:sym typeface="FreightSansLFPro Medium"/>
              </a:rPr>
              <a:t> information shared on your profile</a:t>
            </a:r>
          </a:p>
          <a:p>
            <a:pPr marL="457200" indent="-457200" defTabSz="914418">
              <a:buFont typeface="+mj-lt"/>
              <a:buAutoNum type="alphaUcPeriod"/>
              <a:defRPr>
                <a:solidFill>
                  <a:srgbClr val="FFFFFF"/>
                </a:solidFill>
                <a:latin typeface="FreightSansLFPro Medium"/>
                <a:ea typeface="FreightSansLFPro Medium"/>
                <a:cs typeface="FreightSansLFPro Medium"/>
                <a:sym typeface="FreightSansLFPro Medium"/>
              </a:defRPr>
            </a:pPr>
            <a:endParaRPr lang="en-PH" sz="2400" dirty="0">
              <a:latin typeface="Arial" panose="020B0604020202020204" pitchFamily="34" charset="0"/>
              <a:cs typeface="Arial" panose="020B0604020202020204" pitchFamily="34" charset="0"/>
              <a:sym typeface="FreightSansLFPro Medium"/>
            </a:endParaRPr>
          </a:p>
          <a:p>
            <a:pPr marL="457200" indent="-457200" defTabSz="914418">
              <a:buFont typeface="+mj-lt"/>
              <a:buAutoNum type="alphaUcPeriod"/>
              <a:defRPr>
                <a:solidFill>
                  <a:srgbClr val="FFFFFF"/>
                </a:solidFill>
                <a:latin typeface="FreightSansLFPro Medium"/>
                <a:ea typeface="FreightSansLFPro Medium"/>
                <a:cs typeface="FreightSansLFPro Medium"/>
                <a:sym typeface="FreightSansLFPro Medium"/>
              </a:defRPr>
            </a:pPr>
            <a:r>
              <a:rPr lang="en-PH" sz="2400" dirty="0">
                <a:latin typeface="Arial" panose="020B0604020202020204" pitchFamily="34" charset="0"/>
                <a:cs typeface="Arial" panose="020B0604020202020204" pitchFamily="34" charset="0"/>
                <a:sym typeface="FreightSansLFPro Medium"/>
              </a:rPr>
              <a:t> apps you’ve shared your data with</a:t>
            </a:r>
            <a:endParaRPr lang="en-US" sz="3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87996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dissolve">
                                      <p:cBhvr>
                                        <p:cTn id="10" dur="500"/>
                                        <p:tgtEl>
                                          <p:spTgt spid="3">
                                            <p:txEl>
                                              <p:pRg st="4" end="4"/>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dissolve">
                                      <p:cBhvr>
                                        <p:cTn id="13" dur="500"/>
                                        <p:tgtEl>
                                          <p:spTgt spid="3">
                                            <p:txEl>
                                              <p:pRg st="6" end="6"/>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dissolve">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MEMBER TO MAKE SURE IT IS…">
            <a:extLst>
              <a:ext uri="{FF2B5EF4-FFF2-40B4-BE49-F238E27FC236}">
                <a16:creationId xmlns:a16="http://schemas.microsoft.com/office/drawing/2014/main" id="{45C1476D-EA0B-4706-B32A-A47A493282CA}"/>
              </a:ext>
            </a:extLst>
          </p:cNvPr>
          <p:cNvSpPr txBox="1"/>
          <p:nvPr/>
        </p:nvSpPr>
        <p:spPr>
          <a:xfrm>
            <a:off x="1208352" y="2676923"/>
            <a:ext cx="3708205" cy="1611012"/>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lvl1pPr algn="ctr" defTabSz="228600">
              <a:tabLst>
                <a:tab pos="457200" algn="l"/>
                <a:tab pos="914400" algn="l"/>
                <a:tab pos="1371600" algn="l"/>
              </a:tabLst>
              <a:defRPr sz="5000" b="1">
                <a:solidFill>
                  <a:srgbClr val="FFFFFF"/>
                </a:solidFill>
                <a:uFill>
                  <a:solidFill>
                    <a:srgbClr val="000000"/>
                  </a:solidFill>
                </a:uFill>
                <a:latin typeface="FreightSansLFPro"/>
                <a:ea typeface="FreightSansLFPro"/>
                <a:cs typeface="FreightSansLFPro"/>
                <a:sym typeface="FreightSansLFPro"/>
              </a:defRPr>
            </a:lvl1pPr>
          </a:lstStyle>
          <a:p>
            <a:r>
              <a:rPr lang="en-PH" b="0" dirty="0">
                <a:latin typeface="Arial" panose="020B0604020202020204" pitchFamily="34" charset="0"/>
                <a:cs typeface="Arial" panose="020B0604020202020204" pitchFamily="34" charset="0"/>
              </a:rPr>
              <a:t>Logging in &amp; logging out </a:t>
            </a:r>
          </a:p>
        </p:txBody>
      </p:sp>
      <p:pic>
        <p:nvPicPr>
          <p:cNvPr id="3" name="Picture 2">
            <a:extLst>
              <a:ext uri="{FF2B5EF4-FFF2-40B4-BE49-F238E27FC236}">
                <a16:creationId xmlns:a16="http://schemas.microsoft.com/office/drawing/2014/main" id="{101B1145-6172-4E99-98F1-10492F79F2C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151" r="4161"/>
          <a:stretch/>
        </p:blipFill>
        <p:spPr>
          <a:xfrm>
            <a:off x="6548783" y="1212572"/>
            <a:ext cx="5537410" cy="4911309"/>
          </a:xfrm>
          <a:prstGeom prst="rect">
            <a:avLst/>
          </a:prstGeom>
        </p:spPr>
      </p:pic>
    </p:spTree>
    <p:extLst>
      <p:ext uri="{BB962C8B-B14F-4D97-AF65-F5344CB8AC3E}">
        <p14:creationId xmlns:p14="http://schemas.microsoft.com/office/powerpoint/2010/main" val="1526342578"/>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This is a horse"/>
          <p:cNvSpPr txBox="1"/>
          <p:nvPr/>
        </p:nvSpPr>
        <p:spPr>
          <a:xfrm>
            <a:off x="543299" y="2310192"/>
            <a:ext cx="5016503" cy="215058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lgn="ctr" defTabSz="1219224">
              <a:lnSpc>
                <a:spcPct val="94000"/>
              </a:lnSpc>
              <a:spcBef>
                <a:spcPts val="3000"/>
              </a:spcBef>
              <a:defRPr sz="5000">
                <a:solidFill>
                  <a:srgbClr val="FFFFFF"/>
                </a:solidFill>
                <a:latin typeface="FreightSansLFPro Medium"/>
                <a:ea typeface="FreightSansLFPro Medium"/>
                <a:cs typeface="FreightSansLFPro Medium"/>
                <a:sym typeface="FreightSansLFPro Medium"/>
              </a:defRPr>
            </a:lvl1pPr>
          </a:lstStyle>
          <a:p>
            <a:endParaRPr dirty="0">
              <a:latin typeface="Arial" panose="020B0604020202020204" pitchFamily="34" charset="0"/>
              <a:cs typeface="Arial" panose="020B0604020202020204" pitchFamily="34" charset="0"/>
            </a:endParaRPr>
          </a:p>
        </p:txBody>
      </p:sp>
      <p:grpSp>
        <p:nvGrpSpPr>
          <p:cNvPr id="474" name="Group 27"/>
          <p:cNvGrpSpPr/>
          <p:nvPr/>
        </p:nvGrpSpPr>
        <p:grpSpPr>
          <a:xfrm>
            <a:off x="543298" y="943100"/>
            <a:ext cx="5016505" cy="682335"/>
            <a:chOff x="-1" y="-1"/>
            <a:chExt cx="5016503" cy="682334"/>
          </a:xfrm>
        </p:grpSpPr>
        <p:sp>
          <p:nvSpPr>
            <p:cNvPr id="472" name="Straight Connector 21"/>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473" name="TextBox 26"/>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Log-in alerts</a:t>
              </a:r>
              <a:endParaRPr dirty="0">
                <a:latin typeface="Arial" panose="020B0604020202020204" pitchFamily="34" charset="0"/>
                <a:cs typeface="Arial" panose="020B0604020202020204" pitchFamily="34" charset="0"/>
              </a:endParaRPr>
            </a:p>
          </p:txBody>
        </p:sp>
      </p:grpSp>
      <p:pic>
        <p:nvPicPr>
          <p:cNvPr id="14" name="Screen Shot 2019-03-07 at 7.47.30 PM.png" descr="Screen Shot 2019-03-07 at 7.47.30 PM.png">
            <a:extLst>
              <a:ext uri="{FF2B5EF4-FFF2-40B4-BE49-F238E27FC236}">
                <a16:creationId xmlns:a16="http://schemas.microsoft.com/office/drawing/2014/main" id="{212ECB8A-5D5C-DB47-9127-A56FDFA80FA8}"/>
              </a:ext>
            </a:extLst>
          </p:cNvPr>
          <p:cNvPicPr>
            <a:picLocks noChangeAspect="1"/>
          </p:cNvPicPr>
          <p:nvPr/>
        </p:nvPicPr>
        <p:blipFill rotWithShape="1">
          <a:blip r:embed="rId3"/>
          <a:srcRect b="29002"/>
          <a:stretch/>
        </p:blipFill>
        <p:spPr>
          <a:xfrm>
            <a:off x="7351369" y="1133742"/>
            <a:ext cx="4067511" cy="4905389"/>
          </a:xfrm>
          <a:prstGeom prst="rect">
            <a:avLst/>
          </a:prstGeom>
          <a:ln w="12700">
            <a:miter lim="400000"/>
          </a:ln>
        </p:spPr>
      </p:pic>
      <p:pic>
        <p:nvPicPr>
          <p:cNvPr id="15" name="Rounded Rectangle" descr="Rounded Rectangle">
            <a:extLst>
              <a:ext uri="{FF2B5EF4-FFF2-40B4-BE49-F238E27FC236}">
                <a16:creationId xmlns:a16="http://schemas.microsoft.com/office/drawing/2014/main" id="{53082E69-F579-2A43-9868-68152B4E4841}"/>
              </a:ext>
            </a:extLst>
          </p:cNvPr>
          <p:cNvPicPr>
            <a:picLocks noChangeAspect="1"/>
          </p:cNvPicPr>
          <p:nvPr/>
        </p:nvPicPr>
        <p:blipFill>
          <a:blip r:embed="rId4"/>
          <a:stretch>
            <a:fillRect/>
          </a:stretch>
        </p:blipFill>
        <p:spPr>
          <a:xfrm>
            <a:off x="7221296" y="4340505"/>
            <a:ext cx="3908606" cy="1171453"/>
          </a:xfrm>
          <a:prstGeom prst="rect">
            <a:avLst/>
          </a:prstGeom>
          <a:ln w="12700">
            <a:miter lim="400000"/>
          </a:ln>
        </p:spPr>
      </p:pic>
      <p:sp>
        <p:nvSpPr>
          <p:cNvPr id="16" name="Qwerty…">
            <a:extLst>
              <a:ext uri="{FF2B5EF4-FFF2-40B4-BE49-F238E27FC236}">
                <a16:creationId xmlns:a16="http://schemas.microsoft.com/office/drawing/2014/main" id="{12A7629D-B177-964B-A7F4-7C67245C9B0D}"/>
              </a:ext>
            </a:extLst>
          </p:cNvPr>
          <p:cNvSpPr txBox="1"/>
          <p:nvPr/>
        </p:nvSpPr>
        <p:spPr>
          <a:xfrm>
            <a:off x="550372" y="3019969"/>
            <a:ext cx="5176240" cy="533794"/>
          </a:xfrm>
          <a:prstGeom prst="rect">
            <a:avLst/>
          </a:prstGeom>
          <a:ln w="12700">
            <a:miter lim="400000"/>
          </a:ln>
          <a:extLst>
            <a:ext uri="{C572A759-6A51-4108-AA02-DFA0A04FC94B}">
              <ma14:wrappingTextBoxFlag xmlns:ma14="http://schemas.microsoft.com/office/mac/drawingml/2011/main" xmlns="" val="1"/>
            </a:ext>
          </a:extLst>
        </p:spPr>
        <p:txBody>
          <a:bodyPr lIns="35716" tIns="35716" rIns="35716" bIns="35716" anchor="ctr">
            <a:spAutoFit/>
          </a:bodyPr>
          <a:lstStyle/>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endParaRPr sz="3000" dirty="0">
              <a:solidFill>
                <a:schemeClr val="bg1"/>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F3D85B96-9F34-3E42-B45F-369E19E27493}"/>
              </a:ext>
            </a:extLst>
          </p:cNvPr>
          <p:cNvSpPr txBox="1"/>
          <p:nvPr/>
        </p:nvSpPr>
        <p:spPr>
          <a:xfrm>
            <a:off x="316065" y="2033772"/>
            <a:ext cx="5546284" cy="29649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342900" indent="-342900" algn="ctr" defTabSz="914418">
              <a:lnSpc>
                <a:spcPts val="1560"/>
              </a:lnSpc>
              <a:buAutoNum type="arabicPeriod"/>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Go to your </a:t>
            </a:r>
            <a:r>
              <a:rPr lang="en-US" b="1" u="sng" dirty="0">
                <a:latin typeface="Arial" panose="020B0604020202020204" pitchFamily="34" charset="0"/>
                <a:cs typeface="Arial" panose="020B0604020202020204" pitchFamily="34" charset="0"/>
              </a:rPr>
              <a:t>Security and Login Settings </a:t>
            </a:r>
            <a:r>
              <a:rPr lang="en-US" dirty="0">
                <a:latin typeface="Arial" panose="020B0604020202020204" pitchFamily="34" charset="0"/>
                <a:cs typeface="Arial" panose="020B0604020202020204" pitchFamily="34" charset="0"/>
              </a:rPr>
              <a:t>by clicking            in the top-right hand corner of Facebook and clicking </a:t>
            </a:r>
            <a:r>
              <a:rPr lang="en-US" b="1" u="sng" dirty="0">
                <a:latin typeface="Arial" panose="020B0604020202020204" pitchFamily="34" charset="0"/>
                <a:cs typeface="Arial" panose="020B0604020202020204" pitchFamily="34" charset="0"/>
              </a:rPr>
              <a:t>Settings</a:t>
            </a:r>
            <a:r>
              <a:rPr lang="en-US" b="1" dirty="0">
                <a:latin typeface="Arial" panose="020B0604020202020204" pitchFamily="34" charset="0"/>
                <a:cs typeface="Arial" panose="020B0604020202020204" pitchFamily="34" charset="0"/>
              </a:rPr>
              <a: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2. Click </a:t>
            </a:r>
            <a:r>
              <a:rPr lang="en-US" b="1" u="sng" dirty="0">
                <a:latin typeface="Arial" panose="020B0604020202020204" pitchFamily="34" charset="0"/>
                <a:cs typeface="Arial" panose="020B0604020202020204" pitchFamily="34" charset="0"/>
              </a:rPr>
              <a:t>Security and Login </a:t>
            </a:r>
            <a:r>
              <a:rPr lang="en-US" dirty="0">
                <a:latin typeface="Arial" panose="020B0604020202020204" pitchFamily="34" charset="0"/>
                <a:cs typeface="Arial" panose="020B0604020202020204" pitchFamily="34" charset="0"/>
              </a:rPr>
              <a:t>on the left.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3. Go to </a:t>
            </a:r>
            <a:r>
              <a:rPr lang="en-US" b="1" u="sng" dirty="0">
                <a:latin typeface="Arial" panose="020B0604020202020204" pitchFamily="34" charset="0"/>
                <a:cs typeface="Arial" panose="020B0604020202020204" pitchFamily="34" charset="0"/>
              </a:rPr>
              <a:t>Get alerts about </a:t>
            </a:r>
            <a:r>
              <a:rPr lang="en-US" b="1" u="sng" dirty="0" err="1">
                <a:latin typeface="Arial" panose="020B0604020202020204" pitchFamily="34" charset="0"/>
                <a:cs typeface="Arial" panose="020B0604020202020204" pitchFamily="34" charset="0"/>
              </a:rPr>
              <a:t>unrecognised</a:t>
            </a:r>
            <a:r>
              <a:rPr lang="en-US" b="1" u="sng" dirty="0">
                <a:latin typeface="Arial" panose="020B0604020202020204" pitchFamily="34" charset="0"/>
                <a:cs typeface="Arial" panose="020B0604020202020204" pitchFamily="34" charset="0"/>
              </a:rPr>
              <a:t> logins </a:t>
            </a:r>
            <a:r>
              <a:rPr lang="en-US" dirty="0">
                <a:latin typeface="Arial" panose="020B0604020202020204" pitchFamily="34" charset="0"/>
                <a:cs typeface="Arial" panose="020B0604020202020204" pitchFamily="34" charset="0"/>
              </a:rPr>
              <a:t>and click </a:t>
            </a:r>
            <a:r>
              <a:rPr lang="en-US" b="1" dirty="0">
                <a:latin typeface="Arial" panose="020B0604020202020204" pitchFamily="34" charset="0"/>
                <a:cs typeface="Arial" panose="020B0604020202020204" pitchFamily="34" charset="0"/>
              </a:rPr>
              <a:t>Edit.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Choose where you want to receive your alerts, such as from your email account or with a Facebook notification from a </a:t>
            </a:r>
            <a:r>
              <a:rPr lang="en-US" dirty="0" err="1">
                <a:latin typeface="Arial" panose="020B0604020202020204" pitchFamily="34" charset="0"/>
                <a:cs typeface="Arial" panose="020B0604020202020204" pitchFamily="34" charset="0"/>
              </a:rPr>
              <a:t>recognised</a:t>
            </a:r>
            <a:r>
              <a:rPr lang="en-US" dirty="0">
                <a:latin typeface="Arial" panose="020B0604020202020204" pitchFamily="34" charset="0"/>
                <a:cs typeface="Arial" panose="020B0604020202020204" pitchFamily="34" charset="0"/>
              </a:rPr>
              <a:t> device.</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Click </a:t>
            </a:r>
            <a:r>
              <a:rPr lang="en-US" b="1" u="sng" dirty="0">
                <a:latin typeface="Arial" panose="020B0604020202020204" pitchFamily="34" charset="0"/>
                <a:cs typeface="Arial" panose="020B0604020202020204" pitchFamily="34" charset="0"/>
              </a:rPr>
              <a:t>Save Changes</a:t>
            </a:r>
            <a:r>
              <a:rPr lang="en-US" b="1" dirty="0">
                <a:latin typeface="Arial" panose="020B0604020202020204" pitchFamily="34" charset="0"/>
                <a:cs typeface="Arial" panose="020B0604020202020204" pitchFamily="34" charset="0"/>
              </a:rPr>
              <a:t>.</a:t>
            </a:r>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E55B8DE-056A-6D49-AC72-7E4FC585C4A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47647" y="2277966"/>
            <a:ext cx="222932" cy="204093"/>
          </a:xfrm>
          <a:prstGeom prst="rect">
            <a:avLst/>
          </a:prstGeom>
        </p:spPr>
      </p:pic>
      <p:sp>
        <p:nvSpPr>
          <p:cNvPr id="22" name="Rectangle 21">
            <a:extLst>
              <a:ext uri="{FF2B5EF4-FFF2-40B4-BE49-F238E27FC236}">
                <a16:creationId xmlns:a16="http://schemas.microsoft.com/office/drawing/2014/main" id="{AB6CE405-CD2F-1C46-8A2D-9B84D3F327AE}"/>
              </a:ext>
            </a:extLst>
          </p:cNvPr>
          <p:cNvSpPr/>
          <p:nvPr/>
        </p:nvSpPr>
        <p:spPr>
          <a:xfrm>
            <a:off x="408215" y="5327292"/>
            <a:ext cx="5532284" cy="369332"/>
          </a:xfrm>
          <a:prstGeom prst="rect">
            <a:avLst/>
          </a:prstGeom>
        </p:spPr>
        <p:txBody>
          <a:bodyPr wrap="none">
            <a:spAutoFit/>
          </a:bodyPr>
          <a:lstStyle/>
          <a:p>
            <a:pPr algn="ctr"/>
            <a:r>
              <a:rPr lang="en-US" dirty="0">
                <a:solidFill>
                  <a:schemeClr val="bg1"/>
                </a:solidFill>
                <a:latin typeface="Arial" panose="020B0604020202020204" pitchFamily="34" charset="0"/>
                <a:cs typeface="Arial" panose="020B0604020202020204" pitchFamily="34" charset="0"/>
              </a:rPr>
              <a:t>For more resources, please visit </a:t>
            </a:r>
            <a:r>
              <a:rPr lang="en-US" dirty="0" err="1">
                <a:solidFill>
                  <a:schemeClr val="bg1"/>
                </a:solidFill>
                <a:latin typeface="Arial" panose="020B0604020202020204" pitchFamily="34" charset="0"/>
                <a:cs typeface="Arial" panose="020B0604020202020204" pitchFamily="34" charset="0"/>
              </a:rPr>
              <a:t>facebook.com</a:t>
            </a:r>
            <a:r>
              <a:rPr lang="en-US" dirty="0">
                <a:solidFill>
                  <a:schemeClr val="bg1"/>
                </a:solidFill>
                <a:latin typeface="Arial" panose="020B0604020202020204" pitchFamily="34" charset="0"/>
                <a:cs typeface="Arial" panose="020B0604020202020204" pitchFamily="34" charset="0"/>
              </a:rPr>
              <a:t>/help </a:t>
            </a:r>
          </a:p>
        </p:txBody>
      </p:sp>
    </p:spTree>
    <p:extLst>
      <p:ext uri="{BB962C8B-B14F-4D97-AF65-F5344CB8AC3E}">
        <p14:creationId xmlns:p14="http://schemas.microsoft.com/office/powerpoint/2010/main" val="3035423240"/>
      </p:ext>
    </p:extLst>
  </p:cSld>
  <p:clrMapOvr>
    <a:masterClrMapping/>
  </p:clrMapOvr>
  <p:transition spd="slow">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6F10A75A-DB2F-4932-86BE-862C1A7183C1}"/>
              </a:ext>
            </a:extLst>
          </p:cNvPr>
          <p:cNvSpPr txBox="1"/>
          <p:nvPr/>
        </p:nvSpPr>
        <p:spPr>
          <a:xfrm>
            <a:off x="678382" y="2927880"/>
            <a:ext cx="5016503" cy="215058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lgn="ctr" defTabSz="1219224">
              <a:lnSpc>
                <a:spcPct val="94000"/>
              </a:lnSpc>
              <a:spcBef>
                <a:spcPts val="3000"/>
              </a:spcBef>
              <a:defRPr sz="5000">
                <a:solidFill>
                  <a:srgbClr val="FFFFFF"/>
                </a:solidFill>
                <a:latin typeface="FreightSansLFPro Medium"/>
                <a:ea typeface="FreightSansLFPro Medium"/>
                <a:cs typeface="FreightSansLFPro Medium"/>
                <a:sym typeface="FreightSansLFPro Medium"/>
              </a:defRPr>
            </a:lvl1pPr>
          </a:lstStyle>
          <a:p>
            <a:endParaRPr dirty="0">
              <a:latin typeface="Arial" panose="020B0604020202020204" pitchFamily="34" charset="0"/>
              <a:cs typeface="Arial" panose="020B0604020202020204" pitchFamily="34" charset="0"/>
            </a:endParaRPr>
          </a:p>
        </p:txBody>
      </p:sp>
      <p:grpSp>
        <p:nvGrpSpPr>
          <p:cNvPr id="3" name="Group 27">
            <a:extLst>
              <a:ext uri="{FF2B5EF4-FFF2-40B4-BE49-F238E27FC236}">
                <a16:creationId xmlns:a16="http://schemas.microsoft.com/office/drawing/2014/main" id="{96990B84-F803-436A-9281-78802834EC1E}"/>
              </a:ext>
            </a:extLst>
          </p:cNvPr>
          <p:cNvGrpSpPr/>
          <p:nvPr/>
        </p:nvGrpSpPr>
        <p:grpSpPr>
          <a:xfrm>
            <a:off x="562375" y="1338536"/>
            <a:ext cx="5016505" cy="682335"/>
            <a:chOff x="-1" y="-1"/>
            <a:chExt cx="5016503" cy="682334"/>
          </a:xfrm>
        </p:grpSpPr>
        <p:sp>
          <p:nvSpPr>
            <p:cNvPr id="4" name="Straight Connector 21">
              <a:extLst>
                <a:ext uri="{FF2B5EF4-FFF2-40B4-BE49-F238E27FC236}">
                  <a16:creationId xmlns:a16="http://schemas.microsoft.com/office/drawing/2014/main" id="{EEB2C5F1-0F5D-4762-BA4A-F5FE36E5CA3D}"/>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760CF556-4A00-4B45-9199-8AB0CB8D2240}"/>
                </a:ext>
              </a:extLst>
            </p:cNvPr>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Two-factor Authentication (2FA)</a:t>
              </a:r>
              <a:endParaRPr dirty="0">
                <a:latin typeface="Arial" panose="020B0604020202020204" pitchFamily="34" charset="0"/>
                <a:cs typeface="Arial" panose="020B0604020202020204" pitchFamily="34" charset="0"/>
              </a:endParaRPr>
            </a:p>
          </p:txBody>
        </p:sp>
      </p:grpSp>
      <p:sp>
        <p:nvSpPr>
          <p:cNvPr id="6" name="Qwerty…">
            <a:extLst>
              <a:ext uri="{FF2B5EF4-FFF2-40B4-BE49-F238E27FC236}">
                <a16:creationId xmlns:a16="http://schemas.microsoft.com/office/drawing/2014/main" id="{5A91824F-F1A2-44BD-AE7A-E8127E0FC557}"/>
              </a:ext>
            </a:extLst>
          </p:cNvPr>
          <p:cNvSpPr txBox="1"/>
          <p:nvPr/>
        </p:nvSpPr>
        <p:spPr>
          <a:xfrm>
            <a:off x="685455" y="3637657"/>
            <a:ext cx="5176240" cy="533794"/>
          </a:xfrm>
          <a:prstGeom prst="rect">
            <a:avLst/>
          </a:prstGeom>
          <a:ln w="12700">
            <a:miter lim="400000"/>
          </a:ln>
          <a:extLst>
            <a:ext uri="{C572A759-6A51-4108-AA02-DFA0A04FC94B}">
              <ma14:wrappingTextBoxFlag xmlns:ma14="http://schemas.microsoft.com/office/mac/drawingml/2011/main" xmlns="" val="1"/>
            </a:ext>
          </a:extLst>
        </p:spPr>
        <p:txBody>
          <a:bodyPr lIns="35716" tIns="35716" rIns="35716" bIns="35716" anchor="ctr">
            <a:spAutoFit/>
          </a:bodyPr>
          <a:lstStyle/>
          <a:p>
            <a:pPr algn="ctr" defTabSz="228600">
              <a:tabLst>
                <a:tab pos="457200" algn="l"/>
                <a:tab pos="914400" algn="l"/>
                <a:tab pos="1371600" algn="l"/>
              </a:tabLst>
              <a:defRPr sz="5000">
                <a:solidFill>
                  <a:srgbClr val="FFFFFF"/>
                </a:solidFill>
                <a:uFill>
                  <a:solidFill>
                    <a:srgbClr val="000000"/>
                  </a:solidFill>
                </a:uFill>
                <a:latin typeface="FreightSansLFPro"/>
                <a:ea typeface="FreightSansLFPro"/>
                <a:cs typeface="FreightSansLFPro"/>
                <a:sym typeface="FreightSansLFPro"/>
              </a:defRPr>
            </a:pPr>
            <a:endParaRPr sz="3000" dirty="0">
              <a:solidFill>
                <a:schemeClr val="bg1"/>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D11E1BE5-36C5-4937-91FE-B1A4FF672B3D}"/>
              </a:ext>
            </a:extLst>
          </p:cNvPr>
          <p:cNvSpPr txBox="1"/>
          <p:nvPr/>
        </p:nvSpPr>
        <p:spPr>
          <a:xfrm>
            <a:off x="451148" y="2651460"/>
            <a:ext cx="5546284" cy="29649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342900" indent="-342900" algn="ctr" defTabSz="914418">
              <a:lnSpc>
                <a:spcPts val="1560"/>
              </a:lnSpc>
              <a:buAutoNum type="arabicPeriod"/>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Go to your </a:t>
            </a:r>
            <a:r>
              <a:rPr lang="en-US" b="1" u="sng" dirty="0">
                <a:latin typeface="Arial" panose="020B0604020202020204" pitchFamily="34" charset="0"/>
                <a:cs typeface="Arial" panose="020B0604020202020204" pitchFamily="34" charset="0"/>
              </a:rPr>
              <a:t>Security and Login Settings </a:t>
            </a:r>
            <a:r>
              <a:rPr lang="en-US" dirty="0">
                <a:latin typeface="Arial" panose="020B0604020202020204" pitchFamily="34" charset="0"/>
                <a:cs typeface="Arial" panose="020B0604020202020204" pitchFamily="34" charset="0"/>
              </a:rPr>
              <a:t>by clicking            in the top-right hand corner of Facebook and clicking </a:t>
            </a:r>
            <a:r>
              <a:rPr lang="en-US" b="1" u="sng" dirty="0">
                <a:latin typeface="Arial" panose="020B0604020202020204" pitchFamily="34" charset="0"/>
                <a:cs typeface="Arial" panose="020B0604020202020204" pitchFamily="34" charset="0"/>
              </a:rPr>
              <a:t>Settings</a:t>
            </a:r>
            <a:r>
              <a:rPr lang="en-US" b="1" dirty="0">
                <a:latin typeface="Arial" panose="020B0604020202020204" pitchFamily="34" charset="0"/>
                <a:cs typeface="Arial" panose="020B0604020202020204" pitchFamily="34" charset="0"/>
              </a:rPr>
              <a: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2. Click </a:t>
            </a:r>
            <a:r>
              <a:rPr lang="en-US" b="1" u="sng" dirty="0">
                <a:latin typeface="Arial" panose="020B0604020202020204" pitchFamily="34" charset="0"/>
                <a:cs typeface="Arial" panose="020B0604020202020204" pitchFamily="34" charset="0"/>
              </a:rPr>
              <a:t>Security and Login </a:t>
            </a:r>
            <a:r>
              <a:rPr lang="en-US" dirty="0">
                <a:latin typeface="Arial" panose="020B0604020202020204" pitchFamily="34" charset="0"/>
                <a:cs typeface="Arial" panose="020B0604020202020204" pitchFamily="34" charset="0"/>
              </a:rPr>
              <a:t>on the left.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3. Scroll down to </a:t>
            </a:r>
            <a:r>
              <a:rPr lang="en-US" b="1" u="sng" dirty="0">
                <a:latin typeface="Arial" panose="020B0604020202020204" pitchFamily="34" charset="0"/>
                <a:cs typeface="Arial" panose="020B0604020202020204" pitchFamily="34" charset="0"/>
              </a:rPr>
              <a:t>Use two-factor authentication </a:t>
            </a:r>
            <a:r>
              <a:rPr lang="en-US" dirty="0">
                <a:latin typeface="Arial" panose="020B0604020202020204" pitchFamily="34" charset="0"/>
                <a:cs typeface="Arial" panose="020B0604020202020204" pitchFamily="34" charset="0"/>
              </a:rPr>
              <a:t>and </a:t>
            </a:r>
            <a:r>
              <a:rPr lang="en-US" b="1" u="sng" dirty="0">
                <a:latin typeface="Arial" panose="020B0604020202020204" pitchFamily="34" charset="0"/>
                <a:cs typeface="Arial" panose="020B0604020202020204" pitchFamily="34" charset="0"/>
              </a:rPr>
              <a:t>Edi</a:t>
            </a:r>
            <a:r>
              <a:rPr lang="en-US" b="1" dirty="0">
                <a:latin typeface="Arial" panose="020B0604020202020204" pitchFamily="34" charset="0"/>
                <a:cs typeface="Arial" panose="020B0604020202020204" pitchFamily="34" charset="0"/>
              </a:rPr>
              <a:t>t.</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b="1"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Choose the authentication method you want to add and follow the on-screen instructions.</a:t>
            </a:r>
          </a:p>
          <a:p>
            <a:pPr algn="ctr" defTabSz="914418">
              <a:lnSpc>
                <a:spcPts val="1560"/>
              </a:lnSpc>
              <a:defRPr>
                <a:solidFill>
                  <a:srgbClr val="FFFFFF"/>
                </a:solidFill>
                <a:latin typeface="FreightSansLFPro Medium"/>
                <a:ea typeface="FreightSansLFPro Medium"/>
                <a:cs typeface="FreightSansLFPro Medium"/>
                <a:sym typeface="FreightSansLFPro Medium"/>
              </a:defRPr>
            </a:pPr>
            <a:endParaRPr lang="en-US" dirty="0">
              <a:latin typeface="Arial" panose="020B0604020202020204" pitchFamily="34" charset="0"/>
              <a:cs typeface="Arial" panose="020B0604020202020204" pitchFamily="34" charset="0"/>
            </a:endParaRPr>
          </a:p>
          <a:p>
            <a:pPr algn="ctr" defTabSz="914418">
              <a:lnSpc>
                <a:spcPts val="1560"/>
              </a:lnSpc>
              <a:defRPr>
                <a:solidFill>
                  <a:srgbClr val="FFFFFF"/>
                </a:solidFill>
                <a:latin typeface="FreightSansLFPro Medium"/>
                <a:ea typeface="FreightSansLFPro Medium"/>
                <a:cs typeface="FreightSansLFPro Medium"/>
                <a:sym typeface="FreightSansLFPro Medium"/>
              </a:defRPr>
            </a:pPr>
            <a:r>
              <a:rPr lang="en-US" dirty="0">
                <a:latin typeface="Arial" panose="020B0604020202020204" pitchFamily="34" charset="0"/>
                <a:cs typeface="Arial" panose="020B0604020202020204" pitchFamily="34" charset="0"/>
              </a:rPr>
              <a:t>4. Click </a:t>
            </a:r>
            <a:r>
              <a:rPr lang="en-US" b="1" u="sng" dirty="0">
                <a:latin typeface="Arial" panose="020B0604020202020204" pitchFamily="34" charset="0"/>
                <a:cs typeface="Arial" panose="020B0604020202020204" pitchFamily="34" charset="0"/>
              </a:rPr>
              <a:t>Enable</a:t>
            </a:r>
            <a:r>
              <a:rPr lang="en-US" dirty="0">
                <a:latin typeface="Arial" panose="020B0604020202020204" pitchFamily="34" charset="0"/>
                <a:cs typeface="Arial" panose="020B0604020202020204" pitchFamily="34" charset="0"/>
              </a:rPr>
              <a:t> once you’ve selected and turned on an authentication method.</a:t>
            </a:r>
          </a:p>
        </p:txBody>
      </p:sp>
      <p:pic>
        <p:nvPicPr>
          <p:cNvPr id="8" name="Picture 7">
            <a:extLst>
              <a:ext uri="{FF2B5EF4-FFF2-40B4-BE49-F238E27FC236}">
                <a16:creationId xmlns:a16="http://schemas.microsoft.com/office/drawing/2014/main" id="{78601F4D-6BB4-45E7-8E85-F17118711B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6747" y="2921275"/>
            <a:ext cx="222932" cy="204093"/>
          </a:xfrm>
          <a:prstGeom prst="rect">
            <a:avLst/>
          </a:prstGeom>
        </p:spPr>
      </p:pic>
      <p:pic>
        <p:nvPicPr>
          <p:cNvPr id="9" name="Picture 8">
            <a:extLst>
              <a:ext uri="{FF2B5EF4-FFF2-40B4-BE49-F238E27FC236}">
                <a16:creationId xmlns:a16="http://schemas.microsoft.com/office/drawing/2014/main" id="{1C68D37F-6F54-4098-9AA7-9AD7B11F64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6001" y="1954598"/>
            <a:ext cx="5609630" cy="3220343"/>
          </a:xfrm>
          <a:prstGeom prst="rect">
            <a:avLst/>
          </a:prstGeom>
        </p:spPr>
      </p:pic>
      <p:sp>
        <p:nvSpPr>
          <p:cNvPr id="10" name="Rectangle 9">
            <a:extLst>
              <a:ext uri="{FF2B5EF4-FFF2-40B4-BE49-F238E27FC236}">
                <a16:creationId xmlns:a16="http://schemas.microsoft.com/office/drawing/2014/main" id="{5265EBD4-A774-454C-BDE2-F6BA88A30CB9}"/>
              </a:ext>
            </a:extLst>
          </p:cNvPr>
          <p:cNvSpPr/>
          <p:nvPr/>
        </p:nvSpPr>
        <p:spPr>
          <a:xfrm>
            <a:off x="543298" y="5944980"/>
            <a:ext cx="5532284" cy="369332"/>
          </a:xfrm>
          <a:prstGeom prst="rect">
            <a:avLst/>
          </a:prstGeom>
        </p:spPr>
        <p:txBody>
          <a:bodyPr wrap="none">
            <a:spAutoFit/>
          </a:bodyPr>
          <a:lstStyle/>
          <a:p>
            <a:pPr algn="ctr"/>
            <a:r>
              <a:rPr lang="en-US" dirty="0">
                <a:solidFill>
                  <a:schemeClr val="bg1"/>
                </a:solidFill>
                <a:latin typeface="Arial" panose="020B0604020202020204" pitchFamily="34" charset="0"/>
                <a:cs typeface="Arial" panose="020B0604020202020204" pitchFamily="34" charset="0"/>
              </a:rPr>
              <a:t>For more resources, please visit </a:t>
            </a:r>
            <a:r>
              <a:rPr lang="en-US" dirty="0" err="1">
                <a:solidFill>
                  <a:schemeClr val="bg1"/>
                </a:solidFill>
                <a:latin typeface="Arial" panose="020B0604020202020204" pitchFamily="34" charset="0"/>
                <a:cs typeface="Arial" panose="020B0604020202020204" pitchFamily="34" charset="0"/>
              </a:rPr>
              <a:t>facebook.com</a:t>
            </a:r>
            <a:r>
              <a:rPr lang="en-US" dirty="0">
                <a:solidFill>
                  <a:schemeClr val="bg1"/>
                </a:solidFill>
                <a:latin typeface="Arial" panose="020B0604020202020204" pitchFamily="34" charset="0"/>
                <a:cs typeface="Arial" panose="020B0604020202020204" pitchFamily="34" charset="0"/>
              </a:rPr>
              <a:t>/help </a:t>
            </a:r>
          </a:p>
        </p:txBody>
      </p:sp>
    </p:spTree>
    <p:extLst>
      <p:ext uri="{BB962C8B-B14F-4D97-AF65-F5344CB8AC3E}">
        <p14:creationId xmlns:p14="http://schemas.microsoft.com/office/powerpoint/2010/main" val="503183170"/>
      </p:ext>
    </p:extLst>
  </p:cSld>
  <p:clrMapOvr>
    <a:masterClrMapping/>
  </p:clrMapOvr>
  <p:transition spd="slow">
    <p:wip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creen Shot 2019-03-07 at 8.48.27 PM.png" descr="Screen Shot 2019-03-07 at 8.48.27 PM.png">
            <a:extLst>
              <a:ext uri="{FF2B5EF4-FFF2-40B4-BE49-F238E27FC236}">
                <a16:creationId xmlns:a16="http://schemas.microsoft.com/office/drawing/2014/main" id="{A4B9C849-379C-41FE-81E6-39D24939F093}"/>
              </a:ext>
            </a:extLst>
          </p:cNvPr>
          <p:cNvPicPr>
            <a:picLocks noChangeAspect="1"/>
          </p:cNvPicPr>
          <p:nvPr/>
        </p:nvPicPr>
        <p:blipFill rotWithShape="1">
          <a:blip r:embed="rId3"/>
          <a:srcRect l="-2058" r="29896"/>
          <a:stretch/>
        </p:blipFill>
        <p:spPr>
          <a:xfrm>
            <a:off x="6706926" y="186425"/>
            <a:ext cx="5529235" cy="6138562"/>
          </a:xfrm>
          <a:prstGeom prst="rect">
            <a:avLst/>
          </a:prstGeom>
          <a:ln w="12700">
            <a:miter lim="400000"/>
          </a:ln>
        </p:spPr>
      </p:pic>
      <p:sp>
        <p:nvSpPr>
          <p:cNvPr id="3" name="WHAT SHOULD I NOT SHARE?">
            <a:extLst>
              <a:ext uri="{FF2B5EF4-FFF2-40B4-BE49-F238E27FC236}">
                <a16:creationId xmlns:a16="http://schemas.microsoft.com/office/drawing/2014/main" id="{7EDB39FD-09A8-4F97-B6E2-EFF35F2F2114}"/>
              </a:ext>
            </a:extLst>
          </p:cNvPr>
          <p:cNvSpPr txBox="1"/>
          <p:nvPr/>
        </p:nvSpPr>
        <p:spPr>
          <a:xfrm>
            <a:off x="948775" y="2692521"/>
            <a:ext cx="4424419" cy="1549457"/>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lvl1pPr algn="ctr" defTabSz="228600">
              <a:tabLst>
                <a:tab pos="457200" algn="l"/>
                <a:tab pos="914400" algn="l"/>
                <a:tab pos="1371600" algn="l"/>
              </a:tabLst>
              <a:defRPr sz="6000" b="1">
                <a:solidFill>
                  <a:srgbClr val="FFFFFF"/>
                </a:solidFill>
                <a:uFill>
                  <a:solidFill>
                    <a:srgbClr val="000000"/>
                  </a:solidFill>
                </a:uFill>
                <a:latin typeface="FreightSansLFPro"/>
                <a:ea typeface="FreightSansLFPro"/>
                <a:cs typeface="FreightSansLFPro"/>
                <a:sym typeface="FreightSansLFPro"/>
              </a:defRPr>
            </a:lvl1pPr>
          </a:lstStyle>
          <a:p>
            <a:r>
              <a:rPr lang="en-PH" sz="4800" b="0" dirty="0">
                <a:latin typeface="Arial" panose="020B0604020202020204" pitchFamily="34" charset="0"/>
                <a:cs typeface="Arial" panose="020B0604020202020204" pitchFamily="34" charset="0"/>
              </a:rPr>
              <a:t>Post privacy settings</a:t>
            </a:r>
          </a:p>
        </p:txBody>
      </p:sp>
      <p:sp>
        <p:nvSpPr>
          <p:cNvPr id="4" name="Rectangle 3">
            <a:extLst>
              <a:ext uri="{FF2B5EF4-FFF2-40B4-BE49-F238E27FC236}">
                <a16:creationId xmlns:a16="http://schemas.microsoft.com/office/drawing/2014/main" id="{6FB37C90-0106-4D4B-9435-663F517D8CA8}"/>
              </a:ext>
            </a:extLst>
          </p:cNvPr>
          <p:cNvSpPr/>
          <p:nvPr/>
        </p:nvSpPr>
        <p:spPr>
          <a:xfrm>
            <a:off x="7543800" y="595288"/>
            <a:ext cx="2369127" cy="369328"/>
          </a:xfrm>
          <a:prstGeom prst="rect">
            <a:avLst/>
          </a:prstGeom>
          <a:solidFill>
            <a:srgbClr val="FFFFFF"/>
          </a:solidFill>
          <a:ln w="25400" cap="flat">
            <a:solidFill>
              <a:schemeClr val="bg1"/>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Helvetica"/>
            </a:endParaRPr>
          </a:p>
        </p:txBody>
      </p:sp>
      <p:sp>
        <p:nvSpPr>
          <p:cNvPr id="5" name="Rectangle 4">
            <a:extLst>
              <a:ext uri="{FF2B5EF4-FFF2-40B4-BE49-F238E27FC236}">
                <a16:creationId xmlns:a16="http://schemas.microsoft.com/office/drawing/2014/main" id="{63963B0E-54CC-44D7-98EB-3F96F3D09F77}"/>
              </a:ext>
            </a:extLst>
          </p:cNvPr>
          <p:cNvSpPr/>
          <p:nvPr/>
        </p:nvSpPr>
        <p:spPr>
          <a:xfrm>
            <a:off x="543298" y="5944980"/>
            <a:ext cx="5532284" cy="369332"/>
          </a:xfrm>
          <a:prstGeom prst="rect">
            <a:avLst/>
          </a:prstGeom>
        </p:spPr>
        <p:txBody>
          <a:bodyPr wrap="none">
            <a:spAutoFit/>
          </a:bodyPr>
          <a:lstStyle/>
          <a:p>
            <a:pPr algn="ctr"/>
            <a:r>
              <a:rPr lang="en-US" dirty="0">
                <a:solidFill>
                  <a:schemeClr val="bg1"/>
                </a:solidFill>
                <a:latin typeface="Arial" panose="020B0604020202020204" pitchFamily="34" charset="0"/>
                <a:cs typeface="Arial" panose="020B0604020202020204" pitchFamily="34" charset="0"/>
              </a:rPr>
              <a:t>For more resources, please visit </a:t>
            </a:r>
            <a:r>
              <a:rPr lang="en-US" dirty="0" err="1">
                <a:solidFill>
                  <a:schemeClr val="bg1"/>
                </a:solidFill>
                <a:latin typeface="Arial" panose="020B0604020202020204" pitchFamily="34" charset="0"/>
                <a:cs typeface="Arial" panose="020B0604020202020204" pitchFamily="34" charset="0"/>
              </a:rPr>
              <a:t>facebook.com</a:t>
            </a:r>
            <a:r>
              <a:rPr lang="en-US" dirty="0">
                <a:solidFill>
                  <a:schemeClr val="bg1"/>
                </a:solidFill>
                <a:latin typeface="Arial" panose="020B0604020202020204" pitchFamily="34" charset="0"/>
                <a:cs typeface="Arial" panose="020B0604020202020204" pitchFamily="34" charset="0"/>
              </a:rPr>
              <a:t>/help </a:t>
            </a:r>
          </a:p>
        </p:txBody>
      </p:sp>
    </p:spTree>
    <p:extLst>
      <p:ext uri="{BB962C8B-B14F-4D97-AF65-F5344CB8AC3E}">
        <p14:creationId xmlns:p14="http://schemas.microsoft.com/office/powerpoint/2010/main" val="91045239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F3EC7923-DC85-4626-B472-D7D90F2B8770}"/>
              </a:ext>
            </a:extLst>
          </p:cNvPr>
          <p:cNvGrpSpPr/>
          <p:nvPr/>
        </p:nvGrpSpPr>
        <p:grpSpPr>
          <a:xfrm>
            <a:off x="1837537" y="3825643"/>
            <a:ext cx="2759169" cy="1590678"/>
            <a:chOff x="983433" y="1823791"/>
            <a:chExt cx="2569856" cy="1590678"/>
          </a:xfrm>
        </p:grpSpPr>
        <p:sp>
          <p:nvSpPr>
            <p:cNvPr id="16" name="Rectangle 15">
              <a:extLst>
                <a:ext uri="{FF2B5EF4-FFF2-40B4-BE49-F238E27FC236}">
                  <a16:creationId xmlns:a16="http://schemas.microsoft.com/office/drawing/2014/main" id="{7ED9CBBA-14FC-47A2-9F7D-B6E8AF146906}"/>
                </a:ext>
              </a:extLst>
            </p:cNvPr>
            <p:cNvSpPr/>
            <p:nvPr/>
          </p:nvSpPr>
          <p:spPr>
            <a:xfrm>
              <a:off x="983433" y="2829694"/>
              <a:ext cx="2569856" cy="584775"/>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dirty="0">
                  <a:solidFill>
                    <a:srgbClr val="3366CC"/>
                  </a:solidFill>
                  <a:latin typeface="Arial" panose="020B0604020202020204" pitchFamily="34" charset="0"/>
                  <a:cs typeface="Arial" panose="020B0604020202020204" pitchFamily="34" charset="0"/>
                </a:rPr>
                <a:t>REFLECT ABOUT DIGITAL SELF: Your Digital Footprint</a:t>
              </a:r>
            </a:p>
          </p:txBody>
        </p:sp>
        <p:pic>
          <p:nvPicPr>
            <p:cNvPr id="17" name="Picture 16">
              <a:extLst>
                <a:ext uri="{FF2B5EF4-FFF2-40B4-BE49-F238E27FC236}">
                  <a16:creationId xmlns:a16="http://schemas.microsoft.com/office/drawing/2014/main" id="{D93F9ACF-353D-4CB3-9A09-5BB56E13FB17}"/>
                </a:ext>
              </a:extLst>
            </p:cNvPr>
            <p:cNvPicPr>
              <a:picLocks noChangeAspect="1"/>
            </p:cNvPicPr>
            <p:nvPr/>
          </p:nvPicPr>
          <p:blipFill>
            <a:blip r:embed="rId3"/>
            <a:stretch>
              <a:fillRect/>
            </a:stretch>
          </p:blipFill>
          <p:spPr>
            <a:xfrm>
              <a:off x="1765398" y="1823791"/>
              <a:ext cx="1005927" cy="1286367"/>
            </a:xfrm>
            <a:prstGeom prst="rect">
              <a:avLst/>
            </a:prstGeom>
          </p:spPr>
        </p:pic>
      </p:grpSp>
      <p:grpSp>
        <p:nvGrpSpPr>
          <p:cNvPr id="18" name="Group 17">
            <a:extLst>
              <a:ext uri="{FF2B5EF4-FFF2-40B4-BE49-F238E27FC236}">
                <a16:creationId xmlns:a16="http://schemas.microsoft.com/office/drawing/2014/main" id="{4A2D6E4A-FDFE-462C-A5B9-CBE098675E21}"/>
              </a:ext>
            </a:extLst>
          </p:cNvPr>
          <p:cNvGrpSpPr/>
          <p:nvPr/>
        </p:nvGrpSpPr>
        <p:grpSpPr>
          <a:xfrm>
            <a:off x="4774882" y="3825643"/>
            <a:ext cx="2697944" cy="1836900"/>
            <a:chOff x="3511160" y="1823791"/>
            <a:chExt cx="2512832" cy="1836900"/>
          </a:xfrm>
        </p:grpSpPr>
        <p:sp>
          <p:nvSpPr>
            <p:cNvPr id="19" name="Rectangle 18">
              <a:extLst>
                <a:ext uri="{FF2B5EF4-FFF2-40B4-BE49-F238E27FC236}">
                  <a16:creationId xmlns:a16="http://schemas.microsoft.com/office/drawing/2014/main" id="{89DE73EB-2D1D-4594-9FA0-40AD8DAE5927}"/>
                </a:ext>
              </a:extLst>
            </p:cNvPr>
            <p:cNvSpPr/>
            <p:nvPr/>
          </p:nvSpPr>
          <p:spPr>
            <a:xfrm>
              <a:off x="3511160" y="2829694"/>
              <a:ext cx="2512832" cy="830997"/>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dirty="0">
                  <a:latin typeface="Arial" panose="020B0604020202020204" pitchFamily="34" charset="0"/>
                  <a:cs typeface="Arial" panose="020B0604020202020204" pitchFamily="34" charset="0"/>
                </a:rPr>
                <a:t>CONNECT WITH OTHERS RESPONSIBLY: </a:t>
              </a:r>
              <a:r>
                <a:rPr lang="en-PH" sz="1600" b="1" dirty="0">
                  <a:latin typeface="Arial" panose="020B0604020202020204" pitchFamily="34" charset="0"/>
                  <a:cs typeface="Arial" panose="020B0604020202020204" pitchFamily="34" charset="0"/>
                </a:rPr>
                <a:t>You as a Digital Citizen</a:t>
              </a:r>
            </a:p>
          </p:txBody>
        </p:sp>
        <p:pic>
          <p:nvPicPr>
            <p:cNvPr id="20" name="Picture 19">
              <a:extLst>
                <a:ext uri="{FF2B5EF4-FFF2-40B4-BE49-F238E27FC236}">
                  <a16:creationId xmlns:a16="http://schemas.microsoft.com/office/drawing/2014/main" id="{3E5495F4-CB2C-4423-8EF0-34AADB43341C}"/>
                </a:ext>
              </a:extLst>
            </p:cNvPr>
            <p:cNvPicPr>
              <a:picLocks noChangeAspect="1"/>
            </p:cNvPicPr>
            <p:nvPr/>
          </p:nvPicPr>
          <p:blipFill>
            <a:blip r:embed="rId4"/>
            <a:stretch>
              <a:fillRect/>
            </a:stretch>
          </p:blipFill>
          <p:spPr>
            <a:xfrm>
              <a:off x="4237178" y="1823791"/>
              <a:ext cx="1060796" cy="1286367"/>
            </a:xfrm>
            <a:prstGeom prst="rect">
              <a:avLst/>
            </a:prstGeom>
          </p:spPr>
        </p:pic>
      </p:grpSp>
      <p:grpSp>
        <p:nvGrpSpPr>
          <p:cNvPr id="21" name="Group 20">
            <a:extLst>
              <a:ext uri="{FF2B5EF4-FFF2-40B4-BE49-F238E27FC236}">
                <a16:creationId xmlns:a16="http://schemas.microsoft.com/office/drawing/2014/main" id="{786C1645-EA20-4095-8B4F-43E55C783F10}"/>
              </a:ext>
            </a:extLst>
          </p:cNvPr>
          <p:cNvGrpSpPr/>
          <p:nvPr/>
        </p:nvGrpSpPr>
        <p:grpSpPr>
          <a:xfrm>
            <a:off x="7863776" y="3825643"/>
            <a:ext cx="2490685" cy="1836900"/>
            <a:chOff x="6283171" y="1823791"/>
            <a:chExt cx="2319794" cy="1836900"/>
          </a:xfrm>
        </p:grpSpPr>
        <p:sp>
          <p:nvSpPr>
            <p:cNvPr id="22" name="Rectangle 21">
              <a:extLst>
                <a:ext uri="{FF2B5EF4-FFF2-40B4-BE49-F238E27FC236}">
                  <a16:creationId xmlns:a16="http://schemas.microsoft.com/office/drawing/2014/main" id="{2E35735C-AA02-4971-9563-0A274C909CCB}"/>
                </a:ext>
              </a:extLst>
            </p:cNvPr>
            <p:cNvSpPr/>
            <p:nvPr/>
          </p:nvSpPr>
          <p:spPr>
            <a:xfrm>
              <a:off x="6283171" y="2829694"/>
              <a:ext cx="2319794" cy="830997"/>
            </a:xfrm>
            <a:prstGeom prst="rect">
              <a:avLst/>
            </a:prstGeom>
          </p:spPr>
          <p:txBody>
            <a:bodyPr wrap="square">
              <a:spAutoFit/>
            </a:bodyPr>
            <a:lstStyle/>
            <a:p>
              <a:pPr algn="ctr" defTabSz="410764">
                <a:buSzPct val="100000"/>
                <a:defRPr sz="3000">
                  <a:solidFill>
                    <a:srgbClr val="535353"/>
                  </a:solidFill>
                  <a:latin typeface="FreightSansLFPro"/>
                  <a:ea typeface="FreightSansLFPro"/>
                  <a:cs typeface="FreightSansLFPro"/>
                  <a:sym typeface="FreightSansLFPro"/>
                </a:defRPr>
              </a:pPr>
              <a:r>
                <a:rPr lang="en-PH" sz="1600" dirty="0">
                  <a:latin typeface="Arial" panose="020B0604020202020204" pitchFamily="34" charset="0"/>
                  <a:cs typeface="Arial" panose="020B0604020202020204" pitchFamily="34" charset="0"/>
                </a:rPr>
                <a:t>THINKING CRITICALLY ONLINE: Be a Critical Thinker</a:t>
              </a:r>
            </a:p>
          </p:txBody>
        </p:sp>
        <p:pic>
          <p:nvPicPr>
            <p:cNvPr id="23" name="Picture 22">
              <a:extLst>
                <a:ext uri="{FF2B5EF4-FFF2-40B4-BE49-F238E27FC236}">
                  <a16:creationId xmlns:a16="http://schemas.microsoft.com/office/drawing/2014/main" id="{D04290A1-13FE-4D85-8A57-4FA8D71A1016}"/>
                </a:ext>
              </a:extLst>
            </p:cNvPr>
            <p:cNvPicPr>
              <a:picLocks noChangeAspect="1"/>
            </p:cNvPicPr>
            <p:nvPr/>
          </p:nvPicPr>
          <p:blipFill>
            <a:blip r:embed="rId5"/>
            <a:stretch>
              <a:fillRect/>
            </a:stretch>
          </p:blipFill>
          <p:spPr>
            <a:xfrm>
              <a:off x="6793279" y="1823791"/>
              <a:ext cx="1066892" cy="1286367"/>
            </a:xfrm>
            <a:prstGeom prst="rect">
              <a:avLst/>
            </a:prstGeom>
          </p:spPr>
        </p:pic>
      </p:grpSp>
      <p:sp>
        <p:nvSpPr>
          <p:cNvPr id="25" name="Rectangle 130">
            <a:extLst>
              <a:ext uri="{FF2B5EF4-FFF2-40B4-BE49-F238E27FC236}">
                <a16:creationId xmlns:a16="http://schemas.microsoft.com/office/drawing/2014/main" id="{30EC8198-06F3-4CB9-B146-425F9357F52D}"/>
              </a:ext>
            </a:extLst>
          </p:cNvPr>
          <p:cNvSpPr txBox="1"/>
          <p:nvPr/>
        </p:nvSpPr>
        <p:spPr>
          <a:xfrm>
            <a:off x="-832286" y="2374747"/>
            <a:ext cx="14326614" cy="53552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defTabSz="821529">
              <a:defRPr sz="3400">
                <a:solidFill>
                  <a:srgbClr val="4A4A4A"/>
                </a:solidFill>
                <a:latin typeface="FreightSansLFPro"/>
                <a:ea typeface="FreightSansLFPro"/>
                <a:cs typeface="FreightSansLFPro"/>
                <a:sym typeface="FreightSansLFPro"/>
              </a:defRPr>
            </a:lvl1pPr>
          </a:lstStyle>
          <a:p>
            <a:pPr>
              <a:lnSpc>
                <a:spcPct val="80000"/>
              </a:lnSpc>
              <a:spcBef>
                <a:spcPts val="85"/>
              </a:spcBef>
              <a:spcAft>
                <a:spcPts val="85"/>
              </a:spcAft>
            </a:pPr>
            <a:r>
              <a:rPr lang="en-US" sz="3600" dirty="0">
                <a:solidFill>
                  <a:srgbClr val="4267B3"/>
                </a:solidFill>
                <a:latin typeface="Arial" panose="020B0604020202020204" pitchFamily="34" charset="0"/>
                <a:cs typeface="Arial" panose="020B0604020202020204" pitchFamily="34" charset="0"/>
              </a:rPr>
              <a:t>Protecting Your Digital Identify</a:t>
            </a:r>
          </a:p>
        </p:txBody>
      </p:sp>
      <p:sp>
        <p:nvSpPr>
          <p:cNvPr id="26" name="Rectangle 25">
            <a:extLst>
              <a:ext uri="{FF2B5EF4-FFF2-40B4-BE49-F238E27FC236}">
                <a16:creationId xmlns:a16="http://schemas.microsoft.com/office/drawing/2014/main" id="{82DA8E52-FC41-4329-8795-8FD0FF216089}"/>
              </a:ext>
            </a:extLst>
          </p:cNvPr>
          <p:cNvSpPr/>
          <p:nvPr/>
        </p:nvSpPr>
        <p:spPr>
          <a:xfrm rot="20919802">
            <a:off x="336258" y="547857"/>
            <a:ext cx="7565191" cy="923330"/>
          </a:xfrm>
          <a:prstGeom prst="rect">
            <a:avLst/>
          </a:prstGeom>
        </p:spPr>
        <p:txBody>
          <a:bodyPr wrap="square">
            <a:spAutoFit/>
          </a:bodyPr>
          <a:lstStyle/>
          <a:p>
            <a:r>
              <a:rPr lang="en-NZ" sz="5400" b="1" i="1" kern="1200" dirty="0">
                <a:solidFill>
                  <a:srgbClr val="4267B3"/>
                </a:solidFill>
                <a:latin typeface="Arial" panose="020B0604020202020204" pitchFamily="34" charset="0"/>
                <a:cs typeface="Arial" panose="020B0604020202020204" pitchFamily="34" charset="0"/>
              </a:rPr>
              <a:t>WHAT’S TO COME</a:t>
            </a:r>
            <a:endParaRPr lang="en-AU" sz="5400" b="1" i="1" kern="1200" dirty="0">
              <a:solidFill>
                <a:srgbClr val="4267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2553729"/>
      </p:ext>
    </p:extLst>
  </p:cSld>
  <p:clrMapOvr>
    <a:masterClrMapping/>
  </p:clrMapOvr>
  <p:transition spd="slow">
    <p:wip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B59B9BC3-A565-4096-887F-4A1B57B03CD0}"/>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Cookies</a:t>
            </a:r>
          </a:p>
        </p:txBody>
      </p:sp>
      <p:grpSp>
        <p:nvGrpSpPr>
          <p:cNvPr id="3" name="Group 27">
            <a:extLst>
              <a:ext uri="{FF2B5EF4-FFF2-40B4-BE49-F238E27FC236}">
                <a16:creationId xmlns:a16="http://schemas.microsoft.com/office/drawing/2014/main" id="{EAB1B552-4DEA-4457-BCB0-0F047A6A2776}"/>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06E156E3-2C13-4D0E-8EB1-04D987DA6266}"/>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1A5E58F9-D842-4627-ABAA-FC9B4F59532A}"/>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Protecting your digital identity</a:t>
              </a:r>
            </a:p>
          </p:txBody>
        </p:sp>
      </p:grpSp>
    </p:spTree>
    <p:extLst>
      <p:ext uri="{BB962C8B-B14F-4D97-AF65-F5344CB8AC3E}">
        <p14:creationId xmlns:p14="http://schemas.microsoft.com/office/powerpoint/2010/main" val="50272590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63F4AAB0-E82E-4217-9170-15FB8D10DD08}"/>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Digital stocktake</a:t>
            </a:r>
          </a:p>
        </p:txBody>
      </p:sp>
    </p:spTree>
    <p:extLst>
      <p:ext uri="{BB962C8B-B14F-4D97-AF65-F5344CB8AC3E}">
        <p14:creationId xmlns:p14="http://schemas.microsoft.com/office/powerpoint/2010/main" val="24710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9CA3634-1A47-478B-82AD-92772008F129}"/>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Who has access?</a:t>
            </a:r>
          </a:p>
        </p:txBody>
      </p:sp>
      <p:grpSp>
        <p:nvGrpSpPr>
          <p:cNvPr id="3" name="Group 27">
            <a:extLst>
              <a:ext uri="{FF2B5EF4-FFF2-40B4-BE49-F238E27FC236}">
                <a16:creationId xmlns:a16="http://schemas.microsoft.com/office/drawing/2014/main" id="{D62F7949-4DBA-4078-9D0D-20203526C863}"/>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BD4C9C6C-33E1-4B85-B0A7-B26D8A226AD6}"/>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999189A2-D6B1-423D-BEFA-10BBB6C0B072}"/>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a:t>
              </a:r>
              <a:r>
                <a:rPr lang="en-US" b="0" dirty="0" err="1">
                  <a:latin typeface="Arial" panose="020B0604020202020204" pitchFamily="34" charset="0"/>
                  <a:cs typeface="Arial" panose="020B0604020202020204" pitchFamily="34" charset="0"/>
                </a:rPr>
                <a:t>stocktake</a:t>
              </a:r>
              <a:endParaRPr lang="en-US" b="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04916147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697">
            <a:extLst>
              <a:ext uri="{FF2B5EF4-FFF2-40B4-BE49-F238E27FC236}">
                <a16:creationId xmlns:a16="http://schemas.microsoft.com/office/drawing/2014/main" id="{8AA51E8D-1282-489D-AE52-3B35CACA541A}"/>
              </a:ext>
            </a:extLst>
          </p:cNvPr>
          <p:cNvSpPr txBox="1"/>
          <p:nvPr/>
        </p:nvSpPr>
        <p:spPr>
          <a:xfrm>
            <a:off x="698499" y="889116"/>
            <a:ext cx="10795000" cy="1016001"/>
          </a:xfrm>
          <a:prstGeom prst="rect">
            <a:avLst/>
          </a:prstGeom>
          <a:ln w="12700">
            <a:miter lim="400000"/>
          </a:ln>
          <a:extLst>
            <a:ext uri="{C572A759-6A51-4108-AA02-DFA0A04FC94B}">
              <ma14:wrappingTextBoxFlag xmlns:ma14="http://schemas.microsoft.com/office/mac/drawingml/2011/main" xmlns="" val="1"/>
            </a:ext>
          </a:extLst>
        </p:spPr>
        <p:txBody>
          <a:bodyPr lIns="121899" tIns="121899" rIns="121899" bIns="121899" anchor="ctr">
            <a:normAutofit/>
          </a:bodyPr>
          <a:lstStyle>
            <a:lvl1pPr algn="ctr" defTabSz="1219224">
              <a:lnSpc>
                <a:spcPct val="94000"/>
              </a:lnSpc>
              <a:spcBef>
                <a:spcPts val="3000"/>
              </a:spcBef>
              <a:defRPr sz="4000">
                <a:solidFill>
                  <a:srgbClr val="262626"/>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Secure accounts</a:t>
            </a:r>
          </a:p>
        </p:txBody>
      </p:sp>
      <p:pic>
        <p:nvPicPr>
          <p:cNvPr id="3" name="Picture 11" descr="Picture 11">
            <a:extLst>
              <a:ext uri="{FF2B5EF4-FFF2-40B4-BE49-F238E27FC236}">
                <a16:creationId xmlns:a16="http://schemas.microsoft.com/office/drawing/2014/main" id="{504930A3-2BFD-4AF4-9E32-18EB9F253C61}"/>
              </a:ext>
            </a:extLst>
          </p:cNvPr>
          <p:cNvPicPr>
            <a:picLocks noChangeAspect="1"/>
          </p:cNvPicPr>
          <p:nvPr/>
        </p:nvPicPr>
        <p:blipFill>
          <a:blip r:embed="rId3"/>
          <a:stretch>
            <a:fillRect/>
          </a:stretch>
        </p:blipFill>
        <p:spPr>
          <a:xfrm>
            <a:off x="1693992" y="3352598"/>
            <a:ext cx="1587501" cy="1587501"/>
          </a:xfrm>
          <a:prstGeom prst="rect">
            <a:avLst/>
          </a:prstGeom>
          <a:ln w="12700">
            <a:miter lim="400000"/>
          </a:ln>
        </p:spPr>
      </p:pic>
      <p:sp>
        <p:nvSpPr>
          <p:cNvPr id="4" name="Rectangle 18">
            <a:extLst>
              <a:ext uri="{FF2B5EF4-FFF2-40B4-BE49-F238E27FC236}">
                <a16:creationId xmlns:a16="http://schemas.microsoft.com/office/drawing/2014/main" id="{E53952B8-035C-4391-ADF7-DEFA124A0B7F}"/>
              </a:ext>
            </a:extLst>
          </p:cNvPr>
          <p:cNvSpPr txBox="1"/>
          <p:nvPr/>
        </p:nvSpPr>
        <p:spPr>
          <a:xfrm>
            <a:off x="4623706" y="2920230"/>
            <a:ext cx="2944587" cy="306320"/>
          </a:xfrm>
          <a:prstGeom prst="rect">
            <a:avLst/>
          </a:prstGeom>
          <a:ln w="12700">
            <a:miter lim="400000"/>
          </a:ln>
          <a:extLst>
            <a:ext uri="{C572A759-6A51-4108-AA02-DFA0A04FC94B}">
              <ma14:wrappingTextBoxFlag xmlns:ma14="http://schemas.microsoft.com/office/mac/drawingml/2011/main" xmlns="" val="1"/>
            </a:ext>
          </a:extLst>
        </p:spPr>
        <p:txBody>
          <a:bodyPr lIns="44999" tIns="44999" rIns="44999" bIns="44999">
            <a:spAutoFit/>
          </a:bodyPr>
          <a:lstStyle/>
          <a:p>
            <a:pPr algn="ctr" defTabSz="273050">
              <a:defRPr sz="1400">
                <a:solidFill>
                  <a:srgbClr val="4267B2"/>
                </a:solidFill>
                <a:latin typeface="FreightSansLFPro Medium"/>
                <a:ea typeface="FreightSansLFPro Medium"/>
                <a:cs typeface="FreightSansLFPro Medium"/>
                <a:sym typeface="FreightSansLFPro Medium"/>
              </a:defRPr>
            </a:pPr>
            <a:r>
              <a:rPr u="sng">
                <a:solidFill>
                  <a:srgbClr val="3D6AD6"/>
                </a:solidFill>
                <a:uFill>
                  <a:solidFill>
                    <a:srgbClr val="3D6AD6"/>
                  </a:solidFill>
                </a:uFill>
                <a:latin typeface="Arial" panose="020B0604020202020204" pitchFamily="34" charset="0"/>
                <a:cs typeface="Arial" panose="020B0604020202020204" pitchFamily="34" charset="0"/>
                <a:hlinkClick r:id="rId4"/>
              </a:rPr>
              <a:t>fb.me/LoginNotifications</a:t>
            </a:r>
          </a:p>
        </p:txBody>
      </p:sp>
      <p:sp>
        <p:nvSpPr>
          <p:cNvPr id="5" name="Rounded Rectangle 22">
            <a:extLst>
              <a:ext uri="{FF2B5EF4-FFF2-40B4-BE49-F238E27FC236}">
                <a16:creationId xmlns:a16="http://schemas.microsoft.com/office/drawing/2014/main" id="{6987D173-83D6-42A1-9CE9-38AA93E5C0EF}"/>
              </a:ext>
            </a:extLst>
          </p:cNvPr>
          <p:cNvSpPr/>
          <p:nvPr/>
        </p:nvSpPr>
        <p:spPr>
          <a:xfrm>
            <a:off x="4404812" y="2420927"/>
            <a:ext cx="3382377" cy="483686"/>
          </a:xfrm>
          <a:prstGeom prst="roundRect">
            <a:avLst>
              <a:gd name="adj" fmla="val 16667"/>
            </a:avLst>
          </a:prstGeom>
          <a:solidFill>
            <a:srgbClr val="4267B2"/>
          </a:solidFill>
          <a:ln w="12700">
            <a:miter lim="400000"/>
          </a:ln>
          <a:effectLst>
            <a:outerShdw blurRad="50800" dist="25400" dir="5400000" rotWithShape="0">
              <a:srgbClr val="000000">
                <a:alpha val="35000"/>
              </a:srgbClr>
            </a:outerShdw>
          </a:effectLst>
        </p:spPr>
        <p:txBody>
          <a:bodyPr lIns="45719" rIns="45719" anchor="ct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6" name="TextBox 23">
            <a:extLst>
              <a:ext uri="{FF2B5EF4-FFF2-40B4-BE49-F238E27FC236}">
                <a16:creationId xmlns:a16="http://schemas.microsoft.com/office/drawing/2014/main" id="{FF667F40-93D1-4318-9DE2-5E6A4DC0B230}"/>
              </a:ext>
            </a:extLst>
          </p:cNvPr>
          <p:cNvSpPr txBox="1"/>
          <p:nvPr/>
        </p:nvSpPr>
        <p:spPr>
          <a:xfrm>
            <a:off x="4654062" y="2436545"/>
            <a:ext cx="2883875" cy="430883"/>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defRPr sz="20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Enable login alerts</a:t>
            </a:r>
          </a:p>
        </p:txBody>
      </p:sp>
      <p:sp>
        <p:nvSpPr>
          <p:cNvPr id="7" name="Rectangle 24">
            <a:extLst>
              <a:ext uri="{FF2B5EF4-FFF2-40B4-BE49-F238E27FC236}">
                <a16:creationId xmlns:a16="http://schemas.microsoft.com/office/drawing/2014/main" id="{ACE69D53-3948-4D31-B121-8B43F3EBCAEE}"/>
              </a:ext>
            </a:extLst>
          </p:cNvPr>
          <p:cNvSpPr txBox="1"/>
          <p:nvPr/>
        </p:nvSpPr>
        <p:spPr>
          <a:xfrm>
            <a:off x="4623706" y="3916517"/>
            <a:ext cx="2944587" cy="306320"/>
          </a:xfrm>
          <a:prstGeom prst="rect">
            <a:avLst/>
          </a:prstGeom>
          <a:ln w="12700">
            <a:miter lim="400000"/>
          </a:ln>
          <a:extLst>
            <a:ext uri="{C572A759-6A51-4108-AA02-DFA0A04FC94B}">
              <ma14:wrappingTextBoxFlag xmlns:ma14="http://schemas.microsoft.com/office/mac/drawingml/2011/main" xmlns="" val="1"/>
            </a:ext>
          </a:extLst>
        </p:spPr>
        <p:txBody>
          <a:bodyPr lIns="44999" tIns="44999" rIns="44999" bIns="44999">
            <a:spAutoFit/>
          </a:bodyPr>
          <a:lstStyle/>
          <a:p>
            <a:pPr algn="ctr" defTabSz="273050">
              <a:defRPr sz="1400">
                <a:solidFill>
                  <a:srgbClr val="4267B2"/>
                </a:solidFill>
                <a:latin typeface="FreightSansLFPro Medium"/>
                <a:ea typeface="FreightSansLFPro Medium"/>
                <a:cs typeface="FreightSansLFPro Medium"/>
                <a:sym typeface="FreightSansLFPro Medium"/>
              </a:defRPr>
            </a:pPr>
            <a:r>
              <a:rPr u="sng">
                <a:solidFill>
                  <a:srgbClr val="3D6AD6"/>
                </a:solidFill>
                <a:uFill>
                  <a:solidFill>
                    <a:srgbClr val="3D6AD6"/>
                  </a:solidFill>
                </a:uFill>
                <a:latin typeface="Arial" panose="020B0604020202020204" pitchFamily="34" charset="0"/>
                <a:cs typeface="Arial" panose="020B0604020202020204" pitchFamily="34" charset="0"/>
                <a:hlinkClick r:id="rId4"/>
              </a:rPr>
              <a:t>fb.me/LoginApprovals</a:t>
            </a:r>
          </a:p>
        </p:txBody>
      </p:sp>
      <p:sp>
        <p:nvSpPr>
          <p:cNvPr id="8" name="Rounded Rectangle 26">
            <a:extLst>
              <a:ext uri="{FF2B5EF4-FFF2-40B4-BE49-F238E27FC236}">
                <a16:creationId xmlns:a16="http://schemas.microsoft.com/office/drawing/2014/main" id="{50EDC815-AE9B-4A9E-95A2-B1C0FD0B0C33}"/>
              </a:ext>
            </a:extLst>
          </p:cNvPr>
          <p:cNvSpPr/>
          <p:nvPr/>
        </p:nvSpPr>
        <p:spPr>
          <a:xfrm>
            <a:off x="4404812" y="3417213"/>
            <a:ext cx="3382377" cy="483686"/>
          </a:xfrm>
          <a:prstGeom prst="roundRect">
            <a:avLst>
              <a:gd name="adj" fmla="val 16667"/>
            </a:avLst>
          </a:prstGeom>
          <a:solidFill>
            <a:srgbClr val="4267B2"/>
          </a:solidFill>
          <a:ln w="12700">
            <a:miter lim="400000"/>
          </a:ln>
          <a:effectLst>
            <a:outerShdw blurRad="50800" dist="25400" dir="5400000" rotWithShape="0">
              <a:srgbClr val="000000">
                <a:alpha val="35000"/>
              </a:srgbClr>
            </a:outerShdw>
          </a:effectLst>
        </p:spPr>
        <p:txBody>
          <a:bodyPr lIns="45719" rIns="45719" anchor="ct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9" name="TextBox 28">
            <a:extLst>
              <a:ext uri="{FF2B5EF4-FFF2-40B4-BE49-F238E27FC236}">
                <a16:creationId xmlns:a16="http://schemas.microsoft.com/office/drawing/2014/main" id="{B5EEE32C-AD4B-42D3-AE35-885E71A3C735}"/>
              </a:ext>
            </a:extLst>
          </p:cNvPr>
          <p:cNvSpPr txBox="1"/>
          <p:nvPr/>
        </p:nvSpPr>
        <p:spPr>
          <a:xfrm>
            <a:off x="4654062" y="3432831"/>
            <a:ext cx="2883875" cy="430883"/>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defRPr sz="20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Activate login approvals</a:t>
            </a:r>
          </a:p>
        </p:txBody>
      </p:sp>
      <p:sp>
        <p:nvSpPr>
          <p:cNvPr id="10" name="Rectangle 30">
            <a:extLst>
              <a:ext uri="{FF2B5EF4-FFF2-40B4-BE49-F238E27FC236}">
                <a16:creationId xmlns:a16="http://schemas.microsoft.com/office/drawing/2014/main" id="{504CD949-0ADD-4F55-9E1C-0838F573325E}"/>
              </a:ext>
            </a:extLst>
          </p:cNvPr>
          <p:cNvSpPr txBox="1"/>
          <p:nvPr/>
        </p:nvSpPr>
        <p:spPr>
          <a:xfrm>
            <a:off x="4623706" y="4940098"/>
            <a:ext cx="2944587" cy="306320"/>
          </a:xfrm>
          <a:prstGeom prst="rect">
            <a:avLst/>
          </a:prstGeom>
          <a:ln w="12700">
            <a:miter lim="400000"/>
          </a:ln>
          <a:extLst>
            <a:ext uri="{C572A759-6A51-4108-AA02-DFA0A04FC94B}">
              <ma14:wrappingTextBoxFlag xmlns:ma14="http://schemas.microsoft.com/office/mac/drawingml/2011/main" xmlns="" val="1"/>
            </a:ext>
          </a:extLst>
        </p:spPr>
        <p:txBody>
          <a:bodyPr lIns="44999" tIns="44999" rIns="44999" bIns="44999">
            <a:spAutoFit/>
          </a:bodyPr>
          <a:lstStyle/>
          <a:p>
            <a:pPr algn="ctr" defTabSz="273050">
              <a:defRPr sz="1400">
                <a:solidFill>
                  <a:srgbClr val="4267B2"/>
                </a:solidFill>
                <a:latin typeface="FreightSansLFPro Medium"/>
                <a:ea typeface="FreightSansLFPro Medium"/>
                <a:cs typeface="FreightSansLFPro Medium"/>
                <a:sym typeface="FreightSansLFPro Medium"/>
              </a:defRPr>
            </a:pPr>
            <a:r>
              <a:rPr u="sng">
                <a:solidFill>
                  <a:srgbClr val="3D6AD6"/>
                </a:solidFill>
                <a:uFill>
                  <a:solidFill>
                    <a:srgbClr val="3D6AD6"/>
                  </a:solidFill>
                </a:uFill>
                <a:latin typeface="Arial" panose="020B0604020202020204" pitchFamily="34" charset="0"/>
                <a:cs typeface="Arial" panose="020B0604020202020204" pitchFamily="34" charset="0"/>
                <a:hlinkClick r:id="rId5"/>
              </a:rPr>
              <a:t>fb.me/ActiveSessions</a:t>
            </a:r>
          </a:p>
        </p:txBody>
      </p:sp>
      <p:sp>
        <p:nvSpPr>
          <p:cNvPr id="11" name="Rounded Rectangle 32">
            <a:extLst>
              <a:ext uri="{FF2B5EF4-FFF2-40B4-BE49-F238E27FC236}">
                <a16:creationId xmlns:a16="http://schemas.microsoft.com/office/drawing/2014/main" id="{94713F06-2892-49BB-AE1F-C43398DCC63E}"/>
              </a:ext>
            </a:extLst>
          </p:cNvPr>
          <p:cNvSpPr/>
          <p:nvPr/>
        </p:nvSpPr>
        <p:spPr>
          <a:xfrm>
            <a:off x="4404812" y="4440795"/>
            <a:ext cx="3382377" cy="483687"/>
          </a:xfrm>
          <a:prstGeom prst="roundRect">
            <a:avLst>
              <a:gd name="adj" fmla="val 16667"/>
            </a:avLst>
          </a:prstGeom>
          <a:solidFill>
            <a:srgbClr val="4267B2"/>
          </a:solidFill>
          <a:ln w="12700">
            <a:miter lim="400000"/>
          </a:ln>
          <a:effectLst>
            <a:outerShdw blurRad="50800" dist="25400" dir="5400000" rotWithShape="0">
              <a:srgbClr val="000000">
                <a:alpha val="35000"/>
              </a:srgbClr>
            </a:outerShdw>
          </a:effectLst>
        </p:spPr>
        <p:txBody>
          <a:bodyPr lIns="45719" rIns="45719" anchor="ct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12" name="TextBox 33">
            <a:extLst>
              <a:ext uri="{FF2B5EF4-FFF2-40B4-BE49-F238E27FC236}">
                <a16:creationId xmlns:a16="http://schemas.microsoft.com/office/drawing/2014/main" id="{A6CA79BA-57BA-4B63-A783-7C28FFF5E109}"/>
              </a:ext>
            </a:extLst>
          </p:cNvPr>
          <p:cNvSpPr txBox="1"/>
          <p:nvPr/>
        </p:nvSpPr>
        <p:spPr>
          <a:xfrm>
            <a:off x="4654062" y="4456414"/>
            <a:ext cx="2883875" cy="400105"/>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defRPr sz="2000">
                <a:solidFill>
                  <a:srgbClr val="FFFFFF"/>
                </a:solidFill>
                <a:latin typeface="FreightSansLFPro Medium"/>
                <a:ea typeface="FreightSansLFPro Medium"/>
                <a:cs typeface="FreightSansLFPro Medium"/>
                <a:sym typeface="FreightSansLFPro Medium"/>
              </a:defRPr>
            </a:lvl1pPr>
          </a:lstStyle>
          <a:p>
            <a:r>
              <a:rPr sz="1800" dirty="0">
                <a:latin typeface="Arial" panose="020B0604020202020204" pitchFamily="34" charset="0"/>
                <a:cs typeface="Arial" panose="020B0604020202020204" pitchFamily="34" charset="0"/>
              </a:rPr>
              <a:t>Logout of unused devices</a:t>
            </a:r>
          </a:p>
        </p:txBody>
      </p:sp>
      <p:pic>
        <p:nvPicPr>
          <p:cNvPr id="13" name="Picture 37" descr="Picture 37">
            <a:extLst>
              <a:ext uri="{FF2B5EF4-FFF2-40B4-BE49-F238E27FC236}">
                <a16:creationId xmlns:a16="http://schemas.microsoft.com/office/drawing/2014/main" id="{2D63DEF7-6521-4F9D-8A10-47B6B4B0F5CF}"/>
              </a:ext>
            </a:extLst>
          </p:cNvPr>
          <p:cNvPicPr>
            <a:picLocks noChangeAspect="1"/>
          </p:cNvPicPr>
          <p:nvPr/>
        </p:nvPicPr>
        <p:blipFill>
          <a:blip r:embed="rId6"/>
          <a:stretch>
            <a:fillRect/>
          </a:stretch>
        </p:blipFill>
        <p:spPr>
          <a:xfrm>
            <a:off x="8933877" y="3352598"/>
            <a:ext cx="1587501" cy="1587501"/>
          </a:xfrm>
          <a:prstGeom prst="rect">
            <a:avLst/>
          </a:prstGeom>
          <a:ln w="12700">
            <a:miter lim="400000"/>
          </a:ln>
        </p:spPr>
      </p:pic>
      <p:sp>
        <p:nvSpPr>
          <p:cNvPr id="14" name="Rectangle 38">
            <a:extLst>
              <a:ext uri="{FF2B5EF4-FFF2-40B4-BE49-F238E27FC236}">
                <a16:creationId xmlns:a16="http://schemas.microsoft.com/office/drawing/2014/main" id="{6FD6A2A7-5686-4A6B-93AE-97871BAFF0B2}"/>
              </a:ext>
            </a:extLst>
          </p:cNvPr>
          <p:cNvSpPr txBox="1"/>
          <p:nvPr/>
        </p:nvSpPr>
        <p:spPr>
          <a:xfrm>
            <a:off x="8255334" y="2920230"/>
            <a:ext cx="3163482" cy="306320"/>
          </a:xfrm>
          <a:prstGeom prst="rect">
            <a:avLst/>
          </a:prstGeom>
          <a:ln w="12700">
            <a:miter lim="400000"/>
          </a:ln>
          <a:extLst>
            <a:ext uri="{C572A759-6A51-4108-AA02-DFA0A04FC94B}">
              <ma14:wrappingTextBoxFlag xmlns:ma14="http://schemas.microsoft.com/office/mac/drawingml/2011/main" xmlns="" val="1"/>
            </a:ext>
          </a:extLst>
        </p:spPr>
        <p:txBody>
          <a:bodyPr wrap="square" lIns="44999" tIns="44999" rIns="44999" bIns="44999">
            <a:spAutoFit/>
          </a:bodyPr>
          <a:lstStyle/>
          <a:p>
            <a:pPr algn="ctr" defTabSz="273050">
              <a:defRPr sz="1400">
                <a:solidFill>
                  <a:srgbClr val="4267B2"/>
                </a:solidFill>
                <a:latin typeface="FreightSansLFPro Medium"/>
                <a:ea typeface="FreightSansLFPro Medium"/>
                <a:cs typeface="FreightSansLFPro Medium"/>
                <a:sym typeface="FreightSansLFPro Medium"/>
              </a:defRPr>
            </a:pPr>
            <a:r>
              <a:rPr lang="en-US" sz="1400" dirty="0">
                <a:sym typeface="FreightSansLFPro Medium"/>
                <a:hlinkClick r:id="rId7"/>
              </a:rPr>
              <a:t>https://www.facebook.com/about/basics</a:t>
            </a:r>
            <a:endParaRPr u="sng" dirty="0">
              <a:solidFill>
                <a:srgbClr val="3D6AD6"/>
              </a:solidFill>
              <a:uFill>
                <a:solidFill>
                  <a:srgbClr val="3D6AD6"/>
                </a:solidFill>
              </a:uFill>
              <a:latin typeface="Arial" panose="020B0604020202020204" pitchFamily="34" charset="0"/>
              <a:cs typeface="Arial" panose="020B0604020202020204" pitchFamily="34" charset="0"/>
              <a:hlinkClick r:id="rId8"/>
            </a:endParaRPr>
          </a:p>
        </p:txBody>
      </p:sp>
      <p:sp>
        <p:nvSpPr>
          <p:cNvPr id="15" name="Rounded Rectangle 39">
            <a:extLst>
              <a:ext uri="{FF2B5EF4-FFF2-40B4-BE49-F238E27FC236}">
                <a16:creationId xmlns:a16="http://schemas.microsoft.com/office/drawing/2014/main" id="{C3074F04-7097-4946-8852-CE1AB033405F}"/>
              </a:ext>
            </a:extLst>
          </p:cNvPr>
          <p:cNvSpPr/>
          <p:nvPr/>
        </p:nvSpPr>
        <p:spPr>
          <a:xfrm>
            <a:off x="8036438" y="2420927"/>
            <a:ext cx="3382378" cy="483686"/>
          </a:xfrm>
          <a:prstGeom prst="roundRect">
            <a:avLst>
              <a:gd name="adj" fmla="val 16667"/>
            </a:avLst>
          </a:prstGeom>
          <a:solidFill>
            <a:srgbClr val="4267B2"/>
          </a:solidFill>
          <a:ln w="12700">
            <a:miter lim="400000"/>
          </a:ln>
          <a:effectLst>
            <a:outerShdw blurRad="50800" dist="25400" dir="5400000" rotWithShape="0">
              <a:srgbClr val="000000">
                <a:alpha val="35000"/>
              </a:srgbClr>
            </a:outerShdw>
          </a:effectLst>
        </p:spPr>
        <p:txBody>
          <a:bodyPr lIns="45719" rIns="45719" anchor="ct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16" name="TextBox 40">
            <a:extLst>
              <a:ext uri="{FF2B5EF4-FFF2-40B4-BE49-F238E27FC236}">
                <a16:creationId xmlns:a16="http://schemas.microsoft.com/office/drawing/2014/main" id="{012CC947-A135-462D-89C6-EA14FED6C674}"/>
              </a:ext>
            </a:extLst>
          </p:cNvPr>
          <p:cNvSpPr txBox="1"/>
          <p:nvPr/>
        </p:nvSpPr>
        <p:spPr>
          <a:xfrm>
            <a:off x="8285690" y="2436545"/>
            <a:ext cx="2883875" cy="430883"/>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defRPr sz="2000">
                <a:solidFill>
                  <a:srgbClr val="FFFFFF"/>
                </a:solidFill>
                <a:latin typeface="FreightSansLFPro Medium"/>
                <a:ea typeface="FreightSansLFPro Medium"/>
                <a:cs typeface="FreightSansLFPro Medium"/>
                <a:sym typeface="FreightSansLFPro Medium"/>
              </a:defRPr>
            </a:lvl1pPr>
          </a:lstStyle>
          <a:p>
            <a:r>
              <a:rPr lang="en-US" dirty="0">
                <a:latin typeface="Arial" panose="020B0604020202020204" pitchFamily="34" charset="0"/>
                <a:cs typeface="Arial" panose="020B0604020202020204" pitchFamily="34" charset="0"/>
              </a:rPr>
              <a:t>Privacy</a:t>
            </a:r>
            <a:r>
              <a:rPr dirty="0">
                <a:latin typeface="Arial" panose="020B0604020202020204" pitchFamily="34" charset="0"/>
                <a:cs typeface="Arial" panose="020B0604020202020204" pitchFamily="34" charset="0"/>
              </a:rPr>
              <a:t> checkup</a:t>
            </a:r>
          </a:p>
        </p:txBody>
      </p:sp>
      <p:sp>
        <p:nvSpPr>
          <p:cNvPr id="17" name="Rounded Rectangle 41">
            <a:extLst>
              <a:ext uri="{FF2B5EF4-FFF2-40B4-BE49-F238E27FC236}">
                <a16:creationId xmlns:a16="http://schemas.microsoft.com/office/drawing/2014/main" id="{F15555CB-8532-4E4E-98C1-BBE8BCAF643D}"/>
              </a:ext>
            </a:extLst>
          </p:cNvPr>
          <p:cNvSpPr/>
          <p:nvPr/>
        </p:nvSpPr>
        <p:spPr>
          <a:xfrm>
            <a:off x="796555" y="2420927"/>
            <a:ext cx="3382377" cy="483686"/>
          </a:xfrm>
          <a:prstGeom prst="roundRect">
            <a:avLst>
              <a:gd name="adj" fmla="val 16667"/>
            </a:avLst>
          </a:prstGeom>
          <a:solidFill>
            <a:srgbClr val="4267B2"/>
          </a:solidFill>
          <a:ln w="12700">
            <a:miter lim="400000"/>
          </a:ln>
          <a:effectLst>
            <a:outerShdw blurRad="50800" dist="25400" dir="5400000" rotWithShape="0">
              <a:srgbClr val="000000">
                <a:alpha val="35000"/>
              </a:srgbClr>
            </a:outerShdw>
          </a:effectLst>
        </p:spPr>
        <p:txBody>
          <a:bodyPr lIns="45719" rIns="45719" anchor="ctr"/>
          <a:lstStyle/>
          <a:p>
            <a:pPr>
              <a:defRPr sz="2000">
                <a:latin typeface="FreightSansLFPro Medium"/>
                <a:ea typeface="FreightSansLFPro Medium"/>
                <a:cs typeface="FreightSansLFPro Medium"/>
                <a:sym typeface="FreightSansLFPro Medium"/>
              </a:defRPr>
            </a:pPr>
            <a:endParaRPr>
              <a:latin typeface="Arial" panose="020B0604020202020204" pitchFamily="34" charset="0"/>
              <a:cs typeface="Arial" panose="020B0604020202020204" pitchFamily="34" charset="0"/>
            </a:endParaRPr>
          </a:p>
        </p:txBody>
      </p:sp>
      <p:sp>
        <p:nvSpPr>
          <p:cNvPr id="18" name="TextBox 42">
            <a:extLst>
              <a:ext uri="{FF2B5EF4-FFF2-40B4-BE49-F238E27FC236}">
                <a16:creationId xmlns:a16="http://schemas.microsoft.com/office/drawing/2014/main" id="{73FC1D17-A6AF-4497-ACF5-22B138B159CC}"/>
              </a:ext>
            </a:extLst>
          </p:cNvPr>
          <p:cNvSpPr txBox="1"/>
          <p:nvPr/>
        </p:nvSpPr>
        <p:spPr>
          <a:xfrm>
            <a:off x="1045806" y="2436545"/>
            <a:ext cx="2883875" cy="430883"/>
          </a:xfrm>
          <a:prstGeom prst="rect">
            <a:avLst/>
          </a:prstGeom>
          <a:ln w="12700">
            <a:miter lim="400000"/>
          </a:ln>
          <a:extLst>
            <a:ext uri="{C572A759-6A51-4108-AA02-DFA0A04FC94B}">
              <ma14:wrappingTextBoxFlag xmlns:ma14="http://schemas.microsoft.com/office/mac/drawingml/2011/main" xmlns="" val="1"/>
            </a:ext>
          </a:extLst>
        </p:spPr>
        <p:txBody>
          <a:bodyPr lIns="60958" tIns="60958" rIns="60958" bIns="60958">
            <a:spAutoFit/>
          </a:bodyPr>
          <a:lstStyle>
            <a:lvl1pPr algn="ctr">
              <a:defRPr sz="20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Set strong passwords</a:t>
            </a:r>
          </a:p>
        </p:txBody>
      </p:sp>
      <p:sp>
        <p:nvSpPr>
          <p:cNvPr id="19" name="Rectangle 18">
            <a:extLst>
              <a:ext uri="{FF2B5EF4-FFF2-40B4-BE49-F238E27FC236}">
                <a16:creationId xmlns:a16="http://schemas.microsoft.com/office/drawing/2014/main" id="{4A9B1CF1-9175-4B18-B56C-AF616997748C}"/>
              </a:ext>
            </a:extLst>
          </p:cNvPr>
          <p:cNvSpPr/>
          <p:nvPr/>
        </p:nvSpPr>
        <p:spPr>
          <a:xfrm>
            <a:off x="3252914" y="5944980"/>
            <a:ext cx="5686173" cy="369332"/>
          </a:xfrm>
          <a:prstGeom prst="rect">
            <a:avLst/>
          </a:prstGeom>
        </p:spPr>
        <p:txBody>
          <a:bodyPr wrap="none">
            <a:spAutoFit/>
          </a:bodyPr>
          <a:lstStyle/>
          <a:p>
            <a:pPr algn="ctr"/>
            <a:r>
              <a:rPr lang="en-US" dirty="0">
                <a:solidFill>
                  <a:schemeClr val="tx1"/>
                </a:solidFill>
                <a:latin typeface="Arial" panose="020B0604020202020204" pitchFamily="34" charset="0"/>
                <a:cs typeface="Arial" panose="020B0604020202020204" pitchFamily="34" charset="0"/>
              </a:rPr>
              <a:t>For more resources, please visit </a:t>
            </a:r>
            <a:r>
              <a:rPr lang="en-US" b="1" dirty="0" err="1">
                <a:solidFill>
                  <a:schemeClr val="tx1"/>
                </a:solidFill>
                <a:latin typeface="Arial" panose="020B0604020202020204" pitchFamily="34" charset="0"/>
                <a:cs typeface="Arial" panose="020B0604020202020204" pitchFamily="34" charset="0"/>
              </a:rPr>
              <a:t>facebook.com</a:t>
            </a:r>
            <a:r>
              <a:rPr lang="en-US" b="1" dirty="0">
                <a:solidFill>
                  <a:schemeClr val="tx1"/>
                </a:solidFill>
                <a:latin typeface="Arial" panose="020B0604020202020204" pitchFamily="34" charset="0"/>
                <a:cs typeface="Arial" panose="020B0604020202020204" pitchFamily="34" charset="0"/>
              </a:rPr>
              <a:t>/help </a:t>
            </a:r>
          </a:p>
        </p:txBody>
      </p:sp>
    </p:spTree>
    <p:extLst>
      <p:ext uri="{BB962C8B-B14F-4D97-AF65-F5344CB8AC3E}">
        <p14:creationId xmlns:p14="http://schemas.microsoft.com/office/powerpoint/2010/main" val="1855587521"/>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3C40F1CE-0848-4A11-9AF0-EEFFEFFED92D}"/>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What programs</a:t>
            </a:r>
            <a:br>
              <a:rPr lang="en-GB" sz="5000" dirty="0">
                <a:latin typeface="Arial" panose="020B0604020202020204" pitchFamily="34" charset="0"/>
                <a:cs typeface="Arial" panose="020B0604020202020204" pitchFamily="34" charset="0"/>
              </a:rPr>
            </a:br>
            <a:r>
              <a:rPr lang="en-GB" sz="5000" dirty="0">
                <a:latin typeface="Arial" panose="020B0604020202020204" pitchFamily="34" charset="0"/>
                <a:cs typeface="Arial" panose="020B0604020202020204" pitchFamily="34" charset="0"/>
              </a:rPr>
              <a:t>do you use?</a:t>
            </a:r>
          </a:p>
        </p:txBody>
      </p:sp>
      <p:grpSp>
        <p:nvGrpSpPr>
          <p:cNvPr id="3" name="Group 27">
            <a:extLst>
              <a:ext uri="{FF2B5EF4-FFF2-40B4-BE49-F238E27FC236}">
                <a16:creationId xmlns:a16="http://schemas.microsoft.com/office/drawing/2014/main" id="{74237A79-0D50-458D-B470-D90B2204580B}"/>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90B1E7A0-5E96-411A-9A27-3E03F2C390A2}"/>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D6B5C1DC-6D2E-4051-B2D5-43751C1F54E0}"/>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a:t>
              </a:r>
              <a:r>
                <a:rPr lang="en-US" b="0" dirty="0" err="1">
                  <a:latin typeface="Arial" panose="020B0604020202020204" pitchFamily="34" charset="0"/>
                  <a:cs typeface="Arial" panose="020B0604020202020204" pitchFamily="34" charset="0"/>
                </a:rPr>
                <a:t>stocktake</a:t>
              </a:r>
              <a:endParaRPr lang="en-US" b="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6334825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1C630655-F03A-48FB-B829-A515D3A075EB}"/>
              </a:ext>
            </a:extLst>
          </p:cNvPr>
          <p:cNvSpPr txBox="1">
            <a:spLocks/>
          </p:cNvSpPr>
          <p:nvPr/>
        </p:nvSpPr>
        <p:spPr>
          <a:xfrm>
            <a:off x="678383" y="1497618"/>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Take a closer look</a:t>
            </a:r>
          </a:p>
        </p:txBody>
      </p:sp>
      <p:sp>
        <p:nvSpPr>
          <p:cNvPr id="3" name="Rounded Rectangle 16">
            <a:extLst>
              <a:ext uri="{FF2B5EF4-FFF2-40B4-BE49-F238E27FC236}">
                <a16:creationId xmlns:a16="http://schemas.microsoft.com/office/drawing/2014/main" id="{4A25E059-FD83-4355-9ECC-F807724B1F27}"/>
              </a:ext>
            </a:extLst>
          </p:cNvPr>
          <p:cNvSpPr/>
          <p:nvPr/>
        </p:nvSpPr>
        <p:spPr>
          <a:xfrm>
            <a:off x="1497080" y="3235425"/>
            <a:ext cx="3382376" cy="483685"/>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4" name="TextBox 3">
            <a:extLst>
              <a:ext uri="{FF2B5EF4-FFF2-40B4-BE49-F238E27FC236}">
                <a16:creationId xmlns:a16="http://schemas.microsoft.com/office/drawing/2014/main" id="{4D847902-C566-4FA0-8657-16DCCF5EC7CE}"/>
              </a:ext>
            </a:extLst>
          </p:cNvPr>
          <p:cNvSpPr txBox="1"/>
          <p:nvPr/>
        </p:nvSpPr>
        <p:spPr>
          <a:xfrm>
            <a:off x="1497081" y="3251043"/>
            <a:ext cx="3382375"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kumimoji="0" lang="en-GB"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rPr>
              <a:t>Password</a:t>
            </a:r>
            <a:endParaRPr kumimoji="0" lang="en-US"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endParaRPr>
          </a:p>
        </p:txBody>
      </p:sp>
      <p:sp>
        <p:nvSpPr>
          <p:cNvPr id="5" name="Rounded Rectangle 20">
            <a:extLst>
              <a:ext uri="{FF2B5EF4-FFF2-40B4-BE49-F238E27FC236}">
                <a16:creationId xmlns:a16="http://schemas.microsoft.com/office/drawing/2014/main" id="{8A813C4E-5694-484D-9875-A817848DB39D}"/>
              </a:ext>
            </a:extLst>
          </p:cNvPr>
          <p:cNvSpPr/>
          <p:nvPr/>
        </p:nvSpPr>
        <p:spPr>
          <a:xfrm>
            <a:off x="1497080" y="3957497"/>
            <a:ext cx="3382376" cy="483685"/>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6" name="TextBox 5">
            <a:extLst>
              <a:ext uri="{FF2B5EF4-FFF2-40B4-BE49-F238E27FC236}">
                <a16:creationId xmlns:a16="http://schemas.microsoft.com/office/drawing/2014/main" id="{7A8957FB-E783-4A72-A64F-F32CFC101AB9}"/>
              </a:ext>
            </a:extLst>
          </p:cNvPr>
          <p:cNvSpPr txBox="1"/>
          <p:nvPr/>
        </p:nvSpPr>
        <p:spPr>
          <a:xfrm>
            <a:off x="1497081" y="3973115"/>
            <a:ext cx="3382375"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kumimoji="0" lang="en-GB"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rPr>
              <a:t>Personal information</a:t>
            </a:r>
            <a:endParaRPr kumimoji="0" lang="en-US"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endParaRPr>
          </a:p>
        </p:txBody>
      </p:sp>
      <p:sp>
        <p:nvSpPr>
          <p:cNvPr id="7" name="Rounded Rectangle 24">
            <a:extLst>
              <a:ext uri="{FF2B5EF4-FFF2-40B4-BE49-F238E27FC236}">
                <a16:creationId xmlns:a16="http://schemas.microsoft.com/office/drawing/2014/main" id="{D44A6F3A-93A5-4803-8D07-AF0E2F9D0459}"/>
              </a:ext>
            </a:extLst>
          </p:cNvPr>
          <p:cNvSpPr/>
          <p:nvPr/>
        </p:nvSpPr>
        <p:spPr>
          <a:xfrm>
            <a:off x="1497080" y="4653678"/>
            <a:ext cx="3382376" cy="483685"/>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8" name="TextBox 7">
            <a:extLst>
              <a:ext uri="{FF2B5EF4-FFF2-40B4-BE49-F238E27FC236}">
                <a16:creationId xmlns:a16="http://schemas.microsoft.com/office/drawing/2014/main" id="{57E90A89-65F7-4FC3-BAD2-82E784ADB635}"/>
              </a:ext>
            </a:extLst>
          </p:cNvPr>
          <p:cNvSpPr txBox="1"/>
          <p:nvPr/>
        </p:nvSpPr>
        <p:spPr>
          <a:xfrm>
            <a:off x="1497081" y="4669296"/>
            <a:ext cx="3382375"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kumimoji="0" lang="en-GB"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rPr>
              <a:t>Privacy settings</a:t>
            </a:r>
            <a:endParaRPr kumimoji="0" lang="en-US"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endParaRPr>
          </a:p>
        </p:txBody>
      </p:sp>
      <p:sp>
        <p:nvSpPr>
          <p:cNvPr id="9" name="Rounded Rectangle 27">
            <a:extLst>
              <a:ext uri="{FF2B5EF4-FFF2-40B4-BE49-F238E27FC236}">
                <a16:creationId xmlns:a16="http://schemas.microsoft.com/office/drawing/2014/main" id="{781C1343-6C04-4D23-A632-AE257E41C424}"/>
              </a:ext>
            </a:extLst>
          </p:cNvPr>
          <p:cNvSpPr/>
          <p:nvPr/>
        </p:nvSpPr>
        <p:spPr>
          <a:xfrm>
            <a:off x="1497080" y="5362804"/>
            <a:ext cx="3382376" cy="483685"/>
          </a:xfrm>
          <a:prstGeom prst="roundRect">
            <a:avLst/>
          </a:prstGeom>
          <a:solidFill>
            <a:srgbClr val="FFFFFF"/>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indent="0" algn="l" defTabSz="1219200" rtl="0" fontAlgn="auto" latinLnBrk="0" hangingPunct="0">
              <a:lnSpc>
                <a:spcPct val="100000"/>
              </a:lnSpc>
              <a:spcBef>
                <a:spcPts val="0"/>
              </a:spcBef>
              <a:spcAft>
                <a:spcPts val="0"/>
              </a:spcAft>
              <a:buClrTx/>
              <a:buSzTx/>
              <a:buFontTx/>
              <a:buNone/>
              <a:tabLst/>
            </a:pPr>
            <a:endParaRPr kumimoji="0" lang="en-US" sz="2000" u="none" strike="noStrike" cap="none" spc="0" normalizeH="0" baseline="0" dirty="0">
              <a:ln>
                <a:noFill/>
              </a:ln>
              <a:solidFill>
                <a:srgbClr val="000000"/>
              </a:solidFill>
              <a:effectLst/>
              <a:uFillTx/>
              <a:latin typeface="Arial" panose="020B0604020202020204" pitchFamily="34" charset="0"/>
              <a:cs typeface="Arial" panose="020B0604020202020204" pitchFamily="34" charset="0"/>
              <a:sym typeface="FreightSansLFPro"/>
            </a:endParaRPr>
          </a:p>
        </p:txBody>
      </p:sp>
      <p:sp>
        <p:nvSpPr>
          <p:cNvPr id="10" name="TextBox 9">
            <a:extLst>
              <a:ext uri="{FF2B5EF4-FFF2-40B4-BE49-F238E27FC236}">
                <a16:creationId xmlns:a16="http://schemas.microsoft.com/office/drawing/2014/main" id="{F38CFE64-B0C2-4E25-944B-D7AE8FDDF4ED}"/>
              </a:ext>
            </a:extLst>
          </p:cNvPr>
          <p:cNvSpPr txBox="1"/>
          <p:nvPr/>
        </p:nvSpPr>
        <p:spPr>
          <a:xfrm>
            <a:off x="1497081" y="5378422"/>
            <a:ext cx="3382375"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algn="ctr"/>
            <a:r>
              <a:rPr kumimoji="0" lang="en-GB"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rPr>
              <a:t>Security</a:t>
            </a:r>
            <a:endParaRPr kumimoji="0" lang="en-US" sz="2000" u="none" strike="noStrike" cap="none" spc="0" normalizeH="0" baseline="0" dirty="0">
              <a:ln>
                <a:noFill/>
              </a:ln>
              <a:solidFill>
                <a:schemeClr val="accent3"/>
              </a:solidFill>
              <a:effectLst/>
              <a:uFillTx/>
              <a:latin typeface="Arial" panose="020B0604020202020204" pitchFamily="34" charset="0"/>
              <a:cs typeface="Arial" panose="020B0604020202020204" pitchFamily="34" charset="0"/>
              <a:sym typeface="FreightSansLFPro"/>
            </a:endParaRPr>
          </a:p>
        </p:txBody>
      </p:sp>
      <p:grpSp>
        <p:nvGrpSpPr>
          <p:cNvPr id="11" name="Group 27">
            <a:extLst>
              <a:ext uri="{FF2B5EF4-FFF2-40B4-BE49-F238E27FC236}">
                <a16:creationId xmlns:a16="http://schemas.microsoft.com/office/drawing/2014/main" id="{0DE98E07-835C-40AF-9400-A4B33FD11E55}"/>
              </a:ext>
            </a:extLst>
          </p:cNvPr>
          <p:cNvGrpSpPr/>
          <p:nvPr/>
        </p:nvGrpSpPr>
        <p:grpSpPr>
          <a:xfrm>
            <a:off x="678383" y="1026247"/>
            <a:ext cx="5016500" cy="682331"/>
            <a:chOff x="0" y="-1"/>
            <a:chExt cx="5016500" cy="682329"/>
          </a:xfrm>
        </p:grpSpPr>
        <p:sp>
          <p:nvSpPr>
            <p:cNvPr id="12" name="Straight Connector 21">
              <a:extLst>
                <a:ext uri="{FF2B5EF4-FFF2-40B4-BE49-F238E27FC236}">
                  <a16:creationId xmlns:a16="http://schemas.microsoft.com/office/drawing/2014/main" id="{9D6C8029-83D1-45F1-97AB-932747E10D6F}"/>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13" name="TextBox 26">
              <a:extLst>
                <a:ext uri="{FF2B5EF4-FFF2-40B4-BE49-F238E27FC236}">
                  <a16:creationId xmlns:a16="http://schemas.microsoft.com/office/drawing/2014/main" id="{6E4A38C9-AD63-4D18-B905-49806B341EC8}"/>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a:t>
              </a:r>
              <a:r>
                <a:rPr lang="en-US" b="0" dirty="0" err="1">
                  <a:latin typeface="Arial" panose="020B0604020202020204" pitchFamily="34" charset="0"/>
                  <a:cs typeface="Arial" panose="020B0604020202020204" pitchFamily="34" charset="0"/>
                </a:rPr>
                <a:t>stocktake</a:t>
              </a:r>
              <a:endParaRPr lang="en-US" b="0"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486636512"/>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F7CD2094-CF97-4358-9DFB-A291F56B0EC3}"/>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Look after</a:t>
            </a:r>
            <a:br>
              <a:rPr lang="en-GB" sz="5000" dirty="0">
                <a:latin typeface="Arial" panose="020B0604020202020204" pitchFamily="34" charset="0"/>
                <a:cs typeface="Arial" panose="020B0604020202020204" pitchFamily="34" charset="0"/>
              </a:rPr>
            </a:br>
            <a:r>
              <a:rPr lang="en-GB" sz="5000" dirty="0">
                <a:latin typeface="Arial" panose="020B0604020202020204" pitchFamily="34" charset="0"/>
                <a:cs typeface="Arial" panose="020B0604020202020204" pitchFamily="34" charset="0"/>
              </a:rPr>
              <a:t>yourself</a:t>
            </a:r>
          </a:p>
        </p:txBody>
      </p:sp>
      <p:grpSp>
        <p:nvGrpSpPr>
          <p:cNvPr id="3" name="Group 27">
            <a:extLst>
              <a:ext uri="{FF2B5EF4-FFF2-40B4-BE49-F238E27FC236}">
                <a16:creationId xmlns:a16="http://schemas.microsoft.com/office/drawing/2014/main" id="{7B5DD60B-24E3-41DA-8F9C-22DA40700EB0}"/>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E2B32808-D6F6-4392-A40F-B71CDD45F6D1}"/>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97FA6360-ACA7-42F5-B2C9-B6C336B0CAA8}"/>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wellbeing</a:t>
              </a:r>
            </a:p>
          </p:txBody>
        </p:sp>
      </p:grpSp>
    </p:spTree>
    <p:extLst>
      <p:ext uri="{BB962C8B-B14F-4D97-AF65-F5344CB8AC3E}">
        <p14:creationId xmlns:p14="http://schemas.microsoft.com/office/powerpoint/2010/main" val="351180684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E7D2259F-3145-4517-924B-8369EB2C80F7}"/>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Balance</a:t>
            </a:r>
          </a:p>
        </p:txBody>
      </p:sp>
      <p:grpSp>
        <p:nvGrpSpPr>
          <p:cNvPr id="3" name="Group 27">
            <a:extLst>
              <a:ext uri="{FF2B5EF4-FFF2-40B4-BE49-F238E27FC236}">
                <a16:creationId xmlns:a16="http://schemas.microsoft.com/office/drawing/2014/main" id="{DF7ED8AB-5435-4EB6-B095-AE22C30F3CEA}"/>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7F841FB7-C696-4C2D-BB61-283C1A56DBE8}"/>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EFDAD2FB-3707-49B6-8A76-A3A76C9D2DAB}"/>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wellbeing</a:t>
              </a:r>
            </a:p>
          </p:txBody>
        </p:sp>
      </p:grpSp>
    </p:spTree>
    <p:extLst>
      <p:ext uri="{BB962C8B-B14F-4D97-AF65-F5344CB8AC3E}">
        <p14:creationId xmlns:p14="http://schemas.microsoft.com/office/powerpoint/2010/main" val="21833474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72643652-1127-4BB3-8DA4-3B7629F2961F}"/>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Your code of conduct</a:t>
            </a:r>
          </a:p>
        </p:txBody>
      </p:sp>
      <p:grpSp>
        <p:nvGrpSpPr>
          <p:cNvPr id="3" name="Group 27">
            <a:extLst>
              <a:ext uri="{FF2B5EF4-FFF2-40B4-BE49-F238E27FC236}">
                <a16:creationId xmlns:a16="http://schemas.microsoft.com/office/drawing/2014/main" id="{CC9C7C73-2EB5-45AB-A243-5A8B0F203376}"/>
              </a:ext>
            </a:extLst>
          </p:cNvPr>
          <p:cNvGrpSpPr/>
          <p:nvPr/>
        </p:nvGrpSpPr>
        <p:grpSpPr>
          <a:xfrm>
            <a:off x="678383" y="1867879"/>
            <a:ext cx="5016500" cy="682331"/>
            <a:chOff x="0" y="-1"/>
            <a:chExt cx="5016500" cy="682329"/>
          </a:xfrm>
        </p:grpSpPr>
        <p:sp>
          <p:nvSpPr>
            <p:cNvPr id="4" name="Straight Connector 21">
              <a:extLst>
                <a:ext uri="{FF2B5EF4-FFF2-40B4-BE49-F238E27FC236}">
                  <a16:creationId xmlns:a16="http://schemas.microsoft.com/office/drawing/2014/main" id="{537594E1-6302-432B-85C7-CA9899331827}"/>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5F35B353-7887-480A-837C-D3CCA934955B}"/>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Digital wellbeing</a:t>
              </a:r>
            </a:p>
          </p:txBody>
        </p:sp>
      </p:grpSp>
    </p:spTree>
    <p:extLst>
      <p:ext uri="{BB962C8B-B14F-4D97-AF65-F5344CB8AC3E}">
        <p14:creationId xmlns:p14="http://schemas.microsoft.com/office/powerpoint/2010/main" val="1064058189"/>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is is a horse">
            <a:extLst>
              <a:ext uri="{FF2B5EF4-FFF2-40B4-BE49-F238E27FC236}">
                <a16:creationId xmlns:a16="http://schemas.microsoft.com/office/drawing/2014/main" id="{C41637FD-D945-4077-889E-3EB1DEC3855B}"/>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You’re a creator</a:t>
            </a:r>
          </a:p>
        </p:txBody>
      </p:sp>
    </p:spTree>
    <p:extLst>
      <p:ext uri="{BB962C8B-B14F-4D97-AF65-F5344CB8AC3E}">
        <p14:creationId xmlns:p14="http://schemas.microsoft.com/office/powerpoint/2010/main" val="2553907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31F427-E9AE-4F3D-A5AF-211976DD6A13}"/>
              </a:ext>
            </a:extLst>
          </p:cNvPr>
          <p:cNvSpPr/>
          <p:nvPr/>
        </p:nvSpPr>
        <p:spPr>
          <a:xfrm>
            <a:off x="7056783" y="1305051"/>
            <a:ext cx="4306957" cy="1938992"/>
          </a:xfrm>
          <a:prstGeom prst="rect">
            <a:avLst/>
          </a:prstGeom>
        </p:spPr>
        <p:txBody>
          <a:bodyPr wrap="square">
            <a:spAutoFit/>
          </a:bodyPr>
          <a:lstStyle/>
          <a:p>
            <a:pPr algn="ctr"/>
            <a:r>
              <a:rPr lang="en-US" dirty="0">
                <a:solidFill>
                  <a:srgbClr val="4267B3"/>
                </a:solidFill>
                <a:latin typeface="Arial" panose="020B0604020202020204" pitchFamily="34" charset="0"/>
                <a:cs typeface="Arial" panose="020B0604020202020204" pitchFamily="34" charset="0"/>
              </a:rPr>
              <a:t>I see now that there are online dangers that I have to be aware of.  Should I be scared of going online?</a:t>
            </a:r>
          </a:p>
          <a:p>
            <a:pPr algn="ctr"/>
            <a:endParaRPr lang="en-US" dirty="0">
              <a:solidFill>
                <a:srgbClr val="4267B3"/>
              </a:solidFill>
              <a:latin typeface="Arial" panose="020B0604020202020204" pitchFamily="34" charset="0"/>
              <a:cs typeface="Arial" panose="020B0604020202020204" pitchFamily="34" charset="0"/>
            </a:endParaRPr>
          </a:p>
          <a:p>
            <a:pPr algn="ctr"/>
            <a:r>
              <a:rPr lang="en-US" sz="2400" dirty="0">
                <a:solidFill>
                  <a:srgbClr val="4267B3"/>
                </a:solidFill>
                <a:latin typeface="Arial" panose="020B0604020202020204" pitchFamily="34" charset="0"/>
                <a:cs typeface="Arial" panose="020B0604020202020204" pitchFamily="34" charset="0"/>
              </a:rPr>
              <a:t>How can I protect my digital identity?</a:t>
            </a:r>
          </a:p>
        </p:txBody>
      </p:sp>
    </p:spTree>
    <p:extLst>
      <p:ext uri="{BB962C8B-B14F-4D97-AF65-F5344CB8AC3E}">
        <p14:creationId xmlns:p14="http://schemas.microsoft.com/office/powerpoint/2010/main" val="137012186"/>
      </p:ext>
    </p:extLst>
  </p:cSld>
  <p:clrMapOvr>
    <a:masterClrMapping/>
  </p:clrMapOvr>
  <p:transition spd="slow">
    <p:wip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FCC4A46B-FCE6-444F-9C07-9FAF2CD88A04}"/>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As a writer, you might make comments,</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post blogs or write content for a website</a:t>
            </a:r>
          </a:p>
        </p:txBody>
      </p:sp>
    </p:spTree>
    <p:extLst>
      <p:ext uri="{BB962C8B-B14F-4D97-AF65-F5344CB8AC3E}">
        <p14:creationId xmlns:p14="http://schemas.microsoft.com/office/powerpoint/2010/main" val="158959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is is a horse">
            <a:extLst>
              <a:ext uri="{FF2B5EF4-FFF2-40B4-BE49-F238E27FC236}">
                <a16:creationId xmlns:a16="http://schemas.microsoft.com/office/drawing/2014/main" id="{218494BD-7B21-4D65-887E-01DCD9400856}"/>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As a videographer, </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you might make a</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short film, video or post a vlog</a:t>
            </a:r>
          </a:p>
        </p:txBody>
      </p:sp>
    </p:spTree>
    <p:extLst>
      <p:ext uri="{BB962C8B-B14F-4D97-AF65-F5344CB8AC3E}">
        <p14:creationId xmlns:p14="http://schemas.microsoft.com/office/powerpoint/2010/main" val="3272168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522DF94D-C7AD-4D2D-B1CF-4BEDB63DE051}"/>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You’re also a creator when you post, comment and share</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on social media</a:t>
            </a:r>
          </a:p>
        </p:txBody>
      </p:sp>
    </p:spTree>
    <p:extLst>
      <p:ext uri="{BB962C8B-B14F-4D97-AF65-F5344CB8AC3E}">
        <p14:creationId xmlns:p14="http://schemas.microsoft.com/office/powerpoint/2010/main" val="3183281749"/>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26D5AEF6-805B-4CD0-988B-A4C1A1EFB5D8}"/>
              </a:ext>
            </a:extLst>
          </p:cNvPr>
          <p:cNvSpPr>
            <a:spLocks noGrp="1"/>
          </p:cNvSpPr>
          <p:nvPr>
            <p:ph type="pic" sz="quarter" idx="10"/>
          </p:nvPr>
        </p:nvSpPr>
        <p:spPr/>
      </p:sp>
      <p:sp>
        <p:nvSpPr>
          <p:cNvPr id="3" name="This is a horse">
            <a:extLst>
              <a:ext uri="{FF2B5EF4-FFF2-40B4-BE49-F238E27FC236}">
                <a16:creationId xmlns:a16="http://schemas.microsoft.com/office/drawing/2014/main" id="{638C13FC-2865-4B7B-96CC-8219F6F5F2FE}"/>
              </a:ext>
            </a:extLst>
          </p:cNvPr>
          <p:cNvSpPr txBox="1">
            <a:spLocks/>
          </p:cNvSpPr>
          <p:nvPr/>
        </p:nvSpPr>
        <p:spPr>
          <a:xfrm>
            <a:off x="676984" y="1207132"/>
            <a:ext cx="5016500" cy="44652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As a student</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studying online,</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you might participate</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in class chats or</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post assignments</a:t>
            </a:r>
          </a:p>
        </p:txBody>
      </p:sp>
    </p:spTree>
    <p:extLst>
      <p:ext uri="{BB962C8B-B14F-4D97-AF65-F5344CB8AC3E}">
        <p14:creationId xmlns:p14="http://schemas.microsoft.com/office/powerpoint/2010/main" val="3144101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his is a horse">
            <a:extLst>
              <a:ext uri="{FF2B5EF4-FFF2-40B4-BE49-F238E27FC236}">
                <a16:creationId xmlns:a16="http://schemas.microsoft.com/office/drawing/2014/main" id="{B7B80073-410C-4972-A8F6-D057AE06EEE3}"/>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So create and</a:t>
            </a:r>
            <a:br>
              <a:rPr lang="en-GB" sz="4000" dirty="0">
                <a:latin typeface="Arial" panose="020B0604020202020204" pitchFamily="34" charset="0"/>
                <a:cs typeface="Arial" panose="020B0604020202020204" pitchFamily="34" charset="0"/>
              </a:rPr>
            </a:br>
            <a:r>
              <a:rPr lang="en-GB" sz="4000" dirty="0">
                <a:latin typeface="Arial" panose="020B0604020202020204" pitchFamily="34" charset="0"/>
                <a:cs typeface="Arial" panose="020B0604020202020204" pitchFamily="34" charset="0"/>
              </a:rPr>
              <a:t>publish responsibly</a:t>
            </a:r>
          </a:p>
        </p:txBody>
      </p:sp>
    </p:spTree>
    <p:extLst>
      <p:ext uri="{BB962C8B-B14F-4D97-AF65-F5344CB8AC3E}">
        <p14:creationId xmlns:p14="http://schemas.microsoft.com/office/powerpoint/2010/main" val="539157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DD87A4B-C0BA-4953-A237-D8322C9BEB46}"/>
              </a:ext>
            </a:extLst>
          </p:cNvPr>
          <p:cNvSpPr txBox="1">
            <a:spLocks/>
          </p:cNvSpPr>
          <p:nvPr/>
        </p:nvSpPr>
        <p:spPr>
          <a:xfrm>
            <a:off x="676984" y="881668"/>
            <a:ext cx="5016500" cy="5116176"/>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Stop and think about what you are doing online and think about the information you post and share</a:t>
            </a:r>
          </a:p>
        </p:txBody>
      </p:sp>
    </p:spTree>
    <p:extLst>
      <p:ext uri="{BB962C8B-B14F-4D97-AF65-F5344CB8AC3E}">
        <p14:creationId xmlns:p14="http://schemas.microsoft.com/office/powerpoint/2010/main" val="415727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275A9E9E-3EA9-4389-B03B-455829732754}"/>
              </a:ext>
            </a:extLst>
          </p:cNvPr>
          <p:cNvSpPr txBox="1">
            <a:spLocks/>
          </p:cNvSpPr>
          <p:nvPr/>
        </p:nvSpPr>
        <p:spPr>
          <a:xfrm>
            <a:off x="676984" y="1511446"/>
            <a:ext cx="5016500" cy="385662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4000" dirty="0">
                <a:latin typeface="Arial" panose="020B0604020202020204" pitchFamily="34" charset="0"/>
                <a:cs typeface="Arial" panose="020B0604020202020204" pitchFamily="34" charset="0"/>
              </a:rPr>
              <a:t>You are in control of your digital self</a:t>
            </a:r>
          </a:p>
        </p:txBody>
      </p:sp>
    </p:spTree>
    <p:extLst>
      <p:ext uri="{BB962C8B-B14F-4D97-AF65-F5344CB8AC3E}">
        <p14:creationId xmlns:p14="http://schemas.microsoft.com/office/powerpoint/2010/main" val="615220338"/>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73185D7-9804-4358-9079-2DB4447E4730}"/>
              </a:ext>
            </a:extLst>
          </p:cNvPr>
          <p:cNvSpPr txBox="1"/>
          <p:nvPr/>
        </p:nvSpPr>
        <p:spPr>
          <a:xfrm>
            <a:off x="8503247" y="1547266"/>
            <a:ext cx="1292340" cy="307777"/>
          </a:xfrm>
          <a:prstGeom prst="rect">
            <a:avLst/>
          </a:prstGeom>
        </p:spPr>
        <p:txBody>
          <a:bodyPr wrap="square" rIns="450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ctr" defTabSz="273050" hangingPunct="1">
              <a:defRPr sz="1400">
                <a:solidFill>
                  <a:schemeClr val="tx2"/>
                </a:solidFill>
                <a:latin typeface="FreightSansLFPro Medium" charset="0"/>
                <a:ea typeface="FreightSansLFPro Medium" charset="0"/>
                <a:cs typeface="FreightSansLFPro Medium" charset="0"/>
              </a:defRPr>
            </a:lvl1pPr>
          </a:lstStyle>
          <a:p>
            <a:pPr marL="0" marR="0" lvl="0" indent="0" algn="ctr" defTabSz="27305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prstClr val="white"/>
                </a:solidFill>
                <a:effectLst/>
                <a:uLnTx/>
                <a:uFillTx/>
                <a:latin typeface="FreightSansLFPro Medium" charset="0"/>
                <a:sym typeface="FreightSansLFPro"/>
                <a:hlinkClick r:id="rId3">
                  <a:extLst>
                    <a:ext uri="{A12FA001-AC4F-418D-AE19-62706E023703}">
                      <ahyp:hlinkClr xmlns:ahyp="http://schemas.microsoft.com/office/drawing/2018/hyperlinkcolor" val="tx"/>
                    </a:ext>
                  </a:extLst>
                </a:hlinkClick>
              </a:rPr>
              <a:t>fb.me</a:t>
            </a:r>
            <a:r>
              <a:rPr kumimoji="0" lang="en-US" sz="1400" b="0" i="0" u="none" strike="noStrike" kern="0" cap="none" spc="0" normalizeH="0" baseline="0" noProof="0" dirty="0">
                <a:ln>
                  <a:noFill/>
                </a:ln>
                <a:solidFill>
                  <a:prstClr val="white"/>
                </a:solidFill>
                <a:effectLst/>
                <a:uLnTx/>
                <a:uFillTx/>
                <a:latin typeface="FreightSansLFPro Medium" charset="0"/>
                <a:sym typeface="FreightSansLFPro"/>
                <a:hlinkClick r:id="rId3">
                  <a:extLst>
                    <a:ext uri="{A12FA001-AC4F-418D-AE19-62706E023703}">
                      <ahyp:hlinkClr xmlns:ahyp="http://schemas.microsoft.com/office/drawing/2018/hyperlinkcolor" val="tx"/>
                    </a:ext>
                  </a:extLst>
                </a:hlinkClick>
              </a:rPr>
              <a:t>/Blocking</a:t>
            </a:r>
            <a:endParaRPr kumimoji="0" lang="en-US" sz="1400" b="0" i="0" u="none" strike="noStrike" kern="0" cap="none" spc="0" normalizeH="0" baseline="0" noProof="0" dirty="0">
              <a:ln>
                <a:noFill/>
              </a:ln>
              <a:solidFill>
                <a:prstClr val="white"/>
              </a:solidFill>
              <a:effectLst/>
              <a:uLnTx/>
              <a:uFillTx/>
              <a:latin typeface="FreightSansLFPro Medium" charset="0"/>
              <a:sym typeface="FreightSansLFPro"/>
            </a:endParaRPr>
          </a:p>
        </p:txBody>
      </p:sp>
      <p:sp>
        <p:nvSpPr>
          <p:cNvPr id="3" name="Rounded Rectangle 9">
            <a:extLst>
              <a:ext uri="{FF2B5EF4-FFF2-40B4-BE49-F238E27FC236}">
                <a16:creationId xmlns:a16="http://schemas.microsoft.com/office/drawing/2014/main" id="{CC56BB0E-07EA-453C-A257-062B6C7FE944}"/>
              </a:ext>
            </a:extLst>
          </p:cNvPr>
          <p:cNvSpPr/>
          <p:nvPr/>
        </p:nvSpPr>
        <p:spPr>
          <a:xfrm>
            <a:off x="1726503" y="1063581"/>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FreightSansLFPro Medium" panose="02000506030000020004" pitchFamily="2" charset="77"/>
              <a:ea typeface="+mn-ea"/>
              <a:cs typeface="+mn-cs"/>
              <a:sym typeface="FreightSansLFPro"/>
            </a:endParaRPr>
          </a:p>
        </p:txBody>
      </p:sp>
      <p:sp>
        <p:nvSpPr>
          <p:cNvPr id="4" name="TextBox 3">
            <a:extLst>
              <a:ext uri="{FF2B5EF4-FFF2-40B4-BE49-F238E27FC236}">
                <a16:creationId xmlns:a16="http://schemas.microsoft.com/office/drawing/2014/main" id="{B7494D3F-BC83-4D1D-83B1-74D0A1E79D10}"/>
              </a:ext>
            </a:extLst>
          </p:cNvPr>
          <p:cNvSpPr txBox="1"/>
          <p:nvPr/>
        </p:nvSpPr>
        <p:spPr>
          <a:xfrm>
            <a:off x="2021921"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rPr>
              <a:t>Unfriend</a:t>
            </a:r>
            <a:endParaRPr kumimoji="0" lang="en-US"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endParaRPr>
          </a:p>
        </p:txBody>
      </p:sp>
      <p:sp>
        <p:nvSpPr>
          <p:cNvPr id="5" name="Rounded Rectangle 11">
            <a:extLst>
              <a:ext uri="{FF2B5EF4-FFF2-40B4-BE49-F238E27FC236}">
                <a16:creationId xmlns:a16="http://schemas.microsoft.com/office/drawing/2014/main" id="{E0AE5FB7-1B3A-44C1-87E1-0266BB98E723}"/>
              </a:ext>
            </a:extLst>
          </p:cNvPr>
          <p:cNvSpPr/>
          <p:nvPr/>
        </p:nvSpPr>
        <p:spPr>
          <a:xfrm>
            <a:off x="4944086"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FreightSansLFPro Medium" panose="02000506030000020004" pitchFamily="2" charset="77"/>
              <a:ea typeface="+mn-ea"/>
              <a:cs typeface="+mn-cs"/>
              <a:sym typeface="FreightSansLFPro"/>
            </a:endParaRPr>
          </a:p>
        </p:txBody>
      </p:sp>
      <p:sp>
        <p:nvSpPr>
          <p:cNvPr id="6" name="TextBox 5">
            <a:extLst>
              <a:ext uri="{FF2B5EF4-FFF2-40B4-BE49-F238E27FC236}">
                <a16:creationId xmlns:a16="http://schemas.microsoft.com/office/drawing/2014/main" id="{A35B5755-32C2-4AD9-A347-E6FF5AA76329}"/>
              </a:ext>
            </a:extLst>
          </p:cNvPr>
          <p:cNvSpPr txBox="1"/>
          <p:nvPr/>
        </p:nvSpPr>
        <p:spPr>
          <a:xfrm>
            <a:off x="5239504"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rPr>
              <a:t>Unfollow</a:t>
            </a:r>
            <a:endParaRPr kumimoji="0" lang="en-US"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endParaRPr>
          </a:p>
        </p:txBody>
      </p:sp>
      <p:sp>
        <p:nvSpPr>
          <p:cNvPr id="7" name="Rounded Rectangle 13">
            <a:extLst>
              <a:ext uri="{FF2B5EF4-FFF2-40B4-BE49-F238E27FC236}">
                <a16:creationId xmlns:a16="http://schemas.microsoft.com/office/drawing/2014/main" id="{F2076461-97AE-4364-B947-40812DED1C95}"/>
              </a:ext>
            </a:extLst>
          </p:cNvPr>
          <p:cNvSpPr/>
          <p:nvPr/>
        </p:nvSpPr>
        <p:spPr>
          <a:xfrm>
            <a:off x="8258222"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FreightSansLFPro Medium" panose="02000506030000020004" pitchFamily="2" charset="77"/>
              <a:ea typeface="+mn-ea"/>
              <a:cs typeface="+mn-cs"/>
              <a:sym typeface="FreightSansLFPro"/>
            </a:endParaRPr>
          </a:p>
        </p:txBody>
      </p:sp>
      <p:sp>
        <p:nvSpPr>
          <p:cNvPr id="8" name="TextBox 7">
            <a:extLst>
              <a:ext uri="{FF2B5EF4-FFF2-40B4-BE49-F238E27FC236}">
                <a16:creationId xmlns:a16="http://schemas.microsoft.com/office/drawing/2014/main" id="{FFAA6579-9BB6-43E5-8BF5-6FD6C6D09BE3}"/>
              </a:ext>
            </a:extLst>
          </p:cNvPr>
          <p:cNvSpPr txBox="1"/>
          <p:nvPr/>
        </p:nvSpPr>
        <p:spPr>
          <a:xfrm>
            <a:off x="8553640"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rPr>
              <a:t>Block</a:t>
            </a:r>
            <a:endParaRPr kumimoji="0" lang="en-US" sz="2000" b="0" i="0" u="none" strike="noStrike" kern="0" cap="none" spc="0" normalizeH="0" baseline="0" noProof="0" dirty="0">
              <a:ln>
                <a:noFill/>
              </a:ln>
              <a:solidFill>
                <a:srgbClr val="8972B3"/>
              </a:solidFill>
              <a:effectLst/>
              <a:uLnTx/>
              <a:uFillTx/>
              <a:latin typeface="FreightSansLFPro Medium" panose="02000506030000020004" pitchFamily="2" charset="77"/>
              <a:ea typeface="+mn-ea"/>
              <a:cs typeface="+mn-cs"/>
              <a:sym typeface="FreightSansLFPro"/>
            </a:endParaRPr>
          </a:p>
        </p:txBody>
      </p:sp>
    </p:spTree>
    <p:extLst>
      <p:ext uri="{BB962C8B-B14F-4D97-AF65-F5344CB8AC3E}">
        <p14:creationId xmlns:p14="http://schemas.microsoft.com/office/powerpoint/2010/main" val="4015884919"/>
      </p:ext>
    </p:extLst>
  </p:cSld>
  <p:clrMapOvr>
    <a:masterClrMapping/>
  </p:clrMapOvr>
  <p:transition spd="slow">
    <p:wip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8CFFFB-5A6F-4C35-98BE-9935B8751EDF}"/>
              </a:ext>
            </a:extLst>
          </p:cNvPr>
          <p:cNvSpPr txBox="1"/>
          <p:nvPr/>
        </p:nvSpPr>
        <p:spPr>
          <a:xfrm>
            <a:off x="4977008" y="1547266"/>
            <a:ext cx="2237984" cy="307777"/>
          </a:xfrm>
          <a:prstGeom prst="rect">
            <a:avLst/>
          </a:prstGeom>
        </p:spPr>
        <p:txBody>
          <a:bodyPr wrap="square" rIns="450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lvl="0" algn="ctr" defTabSz="273050" hangingPunct="1">
              <a:defRPr sz="1400">
                <a:solidFill>
                  <a:schemeClr val="tx2"/>
                </a:solidFill>
                <a:latin typeface="FreightSansLFPro Medium" charset="0"/>
                <a:ea typeface="FreightSansLFPro Medium" charset="0"/>
                <a:cs typeface="FreightSansLFPro Medium" charset="0"/>
              </a:defRPr>
            </a:lvl1pPr>
          </a:lstStyle>
          <a:p>
            <a:pPr marL="0" marR="0" lvl="0" indent="0" algn="ctr" defTabSz="27305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err="1">
                <a:ln>
                  <a:noFill/>
                </a:ln>
                <a:solidFill>
                  <a:prstClr val="white"/>
                </a:solidFill>
                <a:effectLst/>
                <a:uLnTx/>
                <a:uFillTx/>
                <a:latin typeface="FreightSansLFPro Medium" charset="0"/>
                <a:sym typeface="FreightSansLFPro"/>
                <a:hlinkClick r:id="rId3">
                  <a:extLst>
                    <a:ext uri="{A12FA001-AC4F-418D-AE19-62706E023703}">
                      <ahyp:hlinkClr xmlns:ahyp="http://schemas.microsoft.com/office/drawing/2018/hyperlinkcolor" val="tx"/>
                    </a:ext>
                  </a:extLst>
                </a:hlinkClick>
              </a:rPr>
              <a:t>fb.me</a:t>
            </a:r>
            <a:r>
              <a:rPr kumimoji="0" lang="en-US" sz="1400" b="0" i="0" u="none" strike="noStrike" kern="0" cap="none" spc="0" normalizeH="0" baseline="0" noProof="0" dirty="0">
                <a:ln>
                  <a:noFill/>
                </a:ln>
                <a:solidFill>
                  <a:prstClr val="white"/>
                </a:solidFill>
                <a:effectLst/>
                <a:uLnTx/>
                <a:uFillTx/>
                <a:latin typeface="FreightSansLFPro Medium" charset="0"/>
                <a:sym typeface="FreightSansLFPro"/>
                <a:hlinkClick r:id="rId3">
                  <a:extLst>
                    <a:ext uri="{A12FA001-AC4F-418D-AE19-62706E023703}">
                      <ahyp:hlinkClr xmlns:ahyp="http://schemas.microsoft.com/office/drawing/2018/hyperlinkcolor" val="tx"/>
                    </a:ext>
                  </a:extLst>
                </a:hlinkClick>
              </a:rPr>
              <a:t>/Reporting</a:t>
            </a:r>
            <a:endParaRPr kumimoji="0" lang="en-US" sz="1400" b="0" i="0" u="none" strike="noStrike" kern="0" cap="none" spc="0" normalizeH="0" baseline="0" noProof="0" dirty="0">
              <a:ln>
                <a:noFill/>
              </a:ln>
              <a:solidFill>
                <a:prstClr val="white"/>
              </a:solidFill>
              <a:effectLst/>
              <a:uLnTx/>
              <a:uFillTx/>
              <a:latin typeface="FreightSansLFPro Medium" charset="0"/>
              <a:sym typeface="FreightSansLFPro"/>
            </a:endParaRPr>
          </a:p>
        </p:txBody>
      </p:sp>
      <p:sp>
        <p:nvSpPr>
          <p:cNvPr id="3" name="Rounded Rectangle 5">
            <a:extLst>
              <a:ext uri="{FF2B5EF4-FFF2-40B4-BE49-F238E27FC236}">
                <a16:creationId xmlns:a16="http://schemas.microsoft.com/office/drawing/2014/main" id="{21D9B8D6-B2A8-4369-B258-527398FB34A2}"/>
              </a:ext>
            </a:extLst>
          </p:cNvPr>
          <p:cNvSpPr/>
          <p:nvPr/>
        </p:nvSpPr>
        <p:spPr>
          <a:xfrm>
            <a:off x="5204805" y="1047963"/>
            <a:ext cx="1782390" cy="483685"/>
          </a:xfrm>
          <a:prstGeom prst="roundRect">
            <a:avLst/>
          </a:prstGeom>
          <a:solidFill>
            <a:schemeClr val="bg1"/>
          </a:solidFill>
          <a:ln w="25400" cap="flat">
            <a:noFill/>
            <a:prstDash val="solid"/>
            <a:round/>
          </a:ln>
          <a:effectLst>
            <a:outerShdw blurRad="50800" dist="254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ctr">
            <a:spAutoFit/>
          </a:bodyPr>
          <a:lstStyle/>
          <a:p>
            <a:pPr marL="0" marR="0" lvl="0" indent="0" algn="l" defTabSz="1219200" rtl="0" eaLnBrk="1" fontAlgn="auto" latinLnBrk="0" hangingPunct="0">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000000"/>
              </a:solidFill>
              <a:effectLst/>
              <a:uLnTx/>
              <a:uFillTx/>
              <a:latin typeface="FreightSansLFPro Medium" panose="02000506030000020004" pitchFamily="2" charset="77"/>
              <a:ea typeface="+mn-ea"/>
              <a:cs typeface="+mn-cs"/>
              <a:sym typeface="FreightSansLFPro"/>
            </a:endParaRPr>
          </a:p>
        </p:txBody>
      </p:sp>
      <p:sp>
        <p:nvSpPr>
          <p:cNvPr id="4" name="TextBox 3">
            <a:extLst>
              <a:ext uri="{FF2B5EF4-FFF2-40B4-BE49-F238E27FC236}">
                <a16:creationId xmlns:a16="http://schemas.microsoft.com/office/drawing/2014/main" id="{6B70D45F-EF91-4767-89D4-71063342AF90}"/>
              </a:ext>
            </a:extLst>
          </p:cNvPr>
          <p:cNvSpPr txBox="1"/>
          <p:nvPr/>
        </p:nvSpPr>
        <p:spPr>
          <a:xfrm>
            <a:off x="5500223" y="1063581"/>
            <a:ext cx="1191554" cy="43717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60959" tIns="60959" rIns="60959" bIns="60959" numCol="1" spcCol="38100" rtlCol="0" anchor="t">
            <a:spAutoFit/>
          </a:bodyPr>
          <a:lstStyle/>
          <a:p>
            <a:pPr marL="0" marR="0" lvl="0" indent="0" algn="ctr" defTabSz="1219200" rtl="0" eaLnBrk="1" fontAlgn="auto" latinLnBrk="0" hangingPunct="0">
              <a:lnSpc>
                <a:spcPct val="10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54C6EC"/>
                </a:solidFill>
                <a:effectLst/>
                <a:uLnTx/>
                <a:uFillTx/>
                <a:latin typeface="FreightSansLFPro Medium" panose="02000506030000020004" pitchFamily="2" charset="77"/>
                <a:ea typeface="+mn-ea"/>
                <a:cs typeface="+mn-cs"/>
                <a:sym typeface="FreightSansLFPro"/>
              </a:rPr>
              <a:t>Report</a:t>
            </a:r>
            <a:endParaRPr kumimoji="0" lang="en-US" sz="2000" b="0" i="0" u="none" strike="noStrike" kern="0" cap="none" spc="0" normalizeH="0" baseline="0" noProof="0" dirty="0">
              <a:ln>
                <a:noFill/>
              </a:ln>
              <a:solidFill>
                <a:srgbClr val="54C6EC"/>
              </a:solidFill>
              <a:effectLst/>
              <a:uLnTx/>
              <a:uFillTx/>
              <a:latin typeface="FreightSansLFPro Medium" panose="02000506030000020004" pitchFamily="2" charset="77"/>
              <a:ea typeface="+mn-ea"/>
              <a:cs typeface="+mn-cs"/>
              <a:sym typeface="FreightSansLFPro"/>
            </a:endParaRPr>
          </a:p>
        </p:txBody>
      </p:sp>
    </p:spTree>
    <p:extLst>
      <p:ext uri="{BB962C8B-B14F-4D97-AF65-F5344CB8AC3E}">
        <p14:creationId xmlns:p14="http://schemas.microsoft.com/office/powerpoint/2010/main" val="1337475335"/>
      </p:ext>
    </p:extLst>
  </p:cSld>
  <p:clrMapOvr>
    <a:masterClrMapping/>
  </p:clrMapOvr>
  <p:transition spd="slow">
    <p:wip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7" name="Table 1"/>
          <p:cNvGraphicFramePr/>
          <p:nvPr>
            <p:extLst>
              <p:ext uri="{D42A27DB-BD31-4B8C-83A1-F6EECF244321}">
                <p14:modId xmlns:p14="http://schemas.microsoft.com/office/powerpoint/2010/main" val="2748420627"/>
              </p:ext>
            </p:extLst>
          </p:nvPr>
        </p:nvGraphicFramePr>
        <p:xfrm>
          <a:off x="424542" y="277340"/>
          <a:ext cx="11348357" cy="6082831"/>
        </p:xfrm>
        <a:graphic>
          <a:graphicData uri="http://schemas.openxmlformats.org/drawingml/2006/table">
            <a:tbl>
              <a:tblPr>
                <a:tableStyleId>{4C3C2611-4C71-4FC5-86AE-919BDF0F9419}</a:tableStyleId>
              </a:tblPr>
              <a:tblGrid>
                <a:gridCol w="4114800">
                  <a:extLst>
                    <a:ext uri="{9D8B030D-6E8A-4147-A177-3AD203B41FA5}">
                      <a16:colId xmlns:a16="http://schemas.microsoft.com/office/drawing/2014/main" val="20000"/>
                    </a:ext>
                  </a:extLst>
                </a:gridCol>
                <a:gridCol w="7233557">
                  <a:extLst>
                    <a:ext uri="{9D8B030D-6E8A-4147-A177-3AD203B41FA5}">
                      <a16:colId xmlns:a16="http://schemas.microsoft.com/office/drawing/2014/main" val="20001"/>
                    </a:ext>
                  </a:extLst>
                </a:gridCol>
              </a:tblGrid>
              <a:tr h="851326">
                <a:tc>
                  <a:txBody>
                    <a:bodyPr/>
                    <a:lstStyle/>
                    <a:p>
                      <a:pPr algn="ctr" defTabSz="410763">
                        <a:defRPr sz="1800"/>
                      </a:pPr>
                      <a:r>
                        <a:rPr sz="2800" b="1" dirty="0">
                          <a:solidFill>
                            <a:srgbClr val="F0546A"/>
                          </a:solidFill>
                          <a:latin typeface="Arial" panose="020B0604020202020204" pitchFamily="34" charset="0"/>
                          <a:ea typeface="FreightSansLFPro"/>
                          <a:cs typeface="Arial" panose="020B0604020202020204" pitchFamily="34" charset="0"/>
                          <a:sym typeface="FreightSansLFPro"/>
                        </a:rPr>
                        <a:t>Action</a:t>
                      </a:r>
                    </a:p>
                  </a:txBody>
                  <a:tcPr marL="180000" marR="180000" marT="180000" marB="180000" horzOverflow="overflow">
                    <a:lnL w="12700">
                      <a:miter lim="400000"/>
                    </a:lnL>
                    <a:lnR w="12700">
                      <a:miter lim="400000"/>
                    </a:lnR>
                    <a:lnT w="12700">
                      <a:miter lim="400000"/>
                    </a:lnT>
                    <a:lnB w="12700">
                      <a:miter lim="400000"/>
                    </a:lnB>
                    <a:solidFill>
                      <a:srgbClr val="4267B2"/>
                    </a:solidFill>
                  </a:tcPr>
                </a:tc>
                <a:tc>
                  <a:txBody>
                    <a:bodyPr/>
                    <a:lstStyle/>
                    <a:p>
                      <a:pPr algn="ctr" defTabSz="410763">
                        <a:defRPr sz="1800"/>
                      </a:pPr>
                      <a:r>
                        <a:rPr sz="2800" b="1" dirty="0">
                          <a:solidFill>
                            <a:srgbClr val="F0546A"/>
                          </a:solidFill>
                          <a:latin typeface="Arial" panose="020B0604020202020204" pitchFamily="34" charset="0"/>
                          <a:ea typeface="FreightSansLFPro"/>
                          <a:cs typeface="Arial" panose="020B0604020202020204" pitchFamily="34" charset="0"/>
                          <a:sym typeface="FreightSansLFPro"/>
                        </a:rPr>
                        <a:t>Implication</a:t>
                      </a:r>
                    </a:p>
                  </a:txBody>
                  <a:tcPr marL="180000" marR="180000" marT="180000" marB="180000" horzOverflow="overflow">
                    <a:lnL w="12700">
                      <a:miter lim="400000"/>
                    </a:lnL>
                    <a:lnR w="12700">
                      <a:miter lim="400000"/>
                    </a:lnR>
                    <a:lnT w="12700">
                      <a:miter lim="400000"/>
                    </a:lnT>
                    <a:lnB w="12700">
                      <a:miter lim="400000"/>
                    </a:lnB>
                    <a:solidFill>
                      <a:srgbClr val="4267B2"/>
                    </a:solidFill>
                  </a:tcPr>
                </a:tc>
                <a:extLst>
                  <a:ext uri="{0D108BD9-81ED-4DB2-BD59-A6C34878D82A}">
                    <a16:rowId xmlns:a16="http://schemas.microsoft.com/office/drawing/2014/main" val="10000"/>
                  </a:ext>
                </a:extLst>
              </a:tr>
              <a:tr h="1197455">
                <a:tc>
                  <a:txBody>
                    <a:bodyPr/>
                    <a:lstStyle/>
                    <a:p>
                      <a:pPr algn="ctr" defTabSz="410763">
                        <a:defRPr sz="1800"/>
                      </a:pPr>
                      <a:r>
                        <a:rPr lang="en-US" sz="2000" b="1" dirty="0">
                          <a:solidFill>
                            <a:srgbClr val="FFFFFF"/>
                          </a:solidFill>
                          <a:latin typeface="Arial" panose="020B0604020202020204" pitchFamily="34" charset="0"/>
                          <a:ea typeface="FreightSansLFPro"/>
                          <a:cs typeface="Arial" panose="020B0604020202020204" pitchFamily="34" charset="0"/>
                          <a:sym typeface="FreightSansLFPro"/>
                        </a:rPr>
                        <a:t>Unfriending</a:t>
                      </a:r>
                      <a:endParaRPr sz="2000" b="1" dirty="0">
                        <a:solidFill>
                          <a:srgbClr val="FFFFFF"/>
                        </a:solidFill>
                        <a:latin typeface="Arial" panose="020B0604020202020204" pitchFamily="34" charset="0"/>
                        <a:ea typeface="FreightSansLFPro"/>
                        <a:cs typeface="Arial" panose="020B0604020202020204" pitchFamily="34" charset="0"/>
                        <a:sym typeface="FreightSansLFPro"/>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tc>
                  <a:txBody>
                    <a:bodyPr/>
                    <a:lstStyle/>
                    <a:p>
                      <a:pPr algn="ctr" defTabSz="410763">
                        <a:defRPr sz="1800"/>
                      </a:pPr>
                      <a:r>
                        <a:rPr lang="en-US"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rPr>
                        <a:t>Facebook will not notify the person but you'll be removed from that person's friends list</a:t>
                      </a:r>
                      <a:endParaRPr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extLst>
                  <a:ext uri="{0D108BD9-81ED-4DB2-BD59-A6C34878D82A}">
                    <a16:rowId xmlns:a16="http://schemas.microsoft.com/office/drawing/2014/main" val="10001"/>
                  </a:ext>
                </a:extLst>
              </a:tr>
              <a:tr h="1334145">
                <a:tc>
                  <a:txBody>
                    <a:bodyPr/>
                    <a:lstStyle/>
                    <a:p>
                      <a:pPr algn="ctr" defTabSz="410763">
                        <a:defRPr sz="1800"/>
                      </a:pPr>
                      <a:r>
                        <a:rPr lang="en-US" sz="2000" b="1" dirty="0">
                          <a:solidFill>
                            <a:srgbClr val="FFFFFF"/>
                          </a:solidFill>
                          <a:latin typeface="Arial" panose="020B0604020202020204" pitchFamily="34" charset="0"/>
                          <a:ea typeface="FreightSansLFPro"/>
                          <a:cs typeface="Arial" panose="020B0604020202020204" pitchFamily="34" charset="0"/>
                          <a:sym typeface="FreightSansLFPro"/>
                        </a:rPr>
                        <a:t>Unfollowing</a:t>
                      </a:r>
                      <a:endParaRPr sz="2000" b="1" dirty="0">
                        <a:solidFill>
                          <a:srgbClr val="FFFFFF"/>
                        </a:solidFill>
                        <a:latin typeface="Arial" panose="020B0604020202020204" pitchFamily="34" charset="0"/>
                        <a:ea typeface="FreightSansLFPro"/>
                        <a:cs typeface="Arial" panose="020B0604020202020204" pitchFamily="34" charset="0"/>
                        <a:sym typeface="FreightSansLFPro"/>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tc>
                  <a:txBody>
                    <a:bodyPr/>
                    <a:lstStyle/>
                    <a:p>
                      <a:pPr algn="ctr" defTabSz="410763">
                        <a:defRPr sz="1800"/>
                      </a:pPr>
                      <a:r>
                        <a:rPr lang="en-US"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rPr>
                        <a:t>You won't see their posts in your News Feed, but you'll still be friends with them</a:t>
                      </a:r>
                      <a:endParaRPr sz="2000" b="0" i="0" u="none" strike="noStrike" cap="none" spc="0" baseline="0" dirty="0">
                        <a:ln>
                          <a:noFill/>
                        </a:ln>
                        <a:solidFill>
                          <a:srgbClr val="F2F2F2"/>
                        </a:solidFill>
                        <a:uFillTx/>
                        <a:latin typeface="Arial" panose="020B0604020202020204" pitchFamily="34" charset="0"/>
                        <a:ea typeface="FreightSansLFPro Medium"/>
                        <a:cs typeface="Arial" panose="020B0604020202020204" pitchFamily="34" charset="0"/>
                        <a:sym typeface="FreightSansLFPro Medium"/>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extLst>
                  <a:ext uri="{0D108BD9-81ED-4DB2-BD59-A6C34878D82A}">
                    <a16:rowId xmlns:a16="http://schemas.microsoft.com/office/drawing/2014/main" val="10002"/>
                  </a:ext>
                </a:extLst>
              </a:tr>
              <a:tr h="886996">
                <a:tc>
                  <a:txBody>
                    <a:bodyPr/>
                    <a:lstStyle/>
                    <a:p>
                      <a:pPr algn="ctr" defTabSz="410763">
                        <a:defRPr sz="1800"/>
                      </a:pPr>
                      <a:r>
                        <a:rPr sz="2000" b="1">
                          <a:solidFill>
                            <a:srgbClr val="FFFFFF"/>
                          </a:solidFill>
                          <a:latin typeface="Arial" panose="020B0604020202020204" pitchFamily="34" charset="0"/>
                          <a:ea typeface="FreightSansLFPro"/>
                          <a:cs typeface="Arial" panose="020B0604020202020204" pitchFamily="34" charset="0"/>
                          <a:sym typeface="FreightSansLFPro"/>
                        </a:rPr>
                        <a:t>Reporting</a:t>
                      </a:r>
                    </a:p>
                  </a:txBody>
                  <a:tcPr marL="180000" marR="180000" marT="180000" marB="180000" horzOverflow="overflow">
                    <a:lnL w="12700">
                      <a:miter lim="400000"/>
                    </a:lnL>
                    <a:lnR w="12700">
                      <a:miter lim="400000"/>
                    </a:lnR>
                    <a:lnT w="12700">
                      <a:miter lim="400000"/>
                    </a:lnT>
                    <a:lnB w="12700">
                      <a:miter lim="400000"/>
                    </a:lnB>
                    <a:solidFill>
                      <a:srgbClr val="5E8FF3"/>
                    </a:solidFill>
                  </a:tcPr>
                </a:tc>
                <a:tc>
                  <a:txBody>
                    <a:bodyPr/>
                    <a:lstStyle/>
                    <a:p>
                      <a:pPr algn="ctr" defTabSz="410763">
                        <a:defRPr sz="1800"/>
                      </a:pPr>
                      <a:r>
                        <a:rPr lang="en-US" sz="2000" b="0" i="0" u="none" strike="noStrike" cap="none" spc="0" baseline="0" dirty="0">
                          <a:ln>
                            <a:noFill/>
                          </a:ln>
                          <a:solidFill>
                            <a:schemeClr val="bg1"/>
                          </a:solidFill>
                          <a:effectLst/>
                          <a:uFillTx/>
                          <a:latin typeface="Arial" panose="020B0604020202020204" pitchFamily="34" charset="0"/>
                          <a:ea typeface="+mn-ea"/>
                          <a:cs typeface="Arial" panose="020B0604020202020204" pitchFamily="34" charset="0"/>
                          <a:sym typeface="FreightSansLFPro Medium"/>
                        </a:rPr>
                        <a:t>When something gets reported to Facebook, Facebook will review it and remove anything that goes against its</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rPr>
                        <a:t> </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hlinkClick r:id="rId3"/>
                        </a:rPr>
                        <a:t>Community Standards</a:t>
                      </a:r>
                      <a:r>
                        <a:rPr lang="en-US" sz="2000" b="0" i="0" u="none" strike="noStrike" cap="none" spc="0" baseline="0" dirty="0">
                          <a:ln>
                            <a:noFill/>
                          </a:ln>
                          <a:solidFill>
                            <a:srgbClr val="000000"/>
                          </a:solidFill>
                          <a:effectLst/>
                          <a:uFillTx/>
                          <a:latin typeface="Arial" panose="020B0604020202020204" pitchFamily="34" charset="0"/>
                          <a:ea typeface="+mn-ea"/>
                          <a:cs typeface="Arial" panose="020B0604020202020204" pitchFamily="34" charset="0"/>
                          <a:sym typeface="FreightSansLFPro Medium"/>
                        </a:rPr>
                        <a:t>. </a:t>
                      </a:r>
                      <a:endParaRPr sz="2000" dirty="0">
                        <a:solidFill>
                          <a:srgbClr val="F2F2F2"/>
                        </a:solidFill>
                        <a:latin typeface="Arial" panose="020B0604020202020204" pitchFamily="34" charset="0"/>
                        <a:ea typeface="FreightSansLFPro Medium"/>
                        <a:cs typeface="Arial" panose="020B0604020202020204" pitchFamily="34" charset="0"/>
                      </a:endParaRPr>
                    </a:p>
                  </a:txBody>
                  <a:tcPr marL="180000" marR="180000" marT="180000" marB="180000" horzOverflow="overflow">
                    <a:lnL w="12700">
                      <a:miter lim="400000"/>
                    </a:lnL>
                    <a:lnR w="12700">
                      <a:miter lim="400000"/>
                    </a:lnR>
                    <a:lnT w="12700">
                      <a:miter lim="400000"/>
                    </a:lnT>
                    <a:lnB w="12700">
                      <a:miter lim="400000"/>
                    </a:lnB>
                    <a:solidFill>
                      <a:srgbClr val="5E8FF3"/>
                    </a:solidFill>
                  </a:tcPr>
                </a:tc>
                <a:extLst>
                  <a:ext uri="{0D108BD9-81ED-4DB2-BD59-A6C34878D82A}">
                    <a16:rowId xmlns:a16="http://schemas.microsoft.com/office/drawing/2014/main" val="10003"/>
                  </a:ext>
                </a:extLst>
              </a:tr>
              <a:tr h="1425505">
                <a:tc>
                  <a:txBody>
                    <a:bodyPr/>
                    <a:lstStyle/>
                    <a:p>
                      <a:pPr algn="ctr" defTabSz="410763">
                        <a:defRPr sz="1800"/>
                      </a:pPr>
                      <a:r>
                        <a:rPr sz="2000" b="1">
                          <a:solidFill>
                            <a:srgbClr val="FFFFFF"/>
                          </a:solidFill>
                          <a:latin typeface="Arial" panose="020B0604020202020204" pitchFamily="34" charset="0"/>
                          <a:ea typeface="FreightSansLFPro"/>
                          <a:cs typeface="Arial" panose="020B0604020202020204" pitchFamily="34" charset="0"/>
                          <a:sym typeface="FreightSansLFPro"/>
                        </a:rPr>
                        <a:t>Blocking</a:t>
                      </a:r>
                    </a:p>
                  </a:txBody>
                  <a:tcPr marL="180000" marR="180000" marT="180000" marB="180000" horzOverflow="overflow">
                    <a:lnL w="12700">
                      <a:miter lim="400000"/>
                    </a:lnL>
                    <a:lnR w="12700">
                      <a:miter lim="400000"/>
                    </a:lnR>
                    <a:lnT w="12700">
                      <a:miter lim="400000"/>
                    </a:lnT>
                    <a:lnB w="12700">
                      <a:miter lim="400000"/>
                    </a:lnB>
                    <a:solidFill>
                      <a:schemeClr val="accent1"/>
                    </a:solidFill>
                  </a:tcPr>
                </a:tc>
                <a:tc>
                  <a:txBody>
                    <a:bodyPr/>
                    <a:lstStyle/>
                    <a:p>
                      <a:pPr algn="ctr" defTabSz="410763">
                        <a:defRPr sz="2400">
                          <a:solidFill>
                            <a:srgbClr val="F2F2F2"/>
                          </a:solidFill>
                          <a:latin typeface="FreightSansLFPro Medium"/>
                          <a:ea typeface="FreightSansLFPro Medium"/>
                          <a:cs typeface="FreightSansLFPro Medium"/>
                        </a:defRPr>
                      </a:pPr>
                      <a:r>
                        <a:rPr lang="en-US" sz="2000" dirty="0">
                          <a:latin typeface="Arial" panose="020B0604020202020204" pitchFamily="34" charset="0"/>
                          <a:cs typeface="Arial" panose="020B0604020202020204" pitchFamily="34" charset="0"/>
                        </a:rPr>
                        <a:t>Automatically</a:t>
                      </a:r>
                      <a:r>
                        <a:rPr lang="en-US" sz="2000" baseline="0" dirty="0">
                          <a:latin typeface="Arial" panose="020B0604020202020204" pitchFamily="34" charset="0"/>
                          <a:cs typeface="Arial" panose="020B0604020202020204" pitchFamily="34" charset="0"/>
                        </a:rPr>
                        <a:t> unfriends, and </a:t>
                      </a:r>
                      <a:r>
                        <a:rPr sz="2000" dirty="0">
                          <a:latin typeface="Arial" panose="020B0604020202020204" pitchFamily="34" charset="0"/>
                          <a:cs typeface="Arial" panose="020B0604020202020204" pitchFamily="34" charset="0"/>
                        </a:rPr>
                        <a:t>person will not be viewable and you cannot be viewed by the person you blocked. </a:t>
                      </a:r>
                      <a:endParaRPr sz="2000" dirty="0">
                        <a:latin typeface="Arial" panose="020B0604020202020204" pitchFamily="34" charset="0"/>
                        <a:ea typeface="Helvetica Neue Medium"/>
                        <a:cs typeface="Arial" panose="020B0604020202020204" pitchFamily="34" charset="0"/>
                        <a:sym typeface="Helvetica Neue Medium"/>
                      </a:endParaRPr>
                    </a:p>
                  </a:txBody>
                  <a:tcPr marL="180000" marR="180000" marT="180000" marB="180000" horzOverflow="overflow">
                    <a:lnL w="12700">
                      <a:miter lim="400000"/>
                    </a:lnL>
                    <a:lnR w="12700">
                      <a:miter lim="400000"/>
                    </a:lnR>
                    <a:lnT w="12700">
                      <a:miter lim="400000"/>
                    </a:lnT>
                    <a:lnB w="12700">
                      <a:miter lim="400000"/>
                    </a:lnB>
                    <a:solidFill>
                      <a:schemeClr val="accent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32069717"/>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2E4393D5-6DBA-4D1F-B6CF-D094C6BABFB5}"/>
              </a:ext>
            </a:extLst>
          </p:cNvPr>
          <p:cNvSpPr txBox="1"/>
          <p:nvPr/>
        </p:nvSpPr>
        <p:spPr>
          <a:xfrm>
            <a:off x="487339" y="2684735"/>
            <a:ext cx="5016503" cy="21505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p>
            <a:pPr algn="ctr" defTabSz="987571">
              <a:lnSpc>
                <a:spcPct val="94000"/>
              </a:lnSpc>
              <a:spcBef>
                <a:spcPts val="2400"/>
              </a:spcBef>
              <a:defRPr sz="4000">
                <a:solidFill>
                  <a:srgbClr val="FFFFFF"/>
                </a:solidFill>
                <a:latin typeface="FreightSansLFPro Medium"/>
                <a:ea typeface="FreightSansLFPro Medium"/>
                <a:cs typeface="FreightSansLFPro Medium"/>
                <a:sym typeface="FreightSansLFPro Medium"/>
              </a:defRPr>
            </a:pPr>
            <a:r>
              <a:rPr>
                <a:latin typeface="Arial" panose="020B0604020202020204" pitchFamily="34" charset="0"/>
                <a:cs typeface="Arial" panose="020B0604020202020204" pitchFamily="34" charset="0"/>
              </a:rPr>
              <a:t>Private</a:t>
            </a:r>
          </a:p>
          <a:p>
            <a:pPr algn="ctr" defTabSz="987571">
              <a:lnSpc>
                <a:spcPct val="94000"/>
              </a:lnSpc>
              <a:spcBef>
                <a:spcPts val="2400"/>
              </a:spcBef>
              <a:defRPr sz="4000">
                <a:solidFill>
                  <a:srgbClr val="FFFFFF"/>
                </a:solidFill>
                <a:latin typeface="FreightSansLFPro Medium"/>
                <a:ea typeface="FreightSansLFPro Medium"/>
                <a:cs typeface="FreightSansLFPro Medium"/>
                <a:sym typeface="FreightSansLFPro Medium"/>
              </a:defRPr>
            </a:pPr>
            <a:r>
              <a:rPr>
                <a:latin typeface="Arial" panose="020B0604020202020204" pitchFamily="34" charset="0"/>
                <a:cs typeface="Arial" panose="020B0604020202020204" pitchFamily="34" charset="0"/>
              </a:rPr>
              <a:t>Safe</a:t>
            </a:r>
          </a:p>
        </p:txBody>
      </p:sp>
      <p:grpSp>
        <p:nvGrpSpPr>
          <p:cNvPr id="3" name="Group 27">
            <a:extLst>
              <a:ext uri="{FF2B5EF4-FFF2-40B4-BE49-F238E27FC236}">
                <a16:creationId xmlns:a16="http://schemas.microsoft.com/office/drawing/2014/main" id="{BE215721-4762-44EB-91AF-B6E16F9E2BE7}"/>
              </a:ext>
            </a:extLst>
          </p:cNvPr>
          <p:cNvGrpSpPr/>
          <p:nvPr/>
        </p:nvGrpSpPr>
        <p:grpSpPr>
          <a:xfrm>
            <a:off x="678382" y="985692"/>
            <a:ext cx="5016503" cy="1508101"/>
            <a:chOff x="0" y="-1"/>
            <a:chExt cx="5016502" cy="1508099"/>
          </a:xfrm>
        </p:grpSpPr>
        <p:sp>
          <p:nvSpPr>
            <p:cNvPr id="4" name="Straight Connector 21">
              <a:extLst>
                <a:ext uri="{FF2B5EF4-FFF2-40B4-BE49-F238E27FC236}">
                  <a16:creationId xmlns:a16="http://schemas.microsoft.com/office/drawing/2014/main" id="{3EDA8A71-F786-463B-8C34-B9000E083ED2}"/>
                </a:ext>
              </a:extLst>
            </p:cNvPr>
            <p:cNvSpPr/>
            <p:nvPr/>
          </p:nvSpPr>
          <p:spPr>
            <a:xfrm>
              <a:off x="0" y="1460311"/>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6FEDCF9F-BCE3-4983-B65E-F673A91E0882}"/>
                </a:ext>
              </a:extLst>
            </p:cNvPr>
            <p:cNvSpPr txBox="1"/>
            <p:nvPr/>
          </p:nvSpPr>
          <p:spPr>
            <a:xfrm>
              <a:off x="0" y="-1"/>
              <a:ext cx="5016502" cy="150809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46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How do I use the internet?</a:t>
              </a:r>
            </a:p>
          </p:txBody>
        </p:sp>
      </p:grpSp>
    </p:spTree>
    <p:extLst>
      <p:ext uri="{BB962C8B-B14F-4D97-AF65-F5344CB8AC3E}">
        <p14:creationId xmlns:p14="http://schemas.microsoft.com/office/powerpoint/2010/main" val="380152072"/>
      </p:ext>
    </p:extLst>
  </p:cSld>
  <p:clrMapOvr>
    <a:masterClrMapping/>
  </p:clrMapOvr>
  <p:transition spd="slow">
    <p:wip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1">
            <a:extLst>
              <a:ext uri="{FF2B5EF4-FFF2-40B4-BE49-F238E27FC236}">
                <a16:creationId xmlns:a16="http://schemas.microsoft.com/office/drawing/2014/main" id="{5EF42C86-8CFF-4A16-8FBE-F8CA2E52E674}"/>
              </a:ext>
            </a:extLst>
          </p:cNvPr>
          <p:cNvGrpSpPr/>
          <p:nvPr/>
        </p:nvGrpSpPr>
        <p:grpSpPr>
          <a:xfrm>
            <a:off x="2495887" y="3393342"/>
            <a:ext cx="2829784" cy="1344457"/>
            <a:chOff x="983433" y="1823791"/>
            <a:chExt cx="2829784" cy="1344457"/>
          </a:xfrm>
        </p:grpSpPr>
        <p:sp>
          <p:nvSpPr>
            <p:cNvPr id="123" name="Rectangle 122">
              <a:extLst>
                <a:ext uri="{FF2B5EF4-FFF2-40B4-BE49-F238E27FC236}">
                  <a16:creationId xmlns:a16="http://schemas.microsoft.com/office/drawing/2014/main" id="{E4EC1BB8-E412-4B63-B8D9-D4DE9808A042}"/>
                </a:ext>
              </a:extLst>
            </p:cNvPr>
            <p:cNvSpPr/>
            <p:nvPr/>
          </p:nvSpPr>
          <p:spPr>
            <a:xfrm>
              <a:off x="983433" y="2829694"/>
              <a:ext cx="2829784" cy="338554"/>
            </a:xfrm>
            <a:prstGeom prst="rect">
              <a:avLst/>
            </a:prstGeom>
          </p:spPr>
          <p:txBody>
            <a:bodyPr wrap="square">
              <a:spAutoFit/>
            </a:bodyPr>
            <a:lstStyle/>
            <a:p>
              <a:pPr algn="ctr" defTabSz="410764">
                <a:defRPr sz="4000">
                  <a:solidFill>
                    <a:srgbClr val="4A4A4A"/>
                  </a:solidFill>
                  <a:latin typeface="FreightSansLFPro"/>
                  <a:ea typeface="FreightSansLFPro"/>
                  <a:cs typeface="FreightSansLFPro"/>
                  <a:sym typeface="FreightSansLFPro"/>
                </a:defRPr>
              </a:pPr>
              <a:r>
                <a:rPr lang="en-US" sz="1600" dirty="0">
                  <a:latin typeface="Arial" panose="020B0604020202020204" pitchFamily="34" charset="0"/>
                  <a:cs typeface="Arial" panose="020B0604020202020204" pitchFamily="34" charset="0"/>
                </a:rPr>
                <a:t>Adjust your privacy settings.</a:t>
              </a:r>
              <a:endParaRPr lang="en-AU" sz="1600" dirty="0">
                <a:latin typeface="Arial" panose="020B0604020202020204" pitchFamily="34" charset="0"/>
                <a:cs typeface="Arial" panose="020B0604020202020204" pitchFamily="34" charset="0"/>
              </a:endParaRPr>
            </a:p>
          </p:txBody>
        </p:sp>
        <p:pic>
          <p:nvPicPr>
            <p:cNvPr id="124" name="Picture 123">
              <a:extLst>
                <a:ext uri="{FF2B5EF4-FFF2-40B4-BE49-F238E27FC236}">
                  <a16:creationId xmlns:a16="http://schemas.microsoft.com/office/drawing/2014/main" id="{688145FA-3421-48AA-8810-12459027B830}"/>
                </a:ext>
              </a:extLst>
            </p:cNvPr>
            <p:cNvPicPr>
              <a:picLocks noChangeAspect="1"/>
            </p:cNvPicPr>
            <p:nvPr/>
          </p:nvPicPr>
          <p:blipFill>
            <a:blip r:embed="rId3"/>
            <a:stretch>
              <a:fillRect/>
            </a:stretch>
          </p:blipFill>
          <p:spPr>
            <a:xfrm>
              <a:off x="1895362" y="1823791"/>
              <a:ext cx="1005927" cy="1286367"/>
            </a:xfrm>
            <a:prstGeom prst="rect">
              <a:avLst/>
            </a:prstGeom>
          </p:spPr>
        </p:pic>
      </p:grpSp>
      <p:grpSp>
        <p:nvGrpSpPr>
          <p:cNvPr id="125" name="Group 124">
            <a:extLst>
              <a:ext uri="{FF2B5EF4-FFF2-40B4-BE49-F238E27FC236}">
                <a16:creationId xmlns:a16="http://schemas.microsoft.com/office/drawing/2014/main" id="{9AE072DE-71F6-49FB-849D-6EDACA2C6372}"/>
              </a:ext>
            </a:extLst>
          </p:cNvPr>
          <p:cNvGrpSpPr/>
          <p:nvPr/>
        </p:nvGrpSpPr>
        <p:grpSpPr>
          <a:xfrm>
            <a:off x="6166851" y="3393342"/>
            <a:ext cx="2991240" cy="2329342"/>
            <a:chOff x="3511160" y="1823791"/>
            <a:chExt cx="2991240" cy="2329342"/>
          </a:xfrm>
        </p:grpSpPr>
        <p:sp>
          <p:nvSpPr>
            <p:cNvPr id="126" name="Rectangle 125">
              <a:extLst>
                <a:ext uri="{FF2B5EF4-FFF2-40B4-BE49-F238E27FC236}">
                  <a16:creationId xmlns:a16="http://schemas.microsoft.com/office/drawing/2014/main" id="{44436629-0F35-4158-BD65-FF1F712EE3E1}"/>
                </a:ext>
              </a:extLst>
            </p:cNvPr>
            <p:cNvSpPr/>
            <p:nvPr/>
          </p:nvSpPr>
          <p:spPr>
            <a:xfrm>
              <a:off x="3511160" y="2829694"/>
              <a:ext cx="2991240" cy="1323439"/>
            </a:xfrm>
            <a:prstGeom prst="rect">
              <a:avLst/>
            </a:prstGeom>
          </p:spPr>
          <p:txBody>
            <a:bodyPr wrap="square">
              <a:spAutoFit/>
            </a:bodyPr>
            <a:lstStyle/>
            <a:p>
              <a:pPr lvl="0" algn="ctr" defTabSz="410764" hangingPunct="1">
                <a:defRPr sz="4000">
                  <a:solidFill>
                    <a:srgbClr val="4A4A4A"/>
                  </a:solidFill>
                  <a:latin typeface="FreightSansLFPro"/>
                  <a:ea typeface="FreightSansLFPro"/>
                  <a:cs typeface="FreightSansLFPro"/>
                  <a:sym typeface="FreightSansLFPro"/>
                </a:defRPr>
              </a:pPr>
              <a:r>
                <a:rPr lang="en-US" sz="1600" dirty="0">
                  <a:latin typeface="Arial" panose="020B0604020202020204" pitchFamily="34" charset="0"/>
                  <a:cs typeface="Arial" panose="020B0604020202020204" pitchFamily="34" charset="0"/>
                </a:rPr>
                <a:t>Reflect about what you are doing online and think about the information you post and share</a:t>
              </a:r>
            </a:p>
            <a:p>
              <a:endParaRPr lang="en-AU" sz="1600" dirty="0">
                <a:latin typeface="Arial" panose="020B0604020202020204" pitchFamily="34" charset="0"/>
                <a:cs typeface="Arial" panose="020B0604020202020204" pitchFamily="34" charset="0"/>
              </a:endParaRPr>
            </a:p>
          </p:txBody>
        </p:sp>
        <p:pic>
          <p:nvPicPr>
            <p:cNvPr id="127" name="Picture 126">
              <a:extLst>
                <a:ext uri="{FF2B5EF4-FFF2-40B4-BE49-F238E27FC236}">
                  <a16:creationId xmlns:a16="http://schemas.microsoft.com/office/drawing/2014/main" id="{93846252-9B6B-4B96-B2EB-BE2627BBBAE1}"/>
                </a:ext>
              </a:extLst>
            </p:cNvPr>
            <p:cNvPicPr>
              <a:picLocks noChangeAspect="1"/>
            </p:cNvPicPr>
            <p:nvPr/>
          </p:nvPicPr>
          <p:blipFill>
            <a:blip r:embed="rId4"/>
            <a:stretch>
              <a:fillRect/>
            </a:stretch>
          </p:blipFill>
          <p:spPr>
            <a:xfrm>
              <a:off x="4457332" y="1823791"/>
              <a:ext cx="1060796" cy="1286367"/>
            </a:xfrm>
            <a:prstGeom prst="rect">
              <a:avLst/>
            </a:prstGeom>
          </p:spPr>
        </p:pic>
      </p:grpSp>
      <p:sp>
        <p:nvSpPr>
          <p:cNvPr id="11" name="Rectangle 132">
            <a:extLst>
              <a:ext uri="{FF2B5EF4-FFF2-40B4-BE49-F238E27FC236}">
                <a16:creationId xmlns:a16="http://schemas.microsoft.com/office/drawing/2014/main" id="{A831F771-5092-4DAD-B2D4-CD599F7DC12E}"/>
              </a:ext>
            </a:extLst>
          </p:cNvPr>
          <p:cNvSpPr txBox="1"/>
          <p:nvPr/>
        </p:nvSpPr>
        <p:spPr>
          <a:xfrm>
            <a:off x="102433" y="2348303"/>
            <a:ext cx="12089567" cy="2015934"/>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sz="3200" b="1" dirty="0">
                <a:solidFill>
                  <a:srgbClr val="4267B3"/>
                </a:solidFill>
                <a:latin typeface="Arial" panose="020B0604020202020204" pitchFamily="34" charset="0"/>
                <a:cs typeface="Arial" panose="020B0604020202020204" pitchFamily="34" charset="0"/>
              </a:rPr>
              <a:t>How can I protect my digital identity?</a:t>
            </a:r>
          </a:p>
          <a:p>
            <a:pPr algn="ctr" defTabSz="410764">
              <a:defRPr sz="46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a:p>
            <a:pPr algn="ctr" defTabSz="410764">
              <a:defRPr sz="40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a:p>
            <a:pPr marL="457200" indent="-457200" defTabSz="410764">
              <a:buFont typeface="Arial" panose="020B0604020202020204" pitchFamily="34" charset="0"/>
              <a:buChar char="•"/>
              <a:defRPr sz="4000">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AD07EEA-3AAB-43EF-A5F6-A797D1ECE7EB}"/>
              </a:ext>
            </a:extLst>
          </p:cNvPr>
          <p:cNvSpPr/>
          <p:nvPr/>
        </p:nvSpPr>
        <p:spPr>
          <a:xfrm rot="20764787">
            <a:off x="414030" y="299135"/>
            <a:ext cx="5045545" cy="923330"/>
          </a:xfrm>
          <a:prstGeom prst="rect">
            <a:avLst/>
          </a:prstGeom>
        </p:spPr>
        <p:txBody>
          <a:bodyPr wrap="square">
            <a:spAutoFit/>
          </a:bodyPr>
          <a:lstStyle/>
          <a:p>
            <a:r>
              <a:rPr lang="en-NZ" sz="5400" b="1" i="1" kern="1200" dirty="0">
                <a:solidFill>
                  <a:srgbClr val="4267B3"/>
                </a:solidFill>
                <a:latin typeface="Arial" panose="020B0604020202020204" pitchFamily="34" charset="0"/>
                <a:cs typeface="Arial" panose="020B0604020202020204" pitchFamily="34" charset="0"/>
              </a:rPr>
              <a:t>SUMMARY</a:t>
            </a:r>
            <a:endParaRPr lang="en-AU" sz="5400" b="1" i="1" kern="1200" dirty="0">
              <a:solidFill>
                <a:srgbClr val="4267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1336353"/>
      </p:ext>
    </p:extLst>
  </p:cSld>
  <p:clrMapOvr>
    <a:masterClrMapping/>
  </p:clrMapOvr>
  <p:transition spd="slow">
    <p:wip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e actually has no Facebook.">
            <a:extLst>
              <a:ext uri="{FF2B5EF4-FFF2-40B4-BE49-F238E27FC236}">
                <a16:creationId xmlns:a16="http://schemas.microsoft.com/office/drawing/2014/main" id="{BACCB42C-89E4-4451-92CE-0ECE762292B5}"/>
              </a:ext>
            </a:extLst>
          </p:cNvPr>
          <p:cNvSpPr txBox="1"/>
          <p:nvPr/>
        </p:nvSpPr>
        <p:spPr>
          <a:xfrm>
            <a:off x="556281" y="2038718"/>
            <a:ext cx="5101722" cy="2780563"/>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lvl1pPr defTabSz="228600">
              <a:tabLst>
                <a:tab pos="457200" algn="l"/>
                <a:tab pos="914400" algn="l"/>
                <a:tab pos="1371600" algn="l"/>
              </a:tabLst>
              <a:defRPr sz="8000" b="1">
                <a:solidFill>
                  <a:srgbClr val="FFFFFF"/>
                </a:solidFill>
                <a:uFill>
                  <a:solidFill>
                    <a:srgbClr val="000000"/>
                  </a:solidFill>
                </a:uFill>
                <a:latin typeface="FreightSansLFPro"/>
                <a:ea typeface="FreightSansLFPro"/>
                <a:cs typeface="FreightSansLFPro"/>
                <a:sym typeface="FreightSansLFPro"/>
              </a:defRPr>
            </a:lvl1pPr>
          </a:lstStyle>
          <a:p>
            <a:pPr algn="ctr"/>
            <a:r>
              <a:rPr sz="4400" b="0" dirty="0">
                <a:latin typeface="Arial" panose="020B0604020202020204" pitchFamily="34" charset="0"/>
                <a:cs typeface="Arial" panose="020B0604020202020204" pitchFamily="34" charset="0"/>
              </a:rPr>
              <a:t>Time to help </a:t>
            </a:r>
            <a:r>
              <a:rPr lang="en-IN" sz="4400" b="0" dirty="0">
                <a:latin typeface="Arial" panose="020B0604020202020204" pitchFamily="34" charset="0"/>
                <a:cs typeface="Arial" panose="020B0604020202020204" pitchFamily="34" charset="0"/>
              </a:rPr>
              <a:t>Rashmi</a:t>
            </a:r>
            <a:r>
              <a:rPr sz="4400" b="0" dirty="0">
                <a:latin typeface="Arial" panose="020B0604020202020204" pitchFamily="34" charset="0"/>
                <a:cs typeface="Arial" panose="020B0604020202020204" pitchFamily="34" charset="0"/>
              </a:rPr>
              <a:t> make the right and safe online choices!</a:t>
            </a:r>
          </a:p>
        </p:txBody>
      </p:sp>
    </p:spTree>
    <p:extLst>
      <p:ext uri="{BB962C8B-B14F-4D97-AF65-F5344CB8AC3E}">
        <p14:creationId xmlns:p14="http://schemas.microsoft.com/office/powerpoint/2010/main" val="3592183398"/>
      </p:ext>
    </p:extLst>
  </p:cSld>
  <p:clrMapOvr>
    <a:masterClrMapping/>
  </p:clrMapOvr>
  <p:transition spd="slow">
    <p:wip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6EAE243-0F12-4F1D-8BB4-56D4F5CB9FCC}"/>
              </a:ext>
            </a:extLst>
          </p:cNvPr>
          <p:cNvSpPr/>
          <p:nvPr/>
        </p:nvSpPr>
        <p:spPr>
          <a:xfrm>
            <a:off x="810947" y="1648062"/>
            <a:ext cx="6645354" cy="3108543"/>
          </a:xfrm>
          <a:prstGeom prst="rect">
            <a:avLst/>
          </a:prstGeom>
        </p:spPr>
        <p:txBody>
          <a:bodyPr wrap="square" anchor="ctr">
            <a:spAutoFit/>
          </a:bodyPr>
          <a:lstStyle/>
          <a:p>
            <a:pPr defTabSz="410763">
              <a:defRPr sz="1800"/>
            </a:pPr>
            <a:r>
              <a:rPr lang="en-PH" sz="2800" dirty="0">
                <a:solidFill>
                  <a:srgbClr val="4267B3"/>
                </a:solidFill>
                <a:latin typeface="Arial" panose="020B0604020202020204" pitchFamily="34" charset="0"/>
                <a:cs typeface="Arial" panose="020B0604020202020204" pitchFamily="34" charset="0"/>
              </a:rPr>
              <a:t>Rashmi just started using the internet and she discovered this new social media site. She doesn’t really know who uses it, but it seems to be fun to join! </a:t>
            </a:r>
            <a:br>
              <a:rPr lang="en-PH" sz="2800" dirty="0">
                <a:solidFill>
                  <a:srgbClr val="4267B3"/>
                </a:solidFill>
                <a:latin typeface="Arial" panose="020B0604020202020204" pitchFamily="34" charset="0"/>
                <a:cs typeface="Arial" panose="020B0604020202020204" pitchFamily="34" charset="0"/>
              </a:rPr>
            </a:br>
            <a:br>
              <a:rPr lang="en-PH" sz="2800" dirty="0">
                <a:solidFill>
                  <a:srgbClr val="4267B3"/>
                </a:solidFill>
                <a:latin typeface="Arial" panose="020B0604020202020204" pitchFamily="34" charset="0"/>
                <a:cs typeface="Arial" panose="020B0604020202020204" pitchFamily="34" charset="0"/>
              </a:rPr>
            </a:br>
            <a:r>
              <a:rPr lang="en-PH" sz="2800" dirty="0">
                <a:solidFill>
                  <a:srgbClr val="4267B3"/>
                </a:solidFill>
                <a:latin typeface="Arial" panose="020B0604020202020204" pitchFamily="34" charset="0"/>
                <a:cs typeface="Arial" panose="020B0604020202020204" pitchFamily="34" charset="0"/>
              </a:rPr>
              <a:t>She has been asked to provide her name and address. </a:t>
            </a:r>
          </a:p>
        </p:txBody>
      </p:sp>
    </p:spTree>
    <p:extLst>
      <p:ext uri="{BB962C8B-B14F-4D97-AF65-F5344CB8AC3E}">
        <p14:creationId xmlns:p14="http://schemas.microsoft.com/office/powerpoint/2010/main" val="893364898"/>
      </p:ext>
    </p:extLst>
  </p:cSld>
  <p:clrMapOvr>
    <a:masterClrMapping/>
  </p:clrMapOvr>
  <p:transition spd="slow">
    <p:wip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D1CE8D7E-A186-4EE1-9840-E8B16BAEDED3}"/>
              </a:ext>
            </a:extLst>
          </p:cNvPr>
          <p:cNvSpPr txBox="1"/>
          <p:nvPr/>
        </p:nvSpPr>
        <p:spPr>
          <a:xfrm>
            <a:off x="809717" y="2945899"/>
            <a:ext cx="2504664"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dirty="0">
                <a:solidFill>
                  <a:schemeClr val="bg1"/>
                </a:solidFill>
                <a:latin typeface="Arial" panose="020B0604020202020204" pitchFamily="34" charset="0"/>
                <a:cs typeface="Arial" panose="020B0604020202020204" pitchFamily="34" charset="0"/>
              </a:rPr>
              <a:t>Steps</a:t>
            </a:r>
            <a:endParaRPr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F6FF3112-62B4-430D-B647-25345C3AEE04}"/>
              </a:ext>
            </a:extLst>
          </p:cNvPr>
          <p:cNvSpPr/>
          <p:nvPr/>
        </p:nvSpPr>
        <p:spPr>
          <a:xfrm>
            <a:off x="4813775" y="508283"/>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1</a:t>
            </a:r>
            <a:endParaRPr lang="en-PH" sz="2400" b="1" dirty="0">
              <a:solidFill>
                <a:schemeClr val="bg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18EDF421-5708-4A19-906D-72A4B9A99516}"/>
              </a:ext>
            </a:extLst>
          </p:cNvPr>
          <p:cNvSpPr/>
          <p:nvPr/>
        </p:nvSpPr>
        <p:spPr>
          <a:xfrm>
            <a:off x="4813775" y="1820607"/>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2</a:t>
            </a:r>
            <a:endParaRPr lang="en-PH" sz="2400" b="1" dirty="0">
              <a:solidFill>
                <a:schemeClr val="bg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31F4E6E-2E80-41AB-A94F-69573D042674}"/>
              </a:ext>
            </a:extLst>
          </p:cNvPr>
          <p:cNvSpPr/>
          <p:nvPr/>
        </p:nvSpPr>
        <p:spPr>
          <a:xfrm>
            <a:off x="4813775" y="3053619"/>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3</a:t>
            </a:r>
            <a:endParaRPr lang="en-PH"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579563B5-8113-4033-904B-026AE44BF278}"/>
              </a:ext>
            </a:extLst>
          </p:cNvPr>
          <p:cNvSpPr/>
          <p:nvPr/>
        </p:nvSpPr>
        <p:spPr>
          <a:xfrm>
            <a:off x="4813776" y="4370017"/>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4</a:t>
            </a:r>
            <a:endParaRPr lang="en-PH" sz="24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6B3F8275-DE5D-47CC-811D-890AE4FE61E9}"/>
              </a:ext>
            </a:extLst>
          </p:cNvPr>
          <p:cNvSpPr/>
          <p:nvPr/>
        </p:nvSpPr>
        <p:spPr>
          <a:xfrm>
            <a:off x="5452727" y="413455"/>
            <a:ext cx="5621673" cy="707886"/>
          </a:xfrm>
          <a:prstGeom prst="rect">
            <a:avLst/>
          </a:prstGeom>
        </p:spPr>
        <p:txBody>
          <a:bodyPr wrap="square">
            <a:spAutoFit/>
          </a:bodyPr>
          <a:lstStyle/>
          <a:p>
            <a:pPr defTabSz="410763">
              <a:buSzPct val="100000"/>
              <a:defRPr sz="2200">
                <a:sym typeface="Helvetica"/>
              </a:defRPr>
            </a:pPr>
            <a:r>
              <a:rPr lang="en-PH" sz="2000" dirty="0">
                <a:solidFill>
                  <a:schemeClr val="bg1"/>
                </a:solidFill>
                <a:latin typeface="Arial" panose="020B0604020202020204" pitchFamily="34" charset="0"/>
                <a:cs typeface="Arial" panose="020B0604020202020204" pitchFamily="34" charset="0"/>
              </a:rPr>
              <a:t>Check Settings (Alerts and Approvals for Log-IN and Log-Out, Log-out after use) </a:t>
            </a:r>
            <a:endParaRPr lang="en-PH" dirty="0">
              <a:solidFill>
                <a:schemeClr val="bg1"/>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747B1628-237F-4E39-839E-1B5A4A7DE468}"/>
              </a:ext>
            </a:extLst>
          </p:cNvPr>
          <p:cNvSpPr/>
          <p:nvPr/>
        </p:nvSpPr>
        <p:spPr>
          <a:xfrm>
            <a:off x="5452727" y="1912939"/>
            <a:ext cx="562167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Use a strong password </a:t>
            </a:r>
            <a:endParaRPr lang="en-PH" sz="2000"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82BB7FF-C5B2-430D-B8F3-190FC454FE54}"/>
              </a:ext>
            </a:extLst>
          </p:cNvPr>
          <p:cNvSpPr/>
          <p:nvPr/>
        </p:nvSpPr>
        <p:spPr>
          <a:xfrm>
            <a:off x="4813775" y="5680591"/>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5</a:t>
            </a:r>
            <a:endParaRPr lang="en-PH" sz="2400" b="1" dirty="0">
              <a:solidFill>
                <a:schemeClr val="bg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957DC0DB-47CE-4EFB-8BDA-2200D67B4926}"/>
              </a:ext>
            </a:extLst>
          </p:cNvPr>
          <p:cNvSpPr/>
          <p:nvPr/>
        </p:nvSpPr>
        <p:spPr>
          <a:xfrm>
            <a:off x="5452726" y="3145951"/>
            <a:ext cx="562167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Activate 2 Factor Authentication</a:t>
            </a:r>
            <a:endParaRPr lang="en-PH" sz="2000" dirty="0">
              <a:solidFill>
                <a:schemeClr val="bg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3BF6633E-8BF7-4E06-8FFA-7210699B7359}"/>
              </a:ext>
            </a:extLst>
          </p:cNvPr>
          <p:cNvSpPr/>
          <p:nvPr/>
        </p:nvSpPr>
        <p:spPr>
          <a:xfrm>
            <a:off x="5452725" y="4462349"/>
            <a:ext cx="6291505"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Conduct privacy/security check-up regularly</a:t>
            </a:r>
            <a:endParaRPr lang="en-PH" sz="2000" dirty="0">
              <a:solidFill>
                <a:schemeClr val="bg1"/>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12D75A02-BE1E-4D2A-82AB-01476106F028}"/>
              </a:ext>
            </a:extLst>
          </p:cNvPr>
          <p:cNvSpPr/>
          <p:nvPr/>
        </p:nvSpPr>
        <p:spPr>
          <a:xfrm>
            <a:off x="5452725" y="5772923"/>
            <a:ext cx="6093281"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Report to FB if your account gets hacked </a:t>
            </a:r>
            <a:endParaRPr lang="en-PH"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7360107"/>
      </p:ext>
    </p:extLst>
  </p:cSld>
  <p:clrMapOvr>
    <a:masterClrMapping/>
  </p:clrMapOvr>
  <p:transition spd="slow">
    <p:wip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e actually has no Facebook.">
            <a:extLst>
              <a:ext uri="{FF2B5EF4-FFF2-40B4-BE49-F238E27FC236}">
                <a16:creationId xmlns:a16="http://schemas.microsoft.com/office/drawing/2014/main" id="{499388B9-A805-41E1-9A45-BFEF84DAE930}"/>
              </a:ext>
            </a:extLst>
          </p:cNvPr>
          <p:cNvSpPr txBox="1"/>
          <p:nvPr/>
        </p:nvSpPr>
        <p:spPr>
          <a:xfrm>
            <a:off x="264233" y="1700164"/>
            <a:ext cx="5765329" cy="3457672"/>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lvl1pPr defTabSz="228600">
              <a:tabLst>
                <a:tab pos="457200" algn="l"/>
                <a:tab pos="914400" algn="l"/>
                <a:tab pos="1371600" algn="l"/>
              </a:tabLst>
              <a:defRPr sz="6600" b="1">
                <a:solidFill>
                  <a:srgbClr val="FFFFFF"/>
                </a:solidFill>
                <a:uFill>
                  <a:solidFill>
                    <a:srgbClr val="000000"/>
                  </a:solidFill>
                </a:uFill>
                <a:latin typeface="FreightSansLFPro"/>
                <a:ea typeface="FreightSansLFPro"/>
                <a:cs typeface="FreightSansLFPro"/>
                <a:sym typeface="FreightSansLFPro"/>
              </a:defRPr>
            </a:lvl1pPr>
          </a:lstStyle>
          <a:p>
            <a:pPr algn="ctr"/>
            <a:r>
              <a:rPr sz="4400" b="0" dirty="0">
                <a:latin typeface="Arial" panose="020B0604020202020204" pitchFamily="34" charset="0"/>
                <a:cs typeface="Arial" panose="020B0604020202020204" pitchFamily="34" charset="0"/>
              </a:rPr>
              <a:t>If you think your group is the right multiple choice answer, raise your hand and shout “Like!”</a:t>
            </a:r>
          </a:p>
        </p:txBody>
      </p:sp>
    </p:spTree>
    <p:extLst>
      <p:ext uri="{BB962C8B-B14F-4D97-AF65-F5344CB8AC3E}">
        <p14:creationId xmlns:p14="http://schemas.microsoft.com/office/powerpoint/2010/main" val="1378547776"/>
      </p:ext>
    </p:extLst>
  </p:cSld>
  <p:clrMapOvr>
    <a:masterClrMapping/>
  </p:clrMapOvr>
  <p:transition spd="slow">
    <p:wip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A338BEA2-555A-4F05-A795-B84361E5E534}"/>
              </a:ext>
            </a:extLst>
          </p:cNvPr>
          <p:cNvSpPr txBox="1"/>
          <p:nvPr/>
        </p:nvSpPr>
        <p:spPr>
          <a:xfrm>
            <a:off x="828258" y="739574"/>
            <a:ext cx="10330775" cy="754051"/>
          </a:xfrm>
          <a:prstGeom prst="rect">
            <a:avLst/>
          </a:prstGeom>
          <a:ln w="12700">
            <a:noFill/>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defTabSz="410764">
              <a:defRPr sz="4600" b="1">
                <a:solidFill>
                  <a:srgbClr val="4A4A4A"/>
                </a:solidFill>
                <a:latin typeface="FreightSansLFPro"/>
                <a:ea typeface="FreightSansLFPro"/>
                <a:cs typeface="FreightSansLFPro"/>
                <a:sym typeface="FreightSansLFPro"/>
              </a:defRPr>
            </a:pPr>
            <a:r>
              <a:rPr lang="en-US" dirty="0">
                <a:solidFill>
                  <a:srgbClr val="4267B3"/>
                </a:solidFill>
                <a:latin typeface="Arial" panose="020B0604020202020204" pitchFamily="34" charset="0"/>
                <a:cs typeface="Arial" panose="020B0604020202020204" pitchFamily="34" charset="0"/>
              </a:rPr>
              <a:t>Quiz # 1</a:t>
            </a:r>
            <a:endParaRPr dirty="0">
              <a:solidFill>
                <a:srgbClr val="4267B3"/>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3FE1D42A-1160-43A9-A4DE-9CDC31732ACF}"/>
              </a:ext>
            </a:extLst>
          </p:cNvPr>
          <p:cNvSpPr/>
          <p:nvPr/>
        </p:nvSpPr>
        <p:spPr>
          <a:xfrm>
            <a:off x="724444" y="2139888"/>
            <a:ext cx="6458234" cy="3539430"/>
          </a:xfrm>
          <a:prstGeom prst="rect">
            <a:avLst/>
          </a:prstGeom>
          <a:ln>
            <a:noFill/>
          </a:ln>
        </p:spPr>
        <p:txBody>
          <a:bodyPr wrap="square">
            <a:spAutoFit/>
          </a:bodyPr>
          <a:lstStyle/>
          <a:p>
            <a:pPr marL="457200" indent="-457200" defTabSz="410763">
              <a:buFont typeface="Arial" panose="020B0604020202020204" pitchFamily="34" charset="0"/>
              <a:buChar char="•"/>
              <a:defRPr sz="1800"/>
            </a:pPr>
            <a:r>
              <a:rPr lang="en-PH" sz="2800" dirty="0">
                <a:solidFill>
                  <a:srgbClr val="4267B3"/>
                </a:solidFill>
                <a:latin typeface="Arial" panose="020B0604020202020204" pitchFamily="34" charset="0"/>
                <a:cs typeface="Arial" panose="020B0604020202020204" pitchFamily="34" charset="0"/>
              </a:rPr>
              <a:t>Rashmi loves going to internet cafes to play games and to log into social media sites to check her friends’ posts.</a:t>
            </a:r>
          </a:p>
          <a:p>
            <a:pPr marL="457200" indent="-457200" defTabSz="410763">
              <a:buFont typeface="Arial" panose="020B0604020202020204" pitchFamily="34" charset="0"/>
              <a:buChar char="•"/>
              <a:defRPr sz="1800"/>
            </a:pPr>
            <a:r>
              <a:rPr lang="en-PH" sz="2800" dirty="0">
                <a:solidFill>
                  <a:srgbClr val="4267B3"/>
                </a:solidFill>
                <a:latin typeface="Arial" panose="020B0604020202020204" pitchFamily="34" charset="0"/>
                <a:cs typeface="Arial" panose="020B0604020202020204" pitchFamily="34" charset="0"/>
              </a:rPr>
              <a:t>She is in the café today but not sure if she is safe.  </a:t>
            </a:r>
          </a:p>
          <a:p>
            <a:pPr marL="457200" indent="-457200" defTabSz="410763">
              <a:buFont typeface="Arial" panose="020B0604020202020204" pitchFamily="34" charset="0"/>
              <a:buChar char="•"/>
              <a:defRPr sz="1800"/>
            </a:pPr>
            <a:r>
              <a:rPr lang="en-PH" sz="2800" dirty="0">
                <a:solidFill>
                  <a:srgbClr val="4267B3"/>
                </a:solidFill>
                <a:latin typeface="Arial" panose="020B0604020202020204" pitchFamily="34" charset="0"/>
                <a:cs typeface="Arial" panose="020B0604020202020204" pitchFamily="34" charset="0"/>
              </a:rPr>
              <a:t>What should she do?</a:t>
            </a:r>
          </a:p>
          <a:p>
            <a:pPr indent="114300" defTabSz="410763">
              <a:defRPr sz="1800"/>
            </a:pPr>
            <a:endParaRPr lang="en-US" sz="2800" dirty="0">
              <a:solidFill>
                <a:srgbClr val="4267B3"/>
              </a:solidFill>
              <a:latin typeface="Arial" panose="020B0604020202020204" pitchFamily="34" charset="0"/>
              <a:cs typeface="Arial" panose="020B0604020202020204" pitchFamily="34" charset="0"/>
            </a:endParaRPr>
          </a:p>
        </p:txBody>
      </p:sp>
      <p:sp>
        <p:nvSpPr>
          <p:cNvPr id="5" name="Straight Connector 21">
            <a:extLst>
              <a:ext uri="{FF2B5EF4-FFF2-40B4-BE49-F238E27FC236}">
                <a16:creationId xmlns:a16="http://schemas.microsoft.com/office/drawing/2014/main" id="{6AF427F2-0F84-4F43-924B-ED6CABFC069B}"/>
              </a:ext>
            </a:extLst>
          </p:cNvPr>
          <p:cNvSpPr/>
          <p:nvPr/>
        </p:nvSpPr>
        <p:spPr>
          <a:xfrm>
            <a:off x="828258" y="1655411"/>
            <a:ext cx="5059924" cy="0"/>
          </a:xfrm>
          <a:prstGeom prst="line">
            <a:avLst/>
          </a:prstGeom>
          <a:noFill/>
          <a:ln w="50800" cap="flat">
            <a:solidFill>
              <a:srgbClr val="4267B3"/>
            </a:solidFill>
            <a:prstDash val="solid"/>
            <a:miter lim="800000"/>
          </a:ln>
          <a:effectLst/>
        </p:spPr>
        <p:txBody>
          <a:bodyPr wrap="square" lIns="45718" tIns="45718" rIns="45718" bIns="45718" numCol="1" anchor="t">
            <a:noAutofit/>
          </a:bodyPr>
          <a:lstStyle/>
          <a:p>
            <a:endParaRPr dirty="0">
              <a:solidFill>
                <a:srgbClr val="4267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8613545"/>
      </p:ext>
    </p:extLst>
  </p:cSld>
  <p:clrMapOvr>
    <a:masterClrMapping/>
  </p:clrMapOvr>
  <p:transition spd="slow">
    <p:wip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292F073B-0DEC-484D-B227-5A6EDA12F62C}"/>
              </a:ext>
            </a:extLst>
          </p:cNvPr>
          <p:cNvSpPr txBox="1"/>
          <p:nvPr/>
        </p:nvSpPr>
        <p:spPr>
          <a:xfrm>
            <a:off x="673209" y="3065680"/>
            <a:ext cx="2504664"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dirty="0">
                <a:solidFill>
                  <a:schemeClr val="bg1"/>
                </a:solidFill>
                <a:latin typeface="FreightSansLFPro Medium" panose="02000506030000020004" pitchFamily="2" charset="77"/>
              </a:rPr>
              <a:t>Choices</a:t>
            </a:r>
            <a:endParaRPr dirty="0">
              <a:solidFill>
                <a:schemeClr val="bg1"/>
              </a:solidFill>
              <a:latin typeface="FreightSansLFPro Medium" panose="02000506030000020004" pitchFamily="2" charset="77"/>
            </a:endParaRPr>
          </a:p>
        </p:txBody>
      </p:sp>
      <p:sp>
        <p:nvSpPr>
          <p:cNvPr id="3" name="Rectangle 2">
            <a:extLst>
              <a:ext uri="{FF2B5EF4-FFF2-40B4-BE49-F238E27FC236}">
                <a16:creationId xmlns:a16="http://schemas.microsoft.com/office/drawing/2014/main" id="{571E5191-6A58-459C-BE20-07F00E854ECA}"/>
              </a:ext>
            </a:extLst>
          </p:cNvPr>
          <p:cNvSpPr/>
          <p:nvPr/>
        </p:nvSpPr>
        <p:spPr>
          <a:xfrm>
            <a:off x="4810954" y="391475"/>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A</a:t>
            </a:r>
            <a:endParaRPr lang="en-PH" sz="2400" b="1" dirty="0">
              <a:solidFill>
                <a:schemeClr val="bg1"/>
              </a:solidFill>
              <a:latin typeface="FreightSansLFPro" panose="02000506030000020004" pitchFamily="2" charset="77"/>
            </a:endParaRPr>
          </a:p>
        </p:txBody>
      </p:sp>
      <p:sp>
        <p:nvSpPr>
          <p:cNvPr id="4" name="Rectangle 3">
            <a:extLst>
              <a:ext uri="{FF2B5EF4-FFF2-40B4-BE49-F238E27FC236}">
                <a16:creationId xmlns:a16="http://schemas.microsoft.com/office/drawing/2014/main" id="{7AC98A31-976C-4686-9622-FB602154EC52}"/>
              </a:ext>
            </a:extLst>
          </p:cNvPr>
          <p:cNvSpPr/>
          <p:nvPr/>
        </p:nvSpPr>
        <p:spPr>
          <a:xfrm>
            <a:off x="9013785" y="391847"/>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B</a:t>
            </a:r>
            <a:endParaRPr lang="en-PH" sz="2400" b="1" dirty="0">
              <a:solidFill>
                <a:schemeClr val="bg1"/>
              </a:solidFill>
              <a:latin typeface="FreightSansLFPro" panose="02000506030000020004" pitchFamily="2" charset="77"/>
            </a:endParaRPr>
          </a:p>
        </p:txBody>
      </p:sp>
      <p:sp>
        <p:nvSpPr>
          <p:cNvPr id="5" name="Rectangle 4">
            <a:extLst>
              <a:ext uri="{FF2B5EF4-FFF2-40B4-BE49-F238E27FC236}">
                <a16:creationId xmlns:a16="http://schemas.microsoft.com/office/drawing/2014/main" id="{543FD5F2-277C-4030-AAAB-D90A0E6D8970}"/>
              </a:ext>
            </a:extLst>
          </p:cNvPr>
          <p:cNvSpPr/>
          <p:nvPr/>
        </p:nvSpPr>
        <p:spPr>
          <a:xfrm>
            <a:off x="4794044" y="3939217"/>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C</a:t>
            </a:r>
            <a:endParaRPr lang="en-PH" sz="2400" b="1" dirty="0">
              <a:solidFill>
                <a:schemeClr val="bg1"/>
              </a:solidFill>
              <a:latin typeface="FreightSansLFPro" panose="02000506030000020004" pitchFamily="2" charset="77"/>
            </a:endParaRPr>
          </a:p>
        </p:txBody>
      </p:sp>
      <p:sp>
        <p:nvSpPr>
          <p:cNvPr id="6" name="Rectangle 5">
            <a:extLst>
              <a:ext uri="{FF2B5EF4-FFF2-40B4-BE49-F238E27FC236}">
                <a16:creationId xmlns:a16="http://schemas.microsoft.com/office/drawing/2014/main" id="{533BF659-9414-42BD-83AB-CD7C4AF2DDB7}"/>
              </a:ext>
            </a:extLst>
          </p:cNvPr>
          <p:cNvSpPr/>
          <p:nvPr/>
        </p:nvSpPr>
        <p:spPr>
          <a:xfrm>
            <a:off x="9005393" y="3985383"/>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D</a:t>
            </a:r>
            <a:endParaRPr lang="en-PH" sz="2400" b="1" dirty="0">
              <a:solidFill>
                <a:schemeClr val="bg1"/>
              </a:solidFill>
              <a:latin typeface="FreightSansLFPro" panose="02000506030000020004" pitchFamily="2" charset="77"/>
            </a:endParaRPr>
          </a:p>
        </p:txBody>
      </p:sp>
      <p:sp>
        <p:nvSpPr>
          <p:cNvPr id="7" name="Rectangle 6">
            <a:extLst>
              <a:ext uri="{FF2B5EF4-FFF2-40B4-BE49-F238E27FC236}">
                <a16:creationId xmlns:a16="http://schemas.microsoft.com/office/drawing/2014/main" id="{288D75A4-33B0-47D8-ACC5-DE7C236E69B5}"/>
              </a:ext>
            </a:extLst>
          </p:cNvPr>
          <p:cNvSpPr/>
          <p:nvPr/>
        </p:nvSpPr>
        <p:spPr>
          <a:xfrm>
            <a:off x="4697030" y="1110015"/>
            <a:ext cx="3154757" cy="1815882"/>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Ensure that you always log out when not using your personal gadget</a:t>
            </a:r>
            <a:endParaRPr lang="en-PH" sz="1600" dirty="0">
              <a:solidFill>
                <a:schemeClr val="bg1"/>
              </a:solidFill>
              <a:latin typeface="FreightSansLFPro Medium" panose="02000506030000020004" pitchFamily="2" charset="77"/>
            </a:endParaRPr>
          </a:p>
        </p:txBody>
      </p:sp>
      <p:sp>
        <p:nvSpPr>
          <p:cNvPr id="8" name="Rectangle 7">
            <a:extLst>
              <a:ext uri="{FF2B5EF4-FFF2-40B4-BE49-F238E27FC236}">
                <a16:creationId xmlns:a16="http://schemas.microsoft.com/office/drawing/2014/main" id="{E8577F19-D026-4E44-A63D-B7FE89489C2A}"/>
              </a:ext>
            </a:extLst>
          </p:cNvPr>
          <p:cNvSpPr/>
          <p:nvPr/>
        </p:nvSpPr>
        <p:spPr>
          <a:xfrm>
            <a:off x="8793063" y="1110015"/>
            <a:ext cx="3154757" cy="954107"/>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Ensure password is strong and unique</a:t>
            </a:r>
            <a:endParaRPr lang="en-PH" sz="1600" dirty="0">
              <a:solidFill>
                <a:schemeClr val="bg1"/>
              </a:solidFill>
              <a:latin typeface="FreightSansLFPro Medium" panose="02000506030000020004" pitchFamily="2" charset="77"/>
            </a:endParaRPr>
          </a:p>
        </p:txBody>
      </p:sp>
      <p:sp>
        <p:nvSpPr>
          <p:cNvPr id="9" name="Rectangle 8">
            <a:extLst>
              <a:ext uri="{FF2B5EF4-FFF2-40B4-BE49-F238E27FC236}">
                <a16:creationId xmlns:a16="http://schemas.microsoft.com/office/drawing/2014/main" id="{DDE6A691-5EF8-4EAD-BE21-0E3A866CF103}"/>
              </a:ext>
            </a:extLst>
          </p:cNvPr>
          <p:cNvSpPr/>
          <p:nvPr/>
        </p:nvSpPr>
        <p:spPr>
          <a:xfrm>
            <a:off x="4750042" y="4657757"/>
            <a:ext cx="3154757" cy="1384995"/>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Have multiple accounts in case one gets hacked. </a:t>
            </a:r>
            <a:endParaRPr lang="en-PH" sz="1600" dirty="0">
              <a:solidFill>
                <a:schemeClr val="bg1"/>
              </a:solidFill>
              <a:latin typeface="FreightSansLFPro Medium" panose="02000506030000020004" pitchFamily="2" charset="77"/>
            </a:endParaRPr>
          </a:p>
        </p:txBody>
      </p:sp>
      <p:sp>
        <p:nvSpPr>
          <p:cNvPr id="10" name="Rectangle 9">
            <a:extLst>
              <a:ext uri="{FF2B5EF4-FFF2-40B4-BE49-F238E27FC236}">
                <a16:creationId xmlns:a16="http://schemas.microsoft.com/office/drawing/2014/main" id="{DA935BF5-8FA4-449E-8BE1-DA0C476355C1}"/>
              </a:ext>
            </a:extLst>
          </p:cNvPr>
          <p:cNvSpPr/>
          <p:nvPr/>
        </p:nvSpPr>
        <p:spPr>
          <a:xfrm>
            <a:off x="8793062" y="4657757"/>
            <a:ext cx="3154757" cy="523220"/>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Both A and B</a:t>
            </a:r>
            <a:endParaRPr lang="en-PH" sz="1600" dirty="0">
              <a:solidFill>
                <a:schemeClr val="bg1"/>
              </a:solidFill>
              <a:latin typeface="FreightSansLFPro Medium" panose="02000506030000020004" pitchFamily="2" charset="77"/>
            </a:endParaRPr>
          </a:p>
        </p:txBody>
      </p:sp>
    </p:spTree>
    <p:extLst>
      <p:ext uri="{BB962C8B-B14F-4D97-AF65-F5344CB8AC3E}">
        <p14:creationId xmlns:p14="http://schemas.microsoft.com/office/powerpoint/2010/main" val="3907456670"/>
      </p:ext>
    </p:extLst>
  </p:cSld>
  <p:clrMapOvr>
    <a:masterClrMapping/>
  </p:clrMapOvr>
  <p:transition spd="slow">
    <p:wip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3A367C03-65BC-48DA-B503-3DF0A785481A}"/>
              </a:ext>
            </a:extLst>
          </p:cNvPr>
          <p:cNvSpPr txBox="1"/>
          <p:nvPr/>
        </p:nvSpPr>
        <p:spPr>
          <a:xfrm>
            <a:off x="550410" y="2945899"/>
            <a:ext cx="2504664"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dirty="0">
                <a:solidFill>
                  <a:schemeClr val="bg1"/>
                </a:solidFill>
                <a:latin typeface="Arial" panose="020B0604020202020204" pitchFamily="34" charset="0"/>
                <a:cs typeface="Arial" panose="020B0604020202020204" pitchFamily="34" charset="0"/>
              </a:rPr>
              <a:t>Steps</a:t>
            </a:r>
            <a:endParaRPr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9A5537E-7555-4459-9016-6D016ED289D2}"/>
              </a:ext>
            </a:extLst>
          </p:cNvPr>
          <p:cNvSpPr/>
          <p:nvPr/>
        </p:nvSpPr>
        <p:spPr>
          <a:xfrm>
            <a:off x="4813775" y="508283"/>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1</a:t>
            </a:r>
            <a:endParaRPr lang="en-PH" sz="2400" b="1" dirty="0">
              <a:solidFill>
                <a:schemeClr val="bg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610D6A6-18C2-4DA5-A668-E373A1F842EB}"/>
              </a:ext>
            </a:extLst>
          </p:cNvPr>
          <p:cNvSpPr/>
          <p:nvPr/>
        </p:nvSpPr>
        <p:spPr>
          <a:xfrm>
            <a:off x="4813775" y="1820607"/>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2</a:t>
            </a:r>
            <a:endParaRPr lang="en-PH" sz="2400" b="1" dirty="0">
              <a:solidFill>
                <a:schemeClr val="bg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7C9DE42-315C-4304-AFB7-B8D7BA86372B}"/>
              </a:ext>
            </a:extLst>
          </p:cNvPr>
          <p:cNvSpPr/>
          <p:nvPr/>
        </p:nvSpPr>
        <p:spPr>
          <a:xfrm>
            <a:off x="4813775" y="3053619"/>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3</a:t>
            </a:r>
            <a:endParaRPr lang="en-PH"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A0A6EF96-1A4D-4195-A7B0-D1A3537A9244}"/>
              </a:ext>
            </a:extLst>
          </p:cNvPr>
          <p:cNvSpPr/>
          <p:nvPr/>
        </p:nvSpPr>
        <p:spPr>
          <a:xfrm>
            <a:off x="4813776" y="4370017"/>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4</a:t>
            </a:r>
            <a:endParaRPr lang="en-PH" sz="2400" b="1"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E0872C42-75FC-4355-A6D9-E0BF2ABC77BF}"/>
              </a:ext>
            </a:extLst>
          </p:cNvPr>
          <p:cNvSpPr/>
          <p:nvPr/>
        </p:nvSpPr>
        <p:spPr>
          <a:xfrm>
            <a:off x="5452727" y="413455"/>
            <a:ext cx="5621673" cy="707886"/>
          </a:xfrm>
          <a:prstGeom prst="rect">
            <a:avLst/>
          </a:prstGeom>
        </p:spPr>
        <p:txBody>
          <a:bodyPr wrap="square">
            <a:spAutoFit/>
          </a:bodyPr>
          <a:lstStyle/>
          <a:p>
            <a:pPr defTabSz="410763">
              <a:buSzPct val="100000"/>
              <a:defRPr sz="2200">
                <a:sym typeface="Helvetica"/>
              </a:defRPr>
            </a:pPr>
            <a:r>
              <a:rPr lang="en-PH" sz="2000" dirty="0">
                <a:solidFill>
                  <a:schemeClr val="bg1"/>
                </a:solidFill>
                <a:latin typeface="Arial" panose="020B0604020202020204" pitchFamily="34" charset="0"/>
                <a:cs typeface="Arial" panose="020B0604020202020204" pitchFamily="34" charset="0"/>
              </a:rPr>
              <a:t>Check Settings (Alerts and Approvals for Log-IN and Log-Out, Log-out after use) </a:t>
            </a:r>
            <a:endParaRPr lang="en-PH" dirty="0">
              <a:solidFill>
                <a:schemeClr val="bg1"/>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BA3B6F1B-A3F9-485A-B21A-F54F4DDFDE97}"/>
              </a:ext>
            </a:extLst>
          </p:cNvPr>
          <p:cNvSpPr/>
          <p:nvPr/>
        </p:nvSpPr>
        <p:spPr>
          <a:xfrm>
            <a:off x="5452727" y="1912939"/>
            <a:ext cx="562167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Use a strong password </a:t>
            </a:r>
            <a:endParaRPr lang="en-PH" sz="2000" dirty="0">
              <a:solidFill>
                <a:schemeClr val="bg1"/>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0CB8F98-7023-49A8-945B-02ED613D4AB2}"/>
              </a:ext>
            </a:extLst>
          </p:cNvPr>
          <p:cNvSpPr/>
          <p:nvPr/>
        </p:nvSpPr>
        <p:spPr>
          <a:xfrm>
            <a:off x="4813775" y="5680591"/>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5</a:t>
            </a:r>
            <a:endParaRPr lang="en-PH" sz="2400" b="1" dirty="0">
              <a:solidFill>
                <a:schemeClr val="bg1"/>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606A016E-2F5C-488B-BDFA-8D80080F5023}"/>
              </a:ext>
            </a:extLst>
          </p:cNvPr>
          <p:cNvSpPr/>
          <p:nvPr/>
        </p:nvSpPr>
        <p:spPr>
          <a:xfrm>
            <a:off x="5452726" y="3145951"/>
            <a:ext cx="562167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Activate 2 Factor Authentication</a:t>
            </a:r>
            <a:endParaRPr lang="en-PH" sz="2000" dirty="0">
              <a:solidFill>
                <a:schemeClr val="bg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E658ABFC-3DA9-4031-B855-5C2E6E0371EB}"/>
              </a:ext>
            </a:extLst>
          </p:cNvPr>
          <p:cNvSpPr/>
          <p:nvPr/>
        </p:nvSpPr>
        <p:spPr>
          <a:xfrm>
            <a:off x="5452725" y="4462349"/>
            <a:ext cx="631264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Conduct privacy/security check-up regularly</a:t>
            </a:r>
            <a:endParaRPr lang="en-PH" sz="2000" dirty="0">
              <a:solidFill>
                <a:schemeClr val="bg1"/>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75B52F51-B16B-4896-A81E-1D1C2BC73707}"/>
              </a:ext>
            </a:extLst>
          </p:cNvPr>
          <p:cNvSpPr/>
          <p:nvPr/>
        </p:nvSpPr>
        <p:spPr>
          <a:xfrm>
            <a:off x="5452725" y="5772923"/>
            <a:ext cx="611375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Report to FB if your account gets hacked </a:t>
            </a:r>
            <a:endParaRPr lang="en-PH"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8623358"/>
      </p:ext>
    </p:extLst>
  </p:cSld>
  <p:clrMapOvr>
    <a:masterClrMapping/>
  </p:clrMapOvr>
  <p:transition spd="slow">
    <p:wip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13E0A41E-238C-4E1F-9AF4-58AED06E6CDA}"/>
              </a:ext>
            </a:extLst>
          </p:cNvPr>
          <p:cNvSpPr txBox="1"/>
          <p:nvPr/>
        </p:nvSpPr>
        <p:spPr>
          <a:xfrm>
            <a:off x="954153" y="739574"/>
            <a:ext cx="10330775"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defTabSz="410764">
              <a:defRPr sz="4600" b="1">
                <a:solidFill>
                  <a:srgbClr val="4A4A4A"/>
                </a:solidFill>
                <a:latin typeface="FreightSansLFPro"/>
                <a:ea typeface="FreightSansLFPro"/>
                <a:cs typeface="FreightSansLFPro"/>
                <a:sym typeface="FreightSansLFPro"/>
              </a:defRPr>
            </a:pPr>
            <a:r>
              <a:rPr lang="en-US" dirty="0">
                <a:solidFill>
                  <a:srgbClr val="4267B3"/>
                </a:solidFill>
                <a:latin typeface="FreightSansLFPro Medium" panose="02000506030000020004" pitchFamily="2" charset="77"/>
              </a:rPr>
              <a:t>Quiz # 2</a:t>
            </a:r>
            <a:endParaRPr dirty="0">
              <a:solidFill>
                <a:srgbClr val="4267B3"/>
              </a:solidFill>
              <a:latin typeface="FreightSansLFPro Medium" panose="02000506030000020004" pitchFamily="2" charset="77"/>
            </a:endParaRPr>
          </a:p>
        </p:txBody>
      </p:sp>
      <p:sp>
        <p:nvSpPr>
          <p:cNvPr id="3" name="Rectangle 2">
            <a:extLst>
              <a:ext uri="{FF2B5EF4-FFF2-40B4-BE49-F238E27FC236}">
                <a16:creationId xmlns:a16="http://schemas.microsoft.com/office/drawing/2014/main" id="{6E0C75C5-720A-4FF5-B8A2-52371E9B4361}"/>
              </a:ext>
            </a:extLst>
          </p:cNvPr>
          <p:cNvSpPr/>
          <p:nvPr/>
        </p:nvSpPr>
        <p:spPr>
          <a:xfrm>
            <a:off x="810583" y="2146514"/>
            <a:ext cx="6358843" cy="3108543"/>
          </a:xfrm>
          <a:prstGeom prst="rect">
            <a:avLst/>
          </a:prstGeom>
        </p:spPr>
        <p:txBody>
          <a:bodyPr wrap="square">
            <a:spAutoFit/>
          </a:bodyPr>
          <a:lstStyle/>
          <a:p>
            <a:pPr marL="457200" indent="-457200" defTabSz="410763">
              <a:buFont typeface="Arial" panose="020B0604020202020204" pitchFamily="34" charset="0"/>
              <a:buChar char="•"/>
              <a:defRPr sz="1800"/>
            </a:pPr>
            <a:r>
              <a:rPr lang="en-PH" sz="2800" dirty="0">
                <a:solidFill>
                  <a:srgbClr val="4267B3"/>
                </a:solidFill>
                <a:latin typeface="FreightSansLFPro" panose="02000506030000020004" pitchFamily="2" charset="77"/>
              </a:rPr>
              <a:t>Rashmi is really excited to try different ways to earn money. </a:t>
            </a:r>
          </a:p>
          <a:p>
            <a:pPr marL="457200" indent="-457200" defTabSz="410763">
              <a:buFont typeface="Arial" panose="020B0604020202020204" pitchFamily="34" charset="0"/>
              <a:buChar char="•"/>
              <a:defRPr sz="1800"/>
            </a:pPr>
            <a:r>
              <a:rPr lang="en-PH" sz="2800" dirty="0">
                <a:solidFill>
                  <a:srgbClr val="4267B3"/>
                </a:solidFill>
                <a:latin typeface="FreightSansLFPro" panose="02000506030000020004" pitchFamily="2" charset="77"/>
              </a:rPr>
              <a:t>She doesn’t really know who uses this social media site, but since it has quite a number of shares and likes - she plans to give her bank details anyway!</a:t>
            </a:r>
          </a:p>
          <a:p>
            <a:pPr indent="114300" defTabSz="410763">
              <a:defRPr sz="1800"/>
            </a:pPr>
            <a:endParaRPr lang="en-PH" sz="2800" dirty="0">
              <a:solidFill>
                <a:srgbClr val="4267B3"/>
              </a:solidFill>
              <a:latin typeface="FreightSansLFPro" panose="02000506030000020004" pitchFamily="2" charset="77"/>
            </a:endParaRPr>
          </a:p>
        </p:txBody>
      </p:sp>
      <p:sp>
        <p:nvSpPr>
          <p:cNvPr id="4" name="Straight Connector 21">
            <a:extLst>
              <a:ext uri="{FF2B5EF4-FFF2-40B4-BE49-F238E27FC236}">
                <a16:creationId xmlns:a16="http://schemas.microsoft.com/office/drawing/2014/main" id="{C9659E6D-7104-41BB-866D-9628EC753607}"/>
              </a:ext>
            </a:extLst>
          </p:cNvPr>
          <p:cNvSpPr/>
          <p:nvPr/>
        </p:nvSpPr>
        <p:spPr>
          <a:xfrm>
            <a:off x="828258" y="1655411"/>
            <a:ext cx="5059924" cy="0"/>
          </a:xfrm>
          <a:prstGeom prst="line">
            <a:avLst/>
          </a:prstGeom>
          <a:noFill/>
          <a:ln w="50800" cap="flat">
            <a:solidFill>
              <a:srgbClr val="4267B3"/>
            </a:solidFill>
            <a:prstDash val="solid"/>
            <a:miter lim="800000"/>
          </a:ln>
          <a:effectLst/>
        </p:spPr>
        <p:txBody>
          <a:bodyPr wrap="square" lIns="45718" tIns="45718" rIns="45718" bIns="45718" numCol="1" anchor="t">
            <a:noAutofit/>
          </a:bodyPr>
          <a:lstStyle/>
          <a:p>
            <a:endParaRPr dirty="0">
              <a:solidFill>
                <a:srgbClr val="4267B3"/>
              </a:solidFill>
            </a:endParaRPr>
          </a:p>
        </p:txBody>
      </p:sp>
    </p:spTree>
    <p:extLst>
      <p:ext uri="{BB962C8B-B14F-4D97-AF65-F5344CB8AC3E}">
        <p14:creationId xmlns:p14="http://schemas.microsoft.com/office/powerpoint/2010/main" val="677184010"/>
      </p:ext>
    </p:extLst>
  </p:cSld>
  <p:clrMapOvr>
    <a:masterClrMapping/>
  </p:clrMapOvr>
  <p:transition spd="slow">
    <p:wip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050788D8-EA82-4FAF-96BE-8C9021A7C33A}"/>
              </a:ext>
            </a:extLst>
          </p:cNvPr>
          <p:cNvSpPr txBox="1"/>
          <p:nvPr/>
        </p:nvSpPr>
        <p:spPr>
          <a:xfrm>
            <a:off x="673209" y="3065680"/>
            <a:ext cx="2504664"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dirty="0">
                <a:solidFill>
                  <a:schemeClr val="bg1"/>
                </a:solidFill>
                <a:latin typeface="FreightSansLFPro Medium" panose="02000506030000020004" pitchFamily="2" charset="77"/>
              </a:rPr>
              <a:t>Choices</a:t>
            </a:r>
            <a:endParaRPr dirty="0">
              <a:solidFill>
                <a:schemeClr val="bg1"/>
              </a:solidFill>
              <a:latin typeface="FreightSansLFPro Medium" panose="02000506030000020004" pitchFamily="2" charset="77"/>
            </a:endParaRPr>
          </a:p>
        </p:txBody>
      </p:sp>
      <p:sp>
        <p:nvSpPr>
          <p:cNvPr id="3" name="Rectangle 2">
            <a:extLst>
              <a:ext uri="{FF2B5EF4-FFF2-40B4-BE49-F238E27FC236}">
                <a16:creationId xmlns:a16="http://schemas.microsoft.com/office/drawing/2014/main" id="{E71D962B-C19F-42BA-B5F4-8369623B76F2}"/>
              </a:ext>
            </a:extLst>
          </p:cNvPr>
          <p:cNvSpPr/>
          <p:nvPr/>
        </p:nvSpPr>
        <p:spPr>
          <a:xfrm>
            <a:off x="4645177" y="1188354"/>
            <a:ext cx="3154757" cy="1384995"/>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Check for reviews about the social media site</a:t>
            </a:r>
            <a:endParaRPr lang="en-PH" sz="1600" dirty="0">
              <a:solidFill>
                <a:schemeClr val="bg1"/>
              </a:solidFill>
              <a:latin typeface="FreightSansLFPro Medium" panose="02000506030000020004" pitchFamily="2" charset="77"/>
            </a:endParaRPr>
          </a:p>
        </p:txBody>
      </p:sp>
      <p:sp>
        <p:nvSpPr>
          <p:cNvPr id="4" name="Rectangle 3">
            <a:extLst>
              <a:ext uri="{FF2B5EF4-FFF2-40B4-BE49-F238E27FC236}">
                <a16:creationId xmlns:a16="http://schemas.microsoft.com/office/drawing/2014/main" id="{3A8535D7-9C70-40CA-9A0F-DAD422A06245}"/>
              </a:ext>
            </a:extLst>
          </p:cNvPr>
          <p:cNvSpPr/>
          <p:nvPr/>
        </p:nvSpPr>
        <p:spPr>
          <a:xfrm>
            <a:off x="4810954" y="391475"/>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A</a:t>
            </a:r>
            <a:endParaRPr lang="en-PH" sz="2400" b="1" dirty="0">
              <a:solidFill>
                <a:schemeClr val="bg1"/>
              </a:solidFill>
              <a:latin typeface="FreightSansLFPro" panose="02000506030000020004" pitchFamily="2" charset="77"/>
            </a:endParaRPr>
          </a:p>
        </p:txBody>
      </p:sp>
      <p:sp>
        <p:nvSpPr>
          <p:cNvPr id="5" name="Rectangle 4">
            <a:extLst>
              <a:ext uri="{FF2B5EF4-FFF2-40B4-BE49-F238E27FC236}">
                <a16:creationId xmlns:a16="http://schemas.microsoft.com/office/drawing/2014/main" id="{3272CA46-A706-444C-B695-86A7EFFEBE03}"/>
              </a:ext>
            </a:extLst>
          </p:cNvPr>
          <p:cNvSpPr/>
          <p:nvPr/>
        </p:nvSpPr>
        <p:spPr>
          <a:xfrm>
            <a:off x="8787762" y="1192181"/>
            <a:ext cx="3404238" cy="1384995"/>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Give bank details anyway, since it has a lot of shares and likes! </a:t>
            </a:r>
            <a:endParaRPr lang="en-PH" sz="1600" dirty="0">
              <a:solidFill>
                <a:schemeClr val="bg1"/>
              </a:solidFill>
              <a:latin typeface="FreightSansLFPro Medium" panose="02000506030000020004" pitchFamily="2" charset="77"/>
            </a:endParaRPr>
          </a:p>
        </p:txBody>
      </p:sp>
      <p:sp>
        <p:nvSpPr>
          <p:cNvPr id="6" name="Rectangle 5">
            <a:extLst>
              <a:ext uri="{FF2B5EF4-FFF2-40B4-BE49-F238E27FC236}">
                <a16:creationId xmlns:a16="http://schemas.microsoft.com/office/drawing/2014/main" id="{1A0AEDBE-529B-4B2F-B4FA-429B2E53EC6E}"/>
              </a:ext>
            </a:extLst>
          </p:cNvPr>
          <p:cNvSpPr/>
          <p:nvPr/>
        </p:nvSpPr>
        <p:spPr>
          <a:xfrm>
            <a:off x="9013785" y="391847"/>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B</a:t>
            </a:r>
            <a:endParaRPr lang="en-PH" sz="2400" b="1" dirty="0">
              <a:solidFill>
                <a:schemeClr val="bg1"/>
              </a:solidFill>
              <a:latin typeface="FreightSansLFPro" panose="02000506030000020004" pitchFamily="2" charset="77"/>
            </a:endParaRPr>
          </a:p>
        </p:txBody>
      </p:sp>
      <p:sp>
        <p:nvSpPr>
          <p:cNvPr id="7" name="Rectangle 6">
            <a:extLst>
              <a:ext uri="{FF2B5EF4-FFF2-40B4-BE49-F238E27FC236}">
                <a16:creationId xmlns:a16="http://schemas.microsoft.com/office/drawing/2014/main" id="{16650DD6-2BF0-4CD7-AB4C-614F506BAB9A}"/>
              </a:ext>
            </a:extLst>
          </p:cNvPr>
          <p:cNvSpPr/>
          <p:nvPr/>
        </p:nvSpPr>
        <p:spPr>
          <a:xfrm>
            <a:off x="4543897" y="4790949"/>
            <a:ext cx="3154757" cy="954107"/>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Not share details and report the site </a:t>
            </a:r>
            <a:endParaRPr lang="en-PH" sz="1600" dirty="0">
              <a:solidFill>
                <a:schemeClr val="bg1"/>
              </a:solidFill>
              <a:latin typeface="FreightSansLFPro Medium" panose="02000506030000020004" pitchFamily="2" charset="77"/>
            </a:endParaRPr>
          </a:p>
        </p:txBody>
      </p:sp>
      <p:sp>
        <p:nvSpPr>
          <p:cNvPr id="8" name="Rectangle 7">
            <a:extLst>
              <a:ext uri="{FF2B5EF4-FFF2-40B4-BE49-F238E27FC236}">
                <a16:creationId xmlns:a16="http://schemas.microsoft.com/office/drawing/2014/main" id="{96D3F6C6-F631-42B3-B4E7-7BD1E8AB14CC}"/>
              </a:ext>
            </a:extLst>
          </p:cNvPr>
          <p:cNvSpPr/>
          <p:nvPr/>
        </p:nvSpPr>
        <p:spPr>
          <a:xfrm>
            <a:off x="4794044" y="3939217"/>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C</a:t>
            </a:r>
            <a:endParaRPr lang="en-PH" sz="2400" b="1" dirty="0">
              <a:solidFill>
                <a:schemeClr val="bg1"/>
              </a:solidFill>
              <a:latin typeface="FreightSansLFPro" panose="02000506030000020004" pitchFamily="2" charset="77"/>
            </a:endParaRPr>
          </a:p>
        </p:txBody>
      </p:sp>
      <p:sp>
        <p:nvSpPr>
          <p:cNvPr id="9" name="Rectangle 8">
            <a:extLst>
              <a:ext uri="{FF2B5EF4-FFF2-40B4-BE49-F238E27FC236}">
                <a16:creationId xmlns:a16="http://schemas.microsoft.com/office/drawing/2014/main" id="{60FF0558-98B3-45EF-B3BE-318311533018}"/>
              </a:ext>
            </a:extLst>
          </p:cNvPr>
          <p:cNvSpPr/>
          <p:nvPr/>
        </p:nvSpPr>
        <p:spPr>
          <a:xfrm>
            <a:off x="8839616" y="5268003"/>
            <a:ext cx="3154757" cy="523220"/>
          </a:xfrm>
          <a:prstGeom prst="rect">
            <a:avLst/>
          </a:prstGeom>
        </p:spPr>
        <p:txBody>
          <a:bodyPr wrap="square">
            <a:spAutoFit/>
          </a:bodyPr>
          <a:lstStyle/>
          <a:p>
            <a:pPr algn="ctr" defTabSz="410763">
              <a:buSzPct val="100000"/>
              <a:defRPr sz="2200">
                <a:sym typeface="Helvetica"/>
              </a:defRPr>
            </a:pPr>
            <a:r>
              <a:rPr lang="en-PH" sz="2800" dirty="0">
                <a:solidFill>
                  <a:schemeClr val="bg1"/>
                </a:solidFill>
                <a:latin typeface="FreightSansLFPro Medium" panose="02000506030000020004" pitchFamily="2" charset="77"/>
              </a:rPr>
              <a:t>Both A and C</a:t>
            </a:r>
            <a:endParaRPr lang="en-PH" sz="1600" dirty="0">
              <a:solidFill>
                <a:schemeClr val="bg1"/>
              </a:solidFill>
              <a:latin typeface="FreightSansLFPro Medium" panose="02000506030000020004" pitchFamily="2" charset="77"/>
            </a:endParaRPr>
          </a:p>
        </p:txBody>
      </p:sp>
      <p:sp>
        <p:nvSpPr>
          <p:cNvPr id="10" name="Rectangle 9">
            <a:extLst>
              <a:ext uri="{FF2B5EF4-FFF2-40B4-BE49-F238E27FC236}">
                <a16:creationId xmlns:a16="http://schemas.microsoft.com/office/drawing/2014/main" id="{771A440E-24BF-427F-A120-5C28B8F6031F}"/>
              </a:ext>
            </a:extLst>
          </p:cNvPr>
          <p:cNvSpPr/>
          <p:nvPr/>
        </p:nvSpPr>
        <p:spPr>
          <a:xfrm>
            <a:off x="9005393" y="3985383"/>
            <a:ext cx="2823205" cy="646331"/>
          </a:xfrm>
          <a:prstGeom prst="rect">
            <a:avLst/>
          </a:prstGeom>
        </p:spPr>
        <p:txBody>
          <a:bodyPr wrap="square">
            <a:spAutoFit/>
          </a:bodyPr>
          <a:lstStyle/>
          <a:p>
            <a:pPr algn="ctr" defTabSz="410763">
              <a:buSzPct val="100000"/>
              <a:defRPr sz="2200">
                <a:sym typeface="Helvetica"/>
              </a:defRPr>
            </a:pPr>
            <a:r>
              <a:rPr lang="en-PH" sz="3600" b="1" dirty="0">
                <a:solidFill>
                  <a:schemeClr val="bg1"/>
                </a:solidFill>
                <a:latin typeface="FreightSansLFPro" panose="02000506030000020004" pitchFamily="2" charset="77"/>
              </a:rPr>
              <a:t>D</a:t>
            </a:r>
            <a:endParaRPr lang="en-PH" sz="2400" b="1" dirty="0">
              <a:solidFill>
                <a:schemeClr val="bg1"/>
              </a:solidFill>
              <a:latin typeface="FreightSansLFPro" panose="02000506030000020004" pitchFamily="2" charset="77"/>
            </a:endParaRPr>
          </a:p>
        </p:txBody>
      </p:sp>
    </p:spTree>
    <p:extLst>
      <p:ext uri="{BB962C8B-B14F-4D97-AF65-F5344CB8AC3E}">
        <p14:creationId xmlns:p14="http://schemas.microsoft.com/office/powerpoint/2010/main" val="2140220649"/>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E HAVE THE POWER TO MANAGE THE SAFETY OF OUR ONLINE IDENTITY">
            <a:extLst>
              <a:ext uri="{FF2B5EF4-FFF2-40B4-BE49-F238E27FC236}">
                <a16:creationId xmlns:a16="http://schemas.microsoft.com/office/drawing/2014/main" id="{499A2136-FE1B-4282-9102-6EA48654528A}"/>
              </a:ext>
            </a:extLst>
          </p:cNvPr>
          <p:cNvSpPr txBox="1"/>
          <p:nvPr/>
        </p:nvSpPr>
        <p:spPr>
          <a:xfrm>
            <a:off x="722914" y="2048947"/>
            <a:ext cx="4950210" cy="2842119"/>
          </a:xfrm>
          <a:prstGeom prst="rect">
            <a:avLst/>
          </a:prstGeom>
          <a:ln w="12700">
            <a:miter lim="400000"/>
          </a:ln>
          <a:extLst>
            <a:ext uri="{C572A759-6A51-4108-AA02-DFA0A04FC94B}">
              <ma14:wrappingTextBoxFlag xmlns:ma14="http://schemas.microsoft.com/office/mac/drawingml/2011/main" xmlns="" val="1"/>
            </a:ext>
          </a:extLst>
        </p:spPr>
        <p:txBody>
          <a:bodyPr wrap="square" lIns="35716" tIns="35716" rIns="35716" bIns="35716" anchor="ctr">
            <a:spAutoFit/>
          </a:bodyPr>
          <a:lstStyle/>
          <a:p>
            <a:pPr algn="ctr" defTabSz="228348">
              <a:defRPr sz="5400">
                <a:solidFill>
                  <a:srgbClr val="FFFFFF"/>
                </a:solidFill>
                <a:latin typeface="FreightSansLFPro"/>
                <a:ea typeface="FreightSansLFPro"/>
                <a:cs typeface="FreightSansLFPro"/>
                <a:sym typeface="FreightSansLFPro"/>
              </a:defRPr>
            </a:pPr>
            <a:r>
              <a:rPr lang="en-PH" sz="3600" dirty="0">
                <a:latin typeface="Arial" panose="020B0604020202020204" pitchFamily="34" charset="0"/>
                <a:cs typeface="Arial" panose="020B0604020202020204" pitchFamily="34" charset="0"/>
              </a:rPr>
              <a:t>Know &amp; manage risks by controlling our online identity through secure and safe online practices </a:t>
            </a:r>
          </a:p>
        </p:txBody>
      </p:sp>
    </p:spTree>
    <p:extLst>
      <p:ext uri="{BB962C8B-B14F-4D97-AF65-F5344CB8AC3E}">
        <p14:creationId xmlns:p14="http://schemas.microsoft.com/office/powerpoint/2010/main" val="811302444"/>
      </p:ext>
    </p:extLst>
  </p:cSld>
  <p:clrMapOvr>
    <a:masterClrMapping/>
  </p:clrMapOvr>
  <p:transition spd="slow">
    <p:wip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32">
            <a:extLst>
              <a:ext uri="{FF2B5EF4-FFF2-40B4-BE49-F238E27FC236}">
                <a16:creationId xmlns:a16="http://schemas.microsoft.com/office/drawing/2014/main" id="{18FB6CE7-7C2C-424C-A7B6-8BD58F43BAD1}"/>
              </a:ext>
            </a:extLst>
          </p:cNvPr>
          <p:cNvSpPr txBox="1"/>
          <p:nvPr/>
        </p:nvSpPr>
        <p:spPr>
          <a:xfrm>
            <a:off x="529937" y="2998588"/>
            <a:ext cx="2504664" cy="75405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dirty="0">
                <a:solidFill>
                  <a:schemeClr val="bg1"/>
                </a:solidFill>
                <a:latin typeface="Arial" panose="020B0604020202020204" pitchFamily="34" charset="0"/>
                <a:cs typeface="Arial" panose="020B0604020202020204" pitchFamily="34" charset="0"/>
              </a:rPr>
              <a:t>Steps</a:t>
            </a:r>
            <a:endParaRPr dirty="0">
              <a:solidFill>
                <a:schemeClr val="bg1"/>
              </a:solidFill>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C2DCB692-4942-4FCC-B961-0F8BAB10E3BD}"/>
              </a:ext>
            </a:extLst>
          </p:cNvPr>
          <p:cNvSpPr/>
          <p:nvPr/>
        </p:nvSpPr>
        <p:spPr>
          <a:xfrm>
            <a:off x="5037295" y="985113"/>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1</a:t>
            </a:r>
            <a:endParaRPr lang="en-PH" sz="2400" b="1" dirty="0">
              <a:solidFill>
                <a:schemeClr val="bg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57B3138C-E2FF-40D9-BB1F-3790A76965D4}"/>
              </a:ext>
            </a:extLst>
          </p:cNvPr>
          <p:cNvSpPr/>
          <p:nvPr/>
        </p:nvSpPr>
        <p:spPr>
          <a:xfrm>
            <a:off x="5072761" y="3106308"/>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2</a:t>
            </a:r>
            <a:endParaRPr lang="en-PH" sz="2400" b="1" dirty="0">
              <a:solidFill>
                <a:schemeClr val="bg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49CC67E-404C-487F-8506-09AF3277B6DA}"/>
              </a:ext>
            </a:extLst>
          </p:cNvPr>
          <p:cNvSpPr/>
          <p:nvPr/>
        </p:nvSpPr>
        <p:spPr>
          <a:xfrm>
            <a:off x="5037295" y="5249204"/>
            <a:ext cx="510066" cy="646331"/>
          </a:xfrm>
          <a:prstGeom prst="rect">
            <a:avLst/>
          </a:prstGeom>
        </p:spPr>
        <p:txBody>
          <a:bodyPr wrap="square">
            <a:spAutoFit/>
          </a:bodyPr>
          <a:lstStyle/>
          <a:p>
            <a:pPr defTabSz="410763">
              <a:buSzPct val="100000"/>
              <a:defRPr sz="2200">
                <a:sym typeface="Helvetica"/>
              </a:defRPr>
            </a:pPr>
            <a:r>
              <a:rPr lang="en-PH" sz="3600" b="1" dirty="0">
                <a:solidFill>
                  <a:schemeClr val="bg1"/>
                </a:solidFill>
                <a:latin typeface="Arial" panose="020B0604020202020204" pitchFamily="34" charset="0"/>
                <a:cs typeface="Arial" panose="020B0604020202020204" pitchFamily="34" charset="0"/>
              </a:rPr>
              <a:t>3</a:t>
            </a:r>
            <a:endParaRPr lang="en-PH" sz="2400" b="1" dirty="0">
              <a:solidFill>
                <a:schemeClr val="bg1"/>
              </a:solidFill>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49A79681-4251-4C82-97E8-EF834271FFF1}"/>
              </a:ext>
            </a:extLst>
          </p:cNvPr>
          <p:cNvSpPr/>
          <p:nvPr/>
        </p:nvSpPr>
        <p:spPr>
          <a:xfrm>
            <a:off x="5798167" y="892779"/>
            <a:ext cx="5621673" cy="830997"/>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Review friends list and ensure that you really know them</a:t>
            </a:r>
            <a:endParaRPr lang="en-PH" sz="2000" dirty="0">
              <a:solidFill>
                <a:schemeClr val="bg1"/>
              </a:solidFill>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82B799BB-E42F-4C80-92B8-25087A2A9636}"/>
              </a:ext>
            </a:extLst>
          </p:cNvPr>
          <p:cNvSpPr/>
          <p:nvPr/>
        </p:nvSpPr>
        <p:spPr>
          <a:xfrm>
            <a:off x="5798166" y="3013499"/>
            <a:ext cx="5621673" cy="830997"/>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Adjust privacy settings of post and change if needed</a:t>
            </a:r>
            <a:endParaRPr lang="en-PH" sz="2000" dirty="0">
              <a:solidFill>
                <a:schemeClr val="bg1"/>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7854671B-72FE-447D-A2C3-842D878820D8}"/>
              </a:ext>
            </a:extLst>
          </p:cNvPr>
          <p:cNvSpPr/>
          <p:nvPr/>
        </p:nvSpPr>
        <p:spPr>
          <a:xfrm>
            <a:off x="5798166" y="5341536"/>
            <a:ext cx="5621673" cy="461665"/>
          </a:xfrm>
          <a:prstGeom prst="rect">
            <a:avLst/>
          </a:prstGeom>
        </p:spPr>
        <p:txBody>
          <a:bodyPr wrap="square">
            <a:spAutoFit/>
          </a:bodyPr>
          <a:lstStyle/>
          <a:p>
            <a:pPr defTabSz="410763">
              <a:buSzPct val="100000"/>
              <a:defRPr sz="2200">
                <a:sym typeface="Helvetica"/>
              </a:defRPr>
            </a:pPr>
            <a:r>
              <a:rPr lang="en-PH" sz="2400" dirty="0">
                <a:solidFill>
                  <a:schemeClr val="bg1"/>
                </a:solidFill>
                <a:latin typeface="Arial" panose="020B0604020202020204" pitchFamily="34" charset="0"/>
                <a:cs typeface="Arial" panose="020B0604020202020204" pitchFamily="34" charset="0"/>
              </a:rPr>
              <a:t>Adjust location settings of post</a:t>
            </a:r>
            <a:endParaRPr lang="en-PH" sz="2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2410732"/>
      </p:ext>
    </p:extLst>
  </p:cSld>
  <p:clrMapOvr>
    <a:masterClrMapping/>
  </p:clrMapOvr>
  <p:transition spd="slow">
    <p:wip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 name="Group 121">
            <a:extLst>
              <a:ext uri="{FF2B5EF4-FFF2-40B4-BE49-F238E27FC236}">
                <a16:creationId xmlns:a16="http://schemas.microsoft.com/office/drawing/2014/main" id="{5EF42C86-8CFF-4A16-8FBE-F8CA2E52E674}"/>
              </a:ext>
            </a:extLst>
          </p:cNvPr>
          <p:cNvGrpSpPr/>
          <p:nvPr/>
        </p:nvGrpSpPr>
        <p:grpSpPr>
          <a:xfrm>
            <a:off x="839475" y="3393342"/>
            <a:ext cx="2829784" cy="3068006"/>
            <a:chOff x="983433" y="1823791"/>
            <a:chExt cx="2829784" cy="3068006"/>
          </a:xfrm>
        </p:grpSpPr>
        <p:sp>
          <p:nvSpPr>
            <p:cNvPr id="123" name="Rectangle 122">
              <a:extLst>
                <a:ext uri="{FF2B5EF4-FFF2-40B4-BE49-F238E27FC236}">
                  <a16:creationId xmlns:a16="http://schemas.microsoft.com/office/drawing/2014/main" id="{E4EC1BB8-E412-4B63-B8D9-D4DE9808A042}"/>
                </a:ext>
              </a:extLst>
            </p:cNvPr>
            <p:cNvSpPr/>
            <p:nvPr/>
          </p:nvSpPr>
          <p:spPr>
            <a:xfrm>
              <a:off x="983433" y="2829694"/>
              <a:ext cx="2829784" cy="2062103"/>
            </a:xfrm>
            <a:prstGeom prst="rect">
              <a:avLst/>
            </a:prstGeom>
          </p:spPr>
          <p:txBody>
            <a:bodyPr wrap="square">
              <a:spAutoFit/>
            </a:bodyPr>
            <a:lstStyle/>
            <a:p>
              <a:pPr algn="ctr" defTabSz="410763">
                <a:defRPr sz="2200">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What is digital identity? </a:t>
              </a:r>
            </a:p>
            <a:p>
              <a:pPr algn="ctr" defTabSz="410763">
                <a:defRPr sz="2200" b="1">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All the information you enter, post and share while you are on the internet helps form your digital identity</a:t>
              </a:r>
            </a:p>
            <a:p>
              <a:r>
                <a:rPr lang="en-US" sz="1600" b="1" dirty="0">
                  <a:latin typeface="Arial" panose="020B0604020202020204" pitchFamily="34" charset="0"/>
                  <a:cs typeface="Arial" panose="020B0604020202020204" pitchFamily="34" charset="0"/>
                </a:rPr>
                <a:t> </a:t>
              </a:r>
            </a:p>
            <a:p>
              <a:endParaRPr lang="en-AU" sz="1600" dirty="0">
                <a:latin typeface="Arial" panose="020B0604020202020204" pitchFamily="34" charset="0"/>
                <a:cs typeface="Arial" panose="020B0604020202020204" pitchFamily="34" charset="0"/>
              </a:endParaRPr>
            </a:p>
          </p:txBody>
        </p:sp>
        <p:pic>
          <p:nvPicPr>
            <p:cNvPr id="124" name="Picture 123">
              <a:extLst>
                <a:ext uri="{FF2B5EF4-FFF2-40B4-BE49-F238E27FC236}">
                  <a16:creationId xmlns:a16="http://schemas.microsoft.com/office/drawing/2014/main" id="{688145FA-3421-48AA-8810-12459027B830}"/>
                </a:ext>
              </a:extLst>
            </p:cNvPr>
            <p:cNvPicPr>
              <a:picLocks noChangeAspect="1"/>
            </p:cNvPicPr>
            <p:nvPr/>
          </p:nvPicPr>
          <p:blipFill>
            <a:blip r:embed="rId3"/>
            <a:stretch>
              <a:fillRect/>
            </a:stretch>
          </p:blipFill>
          <p:spPr>
            <a:xfrm>
              <a:off x="1895362" y="1823791"/>
              <a:ext cx="1005927" cy="1286367"/>
            </a:xfrm>
            <a:prstGeom prst="rect">
              <a:avLst/>
            </a:prstGeom>
          </p:spPr>
        </p:pic>
      </p:grpSp>
      <p:grpSp>
        <p:nvGrpSpPr>
          <p:cNvPr id="125" name="Group 124">
            <a:extLst>
              <a:ext uri="{FF2B5EF4-FFF2-40B4-BE49-F238E27FC236}">
                <a16:creationId xmlns:a16="http://schemas.microsoft.com/office/drawing/2014/main" id="{9AE072DE-71F6-49FB-849D-6EDACA2C6372}"/>
              </a:ext>
            </a:extLst>
          </p:cNvPr>
          <p:cNvGrpSpPr/>
          <p:nvPr/>
        </p:nvGrpSpPr>
        <p:grpSpPr>
          <a:xfrm>
            <a:off x="4510439" y="3393342"/>
            <a:ext cx="2991240" cy="3560448"/>
            <a:chOff x="3511160" y="1823791"/>
            <a:chExt cx="2991240" cy="3560448"/>
          </a:xfrm>
        </p:grpSpPr>
        <p:sp>
          <p:nvSpPr>
            <p:cNvPr id="126" name="Rectangle 125">
              <a:extLst>
                <a:ext uri="{FF2B5EF4-FFF2-40B4-BE49-F238E27FC236}">
                  <a16:creationId xmlns:a16="http://schemas.microsoft.com/office/drawing/2014/main" id="{44436629-0F35-4158-BD65-FF1F712EE3E1}"/>
                </a:ext>
              </a:extLst>
            </p:cNvPr>
            <p:cNvSpPr/>
            <p:nvPr/>
          </p:nvSpPr>
          <p:spPr>
            <a:xfrm>
              <a:off x="3511160" y="2829694"/>
              <a:ext cx="2991240" cy="2554545"/>
            </a:xfrm>
            <a:prstGeom prst="rect">
              <a:avLst/>
            </a:prstGeom>
          </p:spPr>
          <p:txBody>
            <a:bodyPr wrap="square">
              <a:spAutoFit/>
            </a:bodyPr>
            <a:lstStyle/>
            <a:p>
              <a:pPr algn="ctr" defTabSz="410763">
                <a:defRPr sz="2200">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Why is it important to protect our digital identity?</a:t>
              </a:r>
            </a:p>
            <a:p>
              <a:pPr algn="ctr" defTabSz="410763">
                <a:defRPr sz="2200" b="1">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People can take advantage of our online interactions but if we take precautions we can minimize our vulnerability to different online RISKS.   </a:t>
              </a:r>
            </a:p>
            <a:p>
              <a:pPr defTabSz="410763">
                <a:defRPr sz="4000">
                  <a:solidFill>
                    <a:srgbClr val="4A4A4A"/>
                  </a:solidFill>
                  <a:latin typeface="FreightSansLFPro"/>
                  <a:ea typeface="FreightSansLFPro"/>
                  <a:cs typeface="FreightSansLFPro"/>
                  <a:sym typeface="FreightSansLFPro"/>
                </a:defRPr>
              </a:pPr>
              <a:endParaRPr lang="en-US" sz="1600" dirty="0">
                <a:latin typeface="Arial" panose="020B0604020202020204" pitchFamily="34" charset="0"/>
                <a:cs typeface="Arial" panose="020B0604020202020204" pitchFamily="34" charset="0"/>
              </a:endParaRPr>
            </a:p>
            <a:p>
              <a:endParaRPr lang="en-AU" sz="1600" dirty="0">
                <a:latin typeface="Arial" panose="020B0604020202020204" pitchFamily="34" charset="0"/>
                <a:cs typeface="Arial" panose="020B0604020202020204" pitchFamily="34" charset="0"/>
              </a:endParaRPr>
            </a:p>
          </p:txBody>
        </p:sp>
        <p:pic>
          <p:nvPicPr>
            <p:cNvPr id="127" name="Picture 126">
              <a:extLst>
                <a:ext uri="{FF2B5EF4-FFF2-40B4-BE49-F238E27FC236}">
                  <a16:creationId xmlns:a16="http://schemas.microsoft.com/office/drawing/2014/main" id="{93846252-9B6B-4B96-B2EB-BE2627BBBAE1}"/>
                </a:ext>
              </a:extLst>
            </p:cNvPr>
            <p:cNvPicPr>
              <a:picLocks noChangeAspect="1"/>
            </p:cNvPicPr>
            <p:nvPr/>
          </p:nvPicPr>
          <p:blipFill>
            <a:blip r:embed="rId4"/>
            <a:stretch>
              <a:fillRect/>
            </a:stretch>
          </p:blipFill>
          <p:spPr>
            <a:xfrm>
              <a:off x="4457332" y="1823791"/>
              <a:ext cx="1060796" cy="1286367"/>
            </a:xfrm>
            <a:prstGeom prst="rect">
              <a:avLst/>
            </a:prstGeom>
          </p:spPr>
        </p:pic>
      </p:grpSp>
      <p:sp>
        <p:nvSpPr>
          <p:cNvPr id="11" name="Rectangle 132">
            <a:extLst>
              <a:ext uri="{FF2B5EF4-FFF2-40B4-BE49-F238E27FC236}">
                <a16:creationId xmlns:a16="http://schemas.microsoft.com/office/drawing/2014/main" id="{A831F771-5092-4DAD-B2D4-CD599F7DC12E}"/>
              </a:ext>
            </a:extLst>
          </p:cNvPr>
          <p:cNvSpPr txBox="1"/>
          <p:nvPr/>
        </p:nvSpPr>
        <p:spPr>
          <a:xfrm>
            <a:off x="102433" y="2348303"/>
            <a:ext cx="12089567" cy="2015934"/>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defRPr sz="4600" b="1">
                <a:solidFill>
                  <a:srgbClr val="4A4A4A"/>
                </a:solidFill>
                <a:latin typeface="FreightSansLFPro"/>
                <a:ea typeface="FreightSansLFPro"/>
                <a:cs typeface="FreightSansLFPro"/>
                <a:sym typeface="FreightSansLFPro"/>
              </a:defRPr>
            </a:pPr>
            <a:r>
              <a:rPr lang="en-US" sz="3200" b="1" dirty="0">
                <a:solidFill>
                  <a:srgbClr val="4267B3"/>
                </a:solidFill>
                <a:latin typeface="Arial" panose="020B0604020202020204" pitchFamily="34" charset="0"/>
                <a:cs typeface="Arial" panose="020B0604020202020204" pitchFamily="34" charset="0"/>
              </a:rPr>
              <a:t>Your Digital Footprint</a:t>
            </a:r>
          </a:p>
          <a:p>
            <a:pPr algn="ctr" defTabSz="410764">
              <a:defRPr sz="46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a:p>
            <a:pPr algn="ctr" defTabSz="410764">
              <a:defRPr sz="4000" b="1">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a:p>
            <a:pPr marL="457200" indent="-457200" defTabSz="410764">
              <a:buFont typeface="Arial" panose="020B0604020202020204" pitchFamily="34" charset="0"/>
              <a:buChar char="•"/>
              <a:defRPr sz="4000">
                <a:solidFill>
                  <a:srgbClr val="4A4A4A"/>
                </a:solidFill>
                <a:latin typeface="FreightSansLFPro"/>
                <a:ea typeface="FreightSansLFPro"/>
                <a:cs typeface="FreightSansLFPro"/>
                <a:sym typeface="FreightSansLFPro"/>
              </a:defRPr>
            </a:pPr>
            <a:endParaRPr sz="3200" dirty="0">
              <a:solidFill>
                <a:srgbClr val="4267B3"/>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BE2EAC47-9ED7-4BB8-8FE0-75E6169E56DA}"/>
              </a:ext>
            </a:extLst>
          </p:cNvPr>
          <p:cNvSpPr/>
          <p:nvPr/>
        </p:nvSpPr>
        <p:spPr>
          <a:xfrm>
            <a:off x="8777639" y="4417096"/>
            <a:ext cx="2991240" cy="1815882"/>
          </a:xfrm>
          <a:prstGeom prst="rect">
            <a:avLst/>
          </a:prstGeom>
        </p:spPr>
        <p:txBody>
          <a:bodyPr wrap="square">
            <a:spAutoFit/>
          </a:bodyPr>
          <a:lstStyle/>
          <a:p>
            <a:pPr algn="ctr" defTabSz="410763">
              <a:defRPr sz="2200">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How can I protect my digital identity? </a:t>
            </a:r>
          </a:p>
          <a:p>
            <a:pPr algn="ctr" defTabSz="410763">
              <a:defRPr sz="2200" b="1">
                <a:solidFill>
                  <a:srgbClr val="4A4A4A"/>
                </a:solidFill>
                <a:latin typeface="FreightSansLFPro"/>
                <a:ea typeface="FreightSansLFPro"/>
                <a:cs typeface="FreightSansLFPro"/>
                <a:sym typeface="FreightSansLFPro"/>
              </a:defRPr>
            </a:pPr>
            <a:r>
              <a:rPr lang="en-US" sz="1600" dirty="0">
                <a:solidFill>
                  <a:srgbClr val="4A4A4A"/>
                </a:solidFill>
                <a:latin typeface="Arial" panose="020B0604020202020204" pitchFamily="34" charset="0"/>
                <a:cs typeface="Arial" panose="020B0604020202020204" pitchFamily="34" charset="0"/>
              </a:rPr>
              <a:t>Adjust privacy settings and reflect on what you share and post online</a:t>
            </a:r>
          </a:p>
          <a:p>
            <a:pPr defTabSz="410763">
              <a:defRPr sz="4000">
                <a:solidFill>
                  <a:srgbClr val="4A4A4A"/>
                </a:solidFill>
                <a:latin typeface="FreightSansLFPro"/>
                <a:ea typeface="FreightSansLFPro"/>
                <a:cs typeface="FreightSansLFPro"/>
                <a:sym typeface="FreightSansLFPro"/>
              </a:defRPr>
            </a:pPr>
            <a:endParaRPr lang="en-US" sz="1600" dirty="0">
              <a:latin typeface="Arial" panose="020B0604020202020204" pitchFamily="34" charset="0"/>
              <a:cs typeface="Arial" panose="020B0604020202020204" pitchFamily="34" charset="0"/>
            </a:endParaRPr>
          </a:p>
          <a:p>
            <a:endParaRPr lang="en-AU" sz="1600" dirty="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836E092E-18A4-4CDC-A58D-F0961F68E70E}"/>
              </a:ext>
            </a:extLst>
          </p:cNvPr>
          <p:cNvPicPr>
            <a:picLocks noChangeAspect="1"/>
          </p:cNvPicPr>
          <p:nvPr/>
        </p:nvPicPr>
        <p:blipFill>
          <a:blip r:embed="rId5"/>
          <a:stretch>
            <a:fillRect/>
          </a:stretch>
        </p:blipFill>
        <p:spPr>
          <a:xfrm>
            <a:off x="9628216" y="3429000"/>
            <a:ext cx="1145486" cy="1286367"/>
          </a:xfrm>
          <a:prstGeom prst="rect">
            <a:avLst/>
          </a:prstGeom>
        </p:spPr>
      </p:pic>
      <p:sp>
        <p:nvSpPr>
          <p:cNvPr id="12" name="Rectangle 11">
            <a:extLst>
              <a:ext uri="{FF2B5EF4-FFF2-40B4-BE49-F238E27FC236}">
                <a16:creationId xmlns:a16="http://schemas.microsoft.com/office/drawing/2014/main" id="{F6CC9084-6717-4B3D-9E70-9FA88D8F84BA}"/>
              </a:ext>
            </a:extLst>
          </p:cNvPr>
          <p:cNvSpPr/>
          <p:nvPr/>
        </p:nvSpPr>
        <p:spPr>
          <a:xfrm rot="20705967">
            <a:off x="201994" y="269267"/>
            <a:ext cx="5045545" cy="923330"/>
          </a:xfrm>
          <a:prstGeom prst="rect">
            <a:avLst/>
          </a:prstGeom>
        </p:spPr>
        <p:txBody>
          <a:bodyPr wrap="square">
            <a:spAutoFit/>
          </a:bodyPr>
          <a:lstStyle/>
          <a:p>
            <a:r>
              <a:rPr lang="en-NZ" sz="5400" b="1" i="1" kern="1200" dirty="0">
                <a:solidFill>
                  <a:srgbClr val="4267B3"/>
                </a:solidFill>
                <a:latin typeface="Arial" panose="020B0604020202020204" pitchFamily="34" charset="0"/>
                <a:cs typeface="Arial" panose="020B0604020202020204" pitchFamily="34" charset="0"/>
              </a:rPr>
              <a:t>SUMMARY</a:t>
            </a:r>
            <a:endParaRPr lang="en-AU" sz="5400" b="1" i="1" kern="1200" dirty="0">
              <a:solidFill>
                <a:srgbClr val="4267B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7612427"/>
      </p:ext>
    </p:extLst>
  </p:cSld>
  <p:clrMapOvr>
    <a:masterClrMapping/>
  </p:clrMapOvr>
  <p:transition spd="slow">
    <p:wip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gital citizenship is">
            <a:extLst>
              <a:ext uri="{FF2B5EF4-FFF2-40B4-BE49-F238E27FC236}">
                <a16:creationId xmlns:a16="http://schemas.microsoft.com/office/drawing/2014/main" id="{F3F9E1FF-15B3-49D7-8824-17205E827749}"/>
              </a:ext>
            </a:extLst>
          </p:cNvPr>
          <p:cNvSpPr txBox="1"/>
          <p:nvPr/>
        </p:nvSpPr>
        <p:spPr>
          <a:xfrm>
            <a:off x="2240916" y="176127"/>
            <a:ext cx="7637655" cy="1400381"/>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lvl1pPr algn="ctr" defTabSz="543720">
              <a:defRPr sz="5400" b="1">
                <a:solidFill>
                  <a:srgbClr val="445469"/>
                </a:solidFill>
                <a:latin typeface="FreightSansLFPro"/>
                <a:ea typeface="FreightSansLFPro"/>
                <a:cs typeface="FreightSansLFPro"/>
                <a:sym typeface="FreightSansLFPro"/>
              </a:defRPr>
            </a:lvl1pPr>
          </a:lstStyle>
          <a:p>
            <a:r>
              <a:rPr sz="4400" b="0" dirty="0">
                <a:solidFill>
                  <a:srgbClr val="4267B3"/>
                </a:solidFill>
                <a:latin typeface="Arial" panose="020B0604020202020204" pitchFamily="34" charset="0"/>
                <a:cs typeface="Arial" panose="020B0604020202020204" pitchFamily="34" charset="0"/>
              </a:rPr>
              <a:t>How can I become a responsible Digital User?</a:t>
            </a:r>
          </a:p>
        </p:txBody>
      </p:sp>
      <p:sp>
        <p:nvSpPr>
          <p:cNvPr id="3" name="Rectangle 130">
            <a:extLst>
              <a:ext uri="{FF2B5EF4-FFF2-40B4-BE49-F238E27FC236}">
                <a16:creationId xmlns:a16="http://schemas.microsoft.com/office/drawing/2014/main" id="{E11336BB-65BF-454B-B3FE-8F3D2B0F7FAF}"/>
              </a:ext>
            </a:extLst>
          </p:cNvPr>
          <p:cNvSpPr txBox="1"/>
          <p:nvPr/>
        </p:nvSpPr>
        <p:spPr>
          <a:xfrm>
            <a:off x="-1478988" y="1899428"/>
            <a:ext cx="15157780" cy="461661"/>
          </a:xfrm>
          <a:prstGeom prst="rect">
            <a:avLst/>
          </a:prstGeom>
          <a:ln w="12700">
            <a:miter lim="400000"/>
          </a:ln>
          <a:extLst>
            <a:ext uri="{C572A759-6A51-4108-AA02-DFA0A04FC94B}">
              <ma14:wrappingTextBoxFlag xmlns:ma14="http://schemas.microsoft.com/office/mac/drawingml/2011/main" xmlns="" val="1"/>
            </a:ext>
          </a:extLst>
        </p:spPr>
        <p:txBody>
          <a:bodyPr wrap="square" lIns="45718" tIns="45718" rIns="45718" bIns="45718">
            <a:spAutoFit/>
          </a:bodyPr>
          <a:lstStyle>
            <a:lvl1pPr algn="ctr" defTabSz="821529">
              <a:defRPr sz="3400">
                <a:solidFill>
                  <a:srgbClr val="4A4A4A"/>
                </a:solidFill>
                <a:latin typeface="FreightSansLFPro"/>
                <a:ea typeface="FreightSansLFPro"/>
                <a:cs typeface="FreightSansLFPro"/>
                <a:sym typeface="FreightSansLFPro"/>
              </a:defRPr>
            </a:lvl1pPr>
          </a:lstStyle>
          <a:p>
            <a:r>
              <a:rPr sz="2400" dirty="0">
                <a:solidFill>
                  <a:srgbClr val="4267B3"/>
                </a:solidFill>
                <a:latin typeface="Arial" panose="020B0604020202020204" pitchFamily="34" charset="0"/>
                <a:cs typeface="Arial" panose="020B0604020202020204" pitchFamily="34" charset="0"/>
              </a:rPr>
              <a:t>CREATE A SAFE ONLINE ENVIRONMENT</a:t>
            </a:r>
          </a:p>
        </p:txBody>
      </p:sp>
      <p:sp>
        <p:nvSpPr>
          <p:cNvPr id="4" name="Rectangle 6">
            <a:extLst>
              <a:ext uri="{FF2B5EF4-FFF2-40B4-BE49-F238E27FC236}">
                <a16:creationId xmlns:a16="http://schemas.microsoft.com/office/drawing/2014/main" id="{2F2ED1F8-EC87-4A6E-A9E8-08956B894932}"/>
              </a:ext>
            </a:extLst>
          </p:cNvPr>
          <p:cNvSpPr/>
          <p:nvPr/>
        </p:nvSpPr>
        <p:spPr>
          <a:xfrm flipV="1">
            <a:off x="1500546" y="2361088"/>
            <a:ext cx="9204302" cy="45719"/>
          </a:xfrm>
          <a:prstGeom prst="rect">
            <a:avLst/>
          </a:prstGeom>
          <a:solidFill>
            <a:srgbClr val="4267B3"/>
          </a:solidFill>
          <a:ln w="12700">
            <a:miter lim="400000"/>
          </a:ln>
        </p:spPr>
        <p:txBody>
          <a:bodyPr lIns="45718" tIns="45718" rIns="45718" bIns="45718" anchor="ctr"/>
          <a:lstStyle/>
          <a:p>
            <a:pPr algn="ctr" defTabSz="543720">
              <a:defRPr sz="2000">
                <a:solidFill>
                  <a:srgbClr val="FFFFFF"/>
                </a:solidFill>
              </a:defRPr>
            </a:pPr>
            <a:endParaRPr>
              <a:solidFill>
                <a:srgbClr val="4267B3"/>
              </a:solidFill>
              <a:latin typeface="Arial" panose="020B0604020202020204" pitchFamily="34" charset="0"/>
              <a:cs typeface="Arial" panose="020B0604020202020204" pitchFamily="34" charset="0"/>
            </a:endParaRPr>
          </a:p>
        </p:txBody>
      </p:sp>
      <p:sp>
        <p:nvSpPr>
          <p:cNvPr id="5" name="Rectangle 132">
            <a:extLst>
              <a:ext uri="{FF2B5EF4-FFF2-40B4-BE49-F238E27FC236}">
                <a16:creationId xmlns:a16="http://schemas.microsoft.com/office/drawing/2014/main" id="{21EFCB23-F85D-4BE9-A207-E9D670C392D8}"/>
              </a:ext>
            </a:extLst>
          </p:cNvPr>
          <p:cNvSpPr txBox="1"/>
          <p:nvPr/>
        </p:nvSpPr>
        <p:spPr>
          <a:xfrm>
            <a:off x="661237" y="2629259"/>
            <a:ext cx="10980303" cy="4047260"/>
          </a:xfrm>
          <a:prstGeom prst="rect">
            <a:avLst/>
          </a:prstGeom>
          <a:ln w="12700">
            <a:miter lim="400000"/>
          </a:ln>
          <a:extLst>
            <a:ext uri="{C572A759-6A51-4108-AA02-DFA0A04FC94B}">
              <ma14:wrappingTextBoxFlag xmlns:ma14="http://schemas.microsoft.com/office/mac/drawingml/2011/main" xmlns="" val="1"/>
            </a:ext>
          </a:extLst>
        </p:spPr>
        <p:txBody>
          <a:bodyPr wrap="square" lIns="22859" tIns="22859" rIns="22859" bIns="22859">
            <a:spAutoFit/>
          </a:bodyPr>
          <a:lstStyle/>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dirty="0">
                <a:solidFill>
                  <a:srgbClr val="4267B3"/>
                </a:solidFill>
                <a:latin typeface="Arial" panose="020B0604020202020204" pitchFamily="34" charset="0"/>
                <a:cs typeface="Arial" panose="020B0604020202020204" pitchFamily="34" charset="0"/>
              </a:rPr>
              <a:t>1. REFLECT ABOUT DIGITAL SELF: </a:t>
            </a:r>
            <a:r>
              <a:rPr lang="en-PH" b="1" dirty="0">
                <a:solidFill>
                  <a:srgbClr val="4267B3"/>
                </a:solidFill>
                <a:latin typeface="Arial" panose="020B0604020202020204" pitchFamily="34" charset="0"/>
                <a:cs typeface="Arial" panose="020B0604020202020204" pitchFamily="34" charset="0"/>
              </a:rPr>
              <a:t>Your Digital Footprint</a:t>
            </a:r>
          </a:p>
          <a:p>
            <a:pPr algn="ctr" defTabSz="410764">
              <a:buSzPct val="100000"/>
              <a:defRPr sz="3000">
                <a:solidFill>
                  <a:schemeClr val="accent1">
                    <a:satOff val="-40031"/>
                    <a:lumOff val="-12509"/>
                  </a:schemeClr>
                </a:solidFill>
                <a:latin typeface="FreightSansLFPro"/>
                <a:ea typeface="FreightSansLFPro"/>
                <a:cs typeface="FreightSansLFPro"/>
                <a:sym typeface="FreightSansLFPro"/>
              </a:defRPr>
            </a:pPr>
            <a:r>
              <a:rPr lang="en-PH" sz="2000" i="1" dirty="0">
                <a:solidFill>
                  <a:srgbClr val="4267B3"/>
                </a:solidFill>
                <a:latin typeface="Arial" panose="020B0604020202020204" pitchFamily="34" charset="0"/>
                <a:ea typeface="FreightSansLFPro"/>
                <a:cs typeface="Arial" panose="020B0604020202020204" pitchFamily="34" charset="0"/>
              </a:rPr>
              <a:t>Safe digital practices for self i.e. privacy/security settings, what you share</a:t>
            </a:r>
          </a:p>
          <a:p>
            <a:pPr marL="401052" indent="-401052" algn="ctr" defTabSz="410764">
              <a:buSzPct val="100000"/>
              <a:buAutoNum type="arabicPeriod"/>
              <a:defRPr sz="3000">
                <a:solidFill>
                  <a:schemeClr val="accent1">
                    <a:satOff val="-40031"/>
                    <a:lumOff val="-12509"/>
                  </a:schemeClr>
                </a:solidFill>
                <a:latin typeface="FreightSansLFPro"/>
                <a:ea typeface="FreightSansLFPro"/>
                <a:cs typeface="FreightSansLFPro"/>
                <a:sym typeface="FreightSansLFPro"/>
              </a:defRPr>
            </a:pPr>
            <a:endParaRPr lang="en-PH" sz="2000" b="1" dirty="0">
              <a:solidFill>
                <a:srgbClr val="4267B3"/>
              </a:solidFill>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solidFill>
                  <a:srgbClr val="4267B3"/>
                </a:solidFill>
                <a:latin typeface="Arial" panose="020B0604020202020204" pitchFamily="34" charset="0"/>
                <a:cs typeface="Arial" panose="020B0604020202020204" pitchFamily="34" charset="0"/>
              </a:rPr>
              <a:t>2. CONNECT W/ OTHERS RESPONSIBLY: </a:t>
            </a:r>
            <a:r>
              <a:rPr lang="en-PH" b="1" dirty="0">
                <a:solidFill>
                  <a:srgbClr val="4267B3"/>
                </a:solidFill>
                <a:latin typeface="Arial" panose="020B0604020202020204" pitchFamily="34" charset="0"/>
                <a:cs typeface="Arial" panose="020B0604020202020204" pitchFamily="34" charset="0"/>
              </a:rPr>
              <a:t>You as a Digital Citizen</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solidFill>
                  <a:srgbClr val="4267B3"/>
                </a:solidFill>
                <a:latin typeface="Arial" panose="020B0604020202020204" pitchFamily="34" charset="0"/>
                <a:cs typeface="Arial" panose="020B0604020202020204" pitchFamily="34" charset="0"/>
              </a:rPr>
              <a:t>Safe digital practices in relation to others i.e. how to communicate online, managing dangerous personalities</a:t>
            </a:r>
          </a:p>
          <a:p>
            <a:pPr algn="ctr" defTabSz="410764">
              <a:buSzPct val="100000"/>
              <a:defRPr sz="3000">
                <a:solidFill>
                  <a:srgbClr val="535353"/>
                </a:solidFill>
                <a:latin typeface="FreightSansLFPro"/>
                <a:ea typeface="FreightSansLFPro"/>
                <a:cs typeface="FreightSansLFPro"/>
                <a:sym typeface="FreightSansLFPro"/>
              </a:defRPr>
            </a:pPr>
            <a:endParaRPr lang="en-PH" sz="2000" b="1" dirty="0">
              <a:solidFill>
                <a:srgbClr val="4267B3"/>
              </a:solidFill>
              <a:latin typeface="Arial" panose="020B0604020202020204" pitchFamily="34" charset="0"/>
              <a:cs typeface="Arial" panose="020B0604020202020204" pitchFamily="34" charset="0"/>
            </a:endParaRPr>
          </a:p>
          <a:p>
            <a:pPr algn="ctr" defTabSz="410764">
              <a:buSzPct val="100000"/>
              <a:defRPr sz="3000">
                <a:solidFill>
                  <a:srgbClr val="535353"/>
                </a:solidFill>
                <a:latin typeface="FreightSansLFPro"/>
                <a:ea typeface="FreightSansLFPro"/>
                <a:cs typeface="FreightSansLFPro"/>
                <a:sym typeface="FreightSansLFPro"/>
              </a:defRPr>
            </a:pPr>
            <a:r>
              <a:rPr lang="en-PH" dirty="0">
                <a:solidFill>
                  <a:srgbClr val="4267B3"/>
                </a:solidFill>
                <a:latin typeface="Arial" panose="020B0604020202020204" pitchFamily="34" charset="0"/>
                <a:cs typeface="Arial" panose="020B0604020202020204" pitchFamily="34" charset="0"/>
              </a:rPr>
              <a:t>3. THINKING CRITICALLY ONLINE:</a:t>
            </a:r>
            <a:r>
              <a:rPr lang="en-PH" b="1" dirty="0">
                <a:solidFill>
                  <a:srgbClr val="4267B3"/>
                </a:solidFill>
                <a:latin typeface="Arial" panose="020B0604020202020204" pitchFamily="34" charset="0"/>
                <a:cs typeface="Arial" panose="020B0604020202020204" pitchFamily="34" charset="0"/>
              </a:rPr>
              <a:t> Be a Critical Thinker</a:t>
            </a:r>
          </a:p>
          <a:p>
            <a:pPr algn="ctr" defTabSz="410764">
              <a:buSzPct val="100000"/>
              <a:defRPr sz="3000">
                <a:solidFill>
                  <a:srgbClr val="535353"/>
                </a:solidFill>
                <a:latin typeface="FreightSansLFPro"/>
                <a:ea typeface="FreightSansLFPro"/>
                <a:cs typeface="FreightSansLFPro"/>
                <a:sym typeface="FreightSansLFPro"/>
              </a:defRPr>
            </a:pPr>
            <a:r>
              <a:rPr lang="en-PH" sz="2000" i="1" dirty="0">
                <a:solidFill>
                  <a:srgbClr val="4267B3"/>
                </a:solidFill>
                <a:latin typeface="Arial" panose="020B0604020202020204" pitchFamily="34" charset="0"/>
                <a:cs typeface="Arial" panose="020B0604020202020204" pitchFamily="34" charset="0"/>
              </a:rPr>
              <a:t>Safe digital practices for your community i.e. how to  respond to diff kinds of info, manage fake news</a:t>
            </a:r>
          </a:p>
        </p:txBody>
      </p:sp>
    </p:spTree>
    <p:extLst>
      <p:ext uri="{BB962C8B-B14F-4D97-AF65-F5344CB8AC3E}">
        <p14:creationId xmlns:p14="http://schemas.microsoft.com/office/powerpoint/2010/main" val="183382388"/>
      </p:ext>
    </p:extLst>
  </p:cSld>
  <p:clrMapOvr>
    <a:masterClrMapping/>
  </p:clrMapOvr>
  <p:transition spd="slow">
    <p:wip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543">
            <a:extLst>
              <a:ext uri="{FF2B5EF4-FFF2-40B4-BE49-F238E27FC236}">
                <a16:creationId xmlns:a16="http://schemas.microsoft.com/office/drawing/2014/main" id="{336B71D4-A141-411C-BF34-007833FC9BB5}"/>
              </a:ext>
            </a:extLst>
          </p:cNvPr>
          <p:cNvSpPr txBox="1">
            <a:spLocks/>
          </p:cNvSpPr>
          <p:nvPr/>
        </p:nvSpPr>
        <p:spPr>
          <a:xfrm>
            <a:off x="743837" y="2474226"/>
            <a:ext cx="10158416" cy="171609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marL="0" marR="0" indent="0" algn="ctr" defTabSz="1219224" rtl="0" latinLnBrk="0">
              <a:lnSpc>
                <a:spcPct val="88000"/>
              </a:lnSpc>
              <a:spcBef>
                <a:spcPts val="3000"/>
              </a:spcBef>
              <a:spcAft>
                <a:spcPts val="0"/>
              </a:spcAft>
              <a:buClrTx/>
              <a:buSzTx/>
              <a:buFontTx/>
              <a:buNone/>
              <a:tabLst/>
              <a:defRPr sz="4800" b="0" i="0" u="none" strike="noStrike" cap="none" spc="0" baseline="0">
                <a:ln>
                  <a:noFill/>
                </a:ln>
                <a:solidFill>
                  <a:srgbClr val="FFFFFF"/>
                </a:solidFill>
                <a:uFillTx/>
                <a:latin typeface="FreightSansLFPro Medium"/>
                <a:ea typeface="FreightSansLFPro Medium"/>
                <a:cs typeface="FreightSansLFPro Medium"/>
                <a:sym typeface="FreightSansLFPro Medium"/>
              </a:defRPr>
            </a:lvl1pPr>
            <a:lvl2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2pPr>
            <a:lvl3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3pPr>
            <a:lvl4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4pPr>
            <a:lvl5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5pPr>
            <a:lvl6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6pPr>
            <a:lvl7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7pPr>
            <a:lvl8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8pPr>
            <a:lvl9pPr marL="0" marR="0" indent="0" algn="l" defTabSz="914400" rtl="0" latinLnBrk="0">
              <a:lnSpc>
                <a:spcPct val="88000"/>
              </a:lnSpc>
              <a:spcBef>
                <a:spcPts val="0"/>
              </a:spcBef>
              <a:spcAft>
                <a:spcPts val="0"/>
              </a:spcAft>
              <a:buClrTx/>
              <a:buSzTx/>
              <a:buFontTx/>
              <a:buNone/>
              <a:tabLst/>
              <a:defRPr sz="3400" b="0" i="0" u="none" strike="noStrike" cap="none" spc="0" baseline="0">
                <a:ln>
                  <a:noFill/>
                </a:ln>
                <a:solidFill>
                  <a:srgbClr val="000000"/>
                </a:solidFill>
                <a:uFillTx/>
                <a:latin typeface="FreightSansLFPro Medium"/>
                <a:ea typeface="FreightSansLFPro Medium"/>
                <a:cs typeface="FreightSansLFPro Medium"/>
                <a:sym typeface="FreightSansLFPro Medium"/>
              </a:defRPr>
            </a:lvl9pPr>
          </a:lstStyle>
          <a:p>
            <a:pPr hangingPunct="1"/>
            <a:r>
              <a:rPr lang="en-GB" sz="9600" dirty="0">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1027021786"/>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C9DC6E2E-22AF-4111-98A2-2F9CF4155540}"/>
              </a:ext>
            </a:extLst>
          </p:cNvPr>
          <p:cNvSpPr txBox="1"/>
          <p:nvPr/>
        </p:nvSpPr>
        <p:spPr>
          <a:xfrm>
            <a:off x="689768" y="2076873"/>
            <a:ext cx="5016503" cy="2150579"/>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lgn="ctr" defTabSz="1219224">
              <a:lnSpc>
                <a:spcPct val="94000"/>
              </a:lnSpc>
              <a:spcBef>
                <a:spcPts val="3000"/>
              </a:spcBef>
              <a:defRPr sz="5000" b="1">
                <a:solidFill>
                  <a:srgbClr val="FFFFFF"/>
                </a:solidFill>
                <a:latin typeface="FreightSansLFPro"/>
                <a:ea typeface="FreightSansLFPro"/>
                <a:cs typeface="FreightSansLFPro"/>
                <a:sym typeface="FreightSansLFPro"/>
              </a:defRPr>
            </a:lvl1pPr>
          </a:lstStyle>
          <a:p>
            <a:r>
              <a:rPr>
                <a:latin typeface="Arial" panose="020B0604020202020204" pitchFamily="34" charset="0"/>
                <a:cs typeface="Arial" panose="020B0604020202020204" pitchFamily="34" charset="0"/>
              </a:rPr>
              <a:t>Strangers?</a:t>
            </a:r>
          </a:p>
        </p:txBody>
      </p:sp>
      <p:grpSp>
        <p:nvGrpSpPr>
          <p:cNvPr id="3" name="Group 27">
            <a:extLst>
              <a:ext uri="{FF2B5EF4-FFF2-40B4-BE49-F238E27FC236}">
                <a16:creationId xmlns:a16="http://schemas.microsoft.com/office/drawing/2014/main" id="{1E10D1C0-FF1A-4C9E-9A39-38A188934461}"/>
              </a:ext>
            </a:extLst>
          </p:cNvPr>
          <p:cNvGrpSpPr/>
          <p:nvPr/>
        </p:nvGrpSpPr>
        <p:grpSpPr>
          <a:xfrm>
            <a:off x="678381" y="1867876"/>
            <a:ext cx="5016505" cy="682335"/>
            <a:chOff x="-1" y="-1"/>
            <a:chExt cx="5016503" cy="682334"/>
          </a:xfrm>
        </p:grpSpPr>
        <p:sp>
          <p:nvSpPr>
            <p:cNvPr id="4" name="Straight Connector 21">
              <a:extLst>
                <a:ext uri="{FF2B5EF4-FFF2-40B4-BE49-F238E27FC236}">
                  <a16:creationId xmlns:a16="http://schemas.microsoft.com/office/drawing/2014/main" id="{86F19C01-11CF-48A6-A414-7098CA1D2DE2}"/>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73A430C8-58B1-4D20-9B3E-F3CB76830EE8}"/>
                </a:ext>
              </a:extLst>
            </p:cNvPr>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What to share</a:t>
              </a:r>
            </a:p>
          </p:txBody>
        </p:sp>
      </p:grpSp>
    </p:spTree>
    <p:extLst>
      <p:ext uri="{BB962C8B-B14F-4D97-AF65-F5344CB8AC3E}">
        <p14:creationId xmlns:p14="http://schemas.microsoft.com/office/powerpoint/2010/main" val="4099540458"/>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7">
            <a:extLst>
              <a:ext uri="{FF2B5EF4-FFF2-40B4-BE49-F238E27FC236}">
                <a16:creationId xmlns:a16="http://schemas.microsoft.com/office/drawing/2014/main" id="{2707036A-2697-4FB8-A99C-E51D5BDF88DF}"/>
              </a:ext>
            </a:extLst>
          </p:cNvPr>
          <p:cNvGrpSpPr/>
          <p:nvPr/>
        </p:nvGrpSpPr>
        <p:grpSpPr>
          <a:xfrm>
            <a:off x="689767" y="864469"/>
            <a:ext cx="5016503" cy="954103"/>
            <a:chOff x="0" y="0"/>
            <a:chExt cx="5016502" cy="954102"/>
          </a:xfrm>
        </p:grpSpPr>
        <p:sp>
          <p:nvSpPr>
            <p:cNvPr id="3" name="Straight Connector 21">
              <a:extLst>
                <a:ext uri="{FF2B5EF4-FFF2-40B4-BE49-F238E27FC236}">
                  <a16:creationId xmlns:a16="http://schemas.microsoft.com/office/drawing/2014/main" id="{F5125BB1-4483-4936-8A6F-8D2477F0E90E}"/>
                </a:ext>
              </a:extLst>
            </p:cNvPr>
            <p:cNvSpPr/>
            <p:nvPr/>
          </p:nvSpPr>
          <p:spPr>
            <a:xfrm>
              <a:off x="0" y="834733"/>
              <a:ext cx="5016502"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a:latin typeface="Arial" panose="020B0604020202020204" pitchFamily="34" charset="0"/>
                <a:cs typeface="Arial" panose="020B0604020202020204" pitchFamily="34" charset="0"/>
              </a:endParaRPr>
            </a:p>
          </p:txBody>
        </p:sp>
        <p:sp>
          <p:nvSpPr>
            <p:cNvPr id="4" name="TextBox 26">
              <a:extLst>
                <a:ext uri="{FF2B5EF4-FFF2-40B4-BE49-F238E27FC236}">
                  <a16:creationId xmlns:a16="http://schemas.microsoft.com/office/drawing/2014/main" id="{D098076C-1B0E-4CFC-8613-685BFF6DD122}"/>
                </a:ext>
              </a:extLst>
            </p:cNvPr>
            <p:cNvSpPr txBox="1"/>
            <p:nvPr/>
          </p:nvSpPr>
          <p:spPr>
            <a:xfrm>
              <a:off x="0" y="0"/>
              <a:ext cx="5016502" cy="95410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5600">
                  <a:solidFill>
                    <a:srgbClr val="FFFFFF"/>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What to share</a:t>
              </a:r>
            </a:p>
          </p:txBody>
        </p:sp>
      </p:grpSp>
      <p:sp>
        <p:nvSpPr>
          <p:cNvPr id="5" name="1. Would you share your bank account details on a social media site, where you don’t know everyone using the site?…">
            <a:extLst>
              <a:ext uri="{FF2B5EF4-FFF2-40B4-BE49-F238E27FC236}">
                <a16:creationId xmlns:a16="http://schemas.microsoft.com/office/drawing/2014/main" id="{8BA20EE0-DF3B-46E3-A4AB-18E3DF17C6FD}"/>
              </a:ext>
            </a:extLst>
          </p:cNvPr>
          <p:cNvSpPr txBox="1"/>
          <p:nvPr/>
        </p:nvSpPr>
        <p:spPr>
          <a:xfrm>
            <a:off x="1277233" y="1932593"/>
            <a:ext cx="3841569" cy="4358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defTabSz="456696">
              <a:defRPr sz="2000">
                <a:solidFill>
                  <a:srgbClr val="FFFFFF"/>
                </a:solidFill>
              </a:defRPr>
            </a:pPr>
            <a:r>
              <a:rPr dirty="0">
                <a:latin typeface="Arial" panose="020B0604020202020204" pitchFamily="34" charset="0"/>
                <a:cs typeface="Arial" panose="020B0604020202020204" pitchFamily="34" charset="0"/>
              </a:rPr>
              <a:t>1. Would you share your bank account details on a social media site, where you don’t know everyone using the site?</a:t>
            </a:r>
          </a:p>
          <a:p>
            <a:pPr algn="ctr" defTabSz="456696">
              <a:defRPr sz="2000">
                <a:solidFill>
                  <a:srgbClr val="FFFFFF"/>
                </a:solidFill>
              </a:defRPr>
            </a:pPr>
            <a:r>
              <a:rPr dirty="0">
                <a:latin typeface="Arial" panose="020B0604020202020204" pitchFamily="34" charset="0"/>
                <a:cs typeface="Arial" panose="020B0604020202020204" pitchFamily="34" charset="0"/>
              </a:rPr>
              <a:t> </a:t>
            </a:r>
          </a:p>
          <a:p>
            <a:pPr algn="ctr" defTabSz="456696">
              <a:defRPr sz="2000">
                <a:solidFill>
                  <a:srgbClr val="FFFFFF"/>
                </a:solidFill>
              </a:defRPr>
            </a:pPr>
            <a:r>
              <a:rPr dirty="0">
                <a:latin typeface="Arial" panose="020B0604020202020204" pitchFamily="34" charset="0"/>
                <a:cs typeface="Arial" panose="020B0604020202020204" pitchFamily="34" charset="0"/>
              </a:rPr>
              <a:t>2. Would you share a video of yourself talking about your secrets — not knowing who might watch?</a:t>
            </a:r>
          </a:p>
          <a:p>
            <a:pPr algn="ctr" defTabSz="456696">
              <a:defRPr sz="2000">
                <a:solidFill>
                  <a:srgbClr val="FFFFFF"/>
                </a:solidFill>
              </a:defRPr>
            </a:pPr>
            <a:r>
              <a:rPr dirty="0">
                <a:latin typeface="Arial" panose="020B0604020202020204" pitchFamily="34" charset="0"/>
                <a:cs typeface="Arial" panose="020B0604020202020204" pitchFamily="34" charset="0"/>
              </a:rPr>
              <a:t> </a:t>
            </a:r>
          </a:p>
          <a:p>
            <a:pPr algn="ctr" defTabSz="456696">
              <a:defRPr sz="2000">
                <a:solidFill>
                  <a:srgbClr val="FFFFFF"/>
                </a:solidFill>
              </a:defRPr>
            </a:pPr>
            <a:r>
              <a:rPr dirty="0">
                <a:latin typeface="Arial" panose="020B0604020202020204" pitchFamily="34" charset="0"/>
                <a:cs typeface="Arial" panose="020B0604020202020204" pitchFamily="34" charset="0"/>
              </a:rPr>
              <a:t>3. Would you set up an account on a website you had never heard of before and provide your name and address?</a:t>
            </a:r>
          </a:p>
        </p:txBody>
      </p:sp>
    </p:spTree>
    <p:extLst>
      <p:ext uri="{BB962C8B-B14F-4D97-AF65-F5344CB8AC3E}">
        <p14:creationId xmlns:p14="http://schemas.microsoft.com/office/powerpoint/2010/main" val="2366104593"/>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his is a horse">
            <a:extLst>
              <a:ext uri="{FF2B5EF4-FFF2-40B4-BE49-F238E27FC236}">
                <a16:creationId xmlns:a16="http://schemas.microsoft.com/office/drawing/2014/main" id="{AA37ED44-9034-439A-9AC8-C85E5A9B0B27}"/>
              </a:ext>
            </a:extLst>
          </p:cNvPr>
          <p:cNvSpPr txBox="1"/>
          <p:nvPr/>
        </p:nvSpPr>
        <p:spPr>
          <a:xfrm>
            <a:off x="678382" y="2927880"/>
            <a:ext cx="5016503" cy="2150580"/>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normAutofit/>
          </a:bodyPr>
          <a:lstStyle>
            <a:lvl1pPr algn="ctr" defTabSz="1219224">
              <a:lnSpc>
                <a:spcPct val="94000"/>
              </a:lnSpc>
              <a:spcBef>
                <a:spcPts val="3000"/>
              </a:spcBef>
              <a:defRPr sz="5000">
                <a:solidFill>
                  <a:srgbClr val="FFFFFF"/>
                </a:solidFill>
                <a:latin typeface="FreightSansLFPro Medium"/>
                <a:ea typeface="FreightSansLFPro Medium"/>
                <a:cs typeface="FreightSansLFPro Medium"/>
                <a:sym typeface="FreightSansLFPro Medium"/>
              </a:defRPr>
            </a:lvl1pPr>
          </a:lstStyle>
          <a:p>
            <a:r>
              <a:rPr dirty="0">
                <a:latin typeface="Arial" panose="020B0604020202020204" pitchFamily="34" charset="0"/>
                <a:cs typeface="Arial" panose="020B0604020202020204" pitchFamily="34" charset="0"/>
              </a:rPr>
              <a:t>Passwords</a:t>
            </a:r>
          </a:p>
        </p:txBody>
      </p:sp>
      <p:grpSp>
        <p:nvGrpSpPr>
          <p:cNvPr id="3" name="Group 27">
            <a:extLst>
              <a:ext uri="{FF2B5EF4-FFF2-40B4-BE49-F238E27FC236}">
                <a16:creationId xmlns:a16="http://schemas.microsoft.com/office/drawing/2014/main" id="{D7F206A2-02AB-4324-9256-43EE731BB8D6}"/>
              </a:ext>
            </a:extLst>
          </p:cNvPr>
          <p:cNvGrpSpPr/>
          <p:nvPr/>
        </p:nvGrpSpPr>
        <p:grpSpPr>
          <a:xfrm>
            <a:off x="678381" y="1867876"/>
            <a:ext cx="5016505" cy="682335"/>
            <a:chOff x="-1" y="-1"/>
            <a:chExt cx="5016503" cy="682334"/>
          </a:xfrm>
        </p:grpSpPr>
        <p:sp>
          <p:nvSpPr>
            <p:cNvPr id="4" name="Straight Connector 21">
              <a:extLst>
                <a:ext uri="{FF2B5EF4-FFF2-40B4-BE49-F238E27FC236}">
                  <a16:creationId xmlns:a16="http://schemas.microsoft.com/office/drawing/2014/main" id="{7B022710-52DE-421A-9566-A8D87A62B6E7}"/>
                </a:ext>
              </a:extLst>
            </p:cNvPr>
            <p:cNvSpPr/>
            <p:nvPr/>
          </p:nvSpPr>
          <p:spPr>
            <a:xfrm>
              <a:off x="-1" y="682332"/>
              <a:ext cx="5016503"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endParaRPr dirty="0">
                <a:latin typeface="Arial" panose="020B0604020202020204" pitchFamily="34" charset="0"/>
                <a:cs typeface="Arial" panose="020B0604020202020204" pitchFamily="34" charset="0"/>
              </a:endParaRPr>
            </a:p>
          </p:txBody>
        </p:sp>
        <p:sp>
          <p:nvSpPr>
            <p:cNvPr id="5" name="TextBox 26">
              <a:extLst>
                <a:ext uri="{FF2B5EF4-FFF2-40B4-BE49-F238E27FC236}">
                  <a16:creationId xmlns:a16="http://schemas.microsoft.com/office/drawing/2014/main" id="{4AC78484-7156-4823-B1A3-B89B3D8FB3EE}"/>
                </a:ext>
              </a:extLst>
            </p:cNvPr>
            <p:cNvSpPr txBox="1"/>
            <p:nvPr/>
          </p:nvSpPr>
          <p:spPr>
            <a:xfrm>
              <a:off x="-1" y="-1"/>
              <a:ext cx="5016503" cy="49243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8" tIns="45718" rIns="45718" bIns="45718" numCol="1" anchor="t">
              <a:spAutoFit/>
            </a:bodyPr>
            <a:lstStyle>
              <a:lvl1pPr algn="ctr" defTabSz="914418">
                <a:defRPr sz="2600">
                  <a:solidFill>
                    <a:srgbClr val="FFFFFF"/>
                  </a:solidFill>
                  <a:latin typeface="FreightSansLFPro Medium"/>
                  <a:ea typeface="FreightSansLFPro Medium"/>
                  <a:cs typeface="FreightSansLFPro Medium"/>
                  <a:sym typeface="FreightSansLFPro Medium"/>
                </a:defRPr>
              </a:lvl1pPr>
            </a:lstStyle>
            <a:p>
              <a:r>
                <a:rPr>
                  <a:latin typeface="Arial" panose="020B0604020202020204" pitchFamily="34" charset="0"/>
                  <a:cs typeface="Arial" panose="020B0604020202020204" pitchFamily="34" charset="0"/>
                </a:rPr>
                <a:t>Protecting your digital identity</a:t>
              </a:r>
            </a:p>
          </p:txBody>
        </p:sp>
      </p:grpSp>
    </p:spTree>
    <p:extLst>
      <p:ext uri="{BB962C8B-B14F-4D97-AF65-F5344CB8AC3E}">
        <p14:creationId xmlns:p14="http://schemas.microsoft.com/office/powerpoint/2010/main" val="1627502986"/>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his is a horse">
            <a:extLst>
              <a:ext uri="{FF2B5EF4-FFF2-40B4-BE49-F238E27FC236}">
                <a16:creationId xmlns:a16="http://schemas.microsoft.com/office/drawing/2014/main" id="{93EFE211-065A-4A1E-9F51-35CE3D4EE412}"/>
              </a:ext>
            </a:extLst>
          </p:cNvPr>
          <p:cNvSpPr txBox="1">
            <a:spLocks/>
          </p:cNvSpPr>
          <p:nvPr/>
        </p:nvSpPr>
        <p:spPr>
          <a:xfrm>
            <a:off x="678383" y="2927882"/>
            <a:ext cx="5016500" cy="215057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marL="0" marR="0" indent="0" algn="ctr" defTabSz="1219225" rtl="0" latinLnBrk="0">
              <a:lnSpc>
                <a:spcPct val="94000"/>
              </a:lnSpc>
              <a:spcBef>
                <a:spcPts val="3000"/>
              </a:spcBef>
              <a:spcAft>
                <a:spcPts val="0"/>
              </a:spcAft>
              <a:buClrTx/>
              <a:buSzTx/>
              <a:buFontTx/>
              <a:buNone/>
              <a:tabLst/>
              <a:defRPr sz="7200" b="0" i="0" u="none" strike="noStrike" cap="none" spc="0" baseline="0">
                <a:ln>
                  <a:noFill/>
                </a:ln>
                <a:solidFill>
                  <a:srgbClr val="FFFFFF"/>
                </a:solidFill>
                <a:uFillTx/>
                <a:latin typeface="+mj-lt"/>
                <a:ea typeface="+mj-ea"/>
                <a:cs typeface="+mj-cs"/>
                <a:sym typeface="FreightSansLFPro Medium"/>
              </a:defRPr>
            </a:lvl1pPr>
            <a:lvl2pPr marL="1141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2pPr>
            <a:lvl3pPr marL="1598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3pPr>
            <a:lvl4pPr marL="2055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4pPr>
            <a:lvl5pPr marL="25127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5pPr>
            <a:lvl6pPr marL="29699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6pPr>
            <a:lvl7pPr marL="34271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7pPr>
            <a:lvl8pPr marL="38843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8pPr>
            <a:lvl9pPr marL="4341585" marR="0" indent="-544285" algn="l" defTabSz="1219200" rtl="0" latinLnBrk="0">
              <a:lnSpc>
                <a:spcPct val="115000"/>
              </a:lnSpc>
              <a:spcBef>
                <a:spcPts val="0"/>
              </a:spcBef>
              <a:spcAft>
                <a:spcPts val="0"/>
              </a:spcAft>
              <a:buClr>
                <a:schemeClr val="accent2">
                  <a:lumOff val="21764"/>
                </a:schemeClr>
              </a:buClr>
              <a:buSzPts val="2400"/>
              <a:buFontTx/>
              <a:buChar char="■"/>
              <a:tabLst/>
              <a:defRPr sz="2400" b="0" i="0" u="none" strike="noStrike" cap="none" spc="0" baseline="0">
                <a:ln>
                  <a:noFill/>
                </a:ln>
                <a:solidFill>
                  <a:schemeClr val="accent2">
                    <a:lumOff val="21764"/>
                  </a:schemeClr>
                </a:solidFill>
                <a:uFillTx/>
                <a:latin typeface="+mn-lt"/>
                <a:ea typeface="+mn-ea"/>
                <a:cs typeface="+mn-cs"/>
                <a:sym typeface="FreightSansLFPro"/>
              </a:defRPr>
            </a:lvl9pPr>
          </a:lstStyle>
          <a:p>
            <a:r>
              <a:rPr lang="en-GB" sz="5000" dirty="0">
                <a:latin typeface="Arial" panose="020B0604020202020204" pitchFamily="34" charset="0"/>
                <a:cs typeface="Arial" panose="020B0604020202020204" pitchFamily="34" charset="0"/>
              </a:rPr>
              <a:t>Security Programs</a:t>
            </a:r>
          </a:p>
        </p:txBody>
      </p:sp>
      <p:grpSp>
        <p:nvGrpSpPr>
          <p:cNvPr id="7" name="Group 27">
            <a:extLst>
              <a:ext uri="{FF2B5EF4-FFF2-40B4-BE49-F238E27FC236}">
                <a16:creationId xmlns:a16="http://schemas.microsoft.com/office/drawing/2014/main" id="{26E1647C-BBE4-4C81-B450-8BF2538B65CA}"/>
              </a:ext>
            </a:extLst>
          </p:cNvPr>
          <p:cNvGrpSpPr/>
          <p:nvPr/>
        </p:nvGrpSpPr>
        <p:grpSpPr>
          <a:xfrm>
            <a:off x="678383" y="1867879"/>
            <a:ext cx="5016500" cy="682331"/>
            <a:chOff x="0" y="-1"/>
            <a:chExt cx="5016500" cy="682329"/>
          </a:xfrm>
        </p:grpSpPr>
        <p:sp>
          <p:nvSpPr>
            <p:cNvPr id="8" name="Straight Connector 21">
              <a:extLst>
                <a:ext uri="{FF2B5EF4-FFF2-40B4-BE49-F238E27FC236}">
                  <a16:creationId xmlns:a16="http://schemas.microsoft.com/office/drawing/2014/main" id="{AB6C1821-ECA0-42D3-B03B-AA43DBEDE1B4}"/>
                </a:ext>
              </a:extLst>
            </p:cNvPr>
            <p:cNvSpPr/>
            <p:nvPr/>
          </p:nvSpPr>
          <p:spPr>
            <a:xfrm>
              <a:off x="0" y="682327"/>
              <a:ext cx="5016500" cy="1"/>
            </a:xfrm>
            <a:prstGeom prst="line">
              <a:avLst/>
            </a:prstGeom>
            <a:noFill/>
            <a:ln w="50800" cap="flat">
              <a:solidFill>
                <a:srgbClr val="FFFFFF"/>
              </a:solidFill>
              <a:prstDash val="solid"/>
              <a:miter lim="800000"/>
            </a:ln>
            <a:effectLst/>
          </p:spPr>
          <p:txBody>
            <a:bodyPr wrap="square" lIns="45718" tIns="45718" rIns="45718" bIns="45718" numCol="1" anchor="t">
              <a:noAutofit/>
            </a:bodyPr>
            <a:lstStyle/>
            <a:p>
              <a:pPr defTabSz="914400">
                <a:defRPr>
                  <a:solidFill>
                    <a:srgbClr val="7D8490"/>
                  </a:solidFill>
                </a:defRPr>
              </a:pPr>
              <a:endParaRPr dirty="0">
                <a:latin typeface="Arial" panose="020B0604020202020204" pitchFamily="34" charset="0"/>
                <a:cs typeface="Arial" panose="020B0604020202020204" pitchFamily="34" charset="0"/>
              </a:endParaRPr>
            </a:p>
          </p:txBody>
        </p:sp>
        <p:sp>
          <p:nvSpPr>
            <p:cNvPr id="9" name="TextBox 26">
              <a:extLst>
                <a:ext uri="{FF2B5EF4-FFF2-40B4-BE49-F238E27FC236}">
                  <a16:creationId xmlns:a16="http://schemas.microsoft.com/office/drawing/2014/main" id="{35D26B31-B416-40C1-96B9-63D0D5CE3EEC}"/>
                </a:ext>
              </a:extLst>
            </p:cNvPr>
            <p:cNvSpPr/>
            <p:nvPr/>
          </p:nvSpPr>
          <p:spPr>
            <a:xfrm>
              <a:off x="0" y="-1"/>
              <a:ext cx="5016500" cy="49243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gn="ctr" defTabSz="914418">
                <a:defRPr sz="2600" b="1">
                  <a:solidFill>
                    <a:srgbClr val="FFFFFF"/>
                  </a:solidFill>
                </a:defRPr>
              </a:lvl1pPr>
            </a:lstStyle>
            <a:p>
              <a:r>
                <a:rPr lang="en-US" b="0" dirty="0">
                  <a:latin typeface="Arial" panose="020B0604020202020204" pitchFamily="34" charset="0"/>
                  <a:cs typeface="Arial" panose="020B0604020202020204" pitchFamily="34" charset="0"/>
                </a:rPr>
                <a:t>Protecting your digital identity</a:t>
              </a:r>
            </a:p>
          </p:txBody>
        </p:sp>
      </p:grpSp>
    </p:spTree>
    <p:extLst>
      <p:ext uri="{BB962C8B-B14F-4D97-AF65-F5344CB8AC3E}">
        <p14:creationId xmlns:p14="http://schemas.microsoft.com/office/powerpoint/2010/main" val="3139660286"/>
      </p:ext>
    </p:extLst>
  </p:cSld>
  <p:clrMapOvr>
    <a:masterClrMapping/>
  </p:clrMapOvr>
  <p:transition spd="med"/>
</p:sld>
</file>

<file path=ppt/theme/theme1.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Helvetica"/>
        <a:ea typeface="Helvetica"/>
        <a:cs typeface="Helvetica"/>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Hello + editable Location">
  <a:themeElements>
    <a:clrScheme name="FB Community Boost">
      <a:dk1>
        <a:sysClr val="windowText" lastClr="000000"/>
      </a:dk1>
      <a:lt1>
        <a:sysClr val="window" lastClr="FFFFFF"/>
      </a:lt1>
      <a:dk2>
        <a:srgbClr val="4267B2"/>
      </a:dk2>
      <a:lt2>
        <a:srgbClr val="54C7EC"/>
      </a:lt2>
      <a:accent1>
        <a:srgbClr val="4267B2"/>
      </a:accent1>
      <a:accent2>
        <a:srgbClr val="54C7EC"/>
      </a:accent2>
      <a:accent3>
        <a:srgbClr val="595959"/>
      </a:accent3>
      <a:accent4>
        <a:srgbClr val="595959"/>
      </a:accent4>
      <a:accent5>
        <a:srgbClr val="595959"/>
      </a:accent5>
      <a:accent6>
        <a:srgbClr val="595959"/>
      </a:accent6>
      <a:hlink>
        <a:srgbClr val="4267B2"/>
      </a:hlink>
      <a:folHlink>
        <a:srgbClr val="54C7EC"/>
      </a:folHlink>
    </a:clrScheme>
    <a:fontScheme name="Arial Styl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acebook-Old">
  <a:themeElements>
    <a:clrScheme name="Facebook-Old">
      <a:dk1>
        <a:srgbClr val="000000"/>
      </a:dk1>
      <a:lt1>
        <a:srgbClr val="FFFFFF"/>
      </a:lt1>
      <a:dk2>
        <a:srgbClr val="A7A7A7"/>
      </a:dk2>
      <a:lt2>
        <a:srgbClr val="535353"/>
      </a:lt2>
      <a:accent1>
        <a:srgbClr val="4080FF"/>
      </a:accent1>
      <a:accent2>
        <a:srgbClr val="71C8B8"/>
      </a:accent2>
      <a:accent3>
        <a:srgbClr val="8972B3"/>
      </a:accent3>
      <a:accent4>
        <a:srgbClr val="F3724D"/>
      </a:accent4>
      <a:accent5>
        <a:srgbClr val="B0387B"/>
      </a:accent5>
      <a:accent6>
        <a:srgbClr val="FCD872"/>
      </a:accent6>
      <a:hlink>
        <a:srgbClr val="0000FF"/>
      </a:hlink>
      <a:folHlink>
        <a:srgbClr val="FF00FF"/>
      </a:folHlink>
    </a:clrScheme>
    <a:fontScheme name="Facebook-Old">
      <a:majorFont>
        <a:latin typeface="Helvetica"/>
        <a:ea typeface="Helvetica"/>
        <a:cs typeface="Helvetica"/>
      </a:majorFont>
      <a:minorFont>
        <a:latin typeface="Helvetica"/>
        <a:ea typeface="Helvetica"/>
        <a:cs typeface="Helvetica"/>
      </a:minorFont>
    </a:fontScheme>
    <a:fmtScheme name="Facebook-Ol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1219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7586</TotalTime>
  <Words>5882</Words>
  <Application>Microsoft Office PowerPoint</Application>
  <PresentationFormat>Widescreen</PresentationFormat>
  <Paragraphs>527</Paragraphs>
  <Slides>53</Slides>
  <Notes>52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53</vt:i4>
      </vt:variant>
    </vt:vector>
  </HeadingPairs>
  <TitlesOfParts>
    <vt:vector size="61" baseType="lpstr">
      <vt:lpstr>Arial</vt:lpstr>
      <vt:lpstr>Calibri</vt:lpstr>
      <vt:lpstr>FreightSansLFPro</vt:lpstr>
      <vt:lpstr>FreightSansLFPro Medium</vt:lpstr>
      <vt:lpstr>Gill Sans</vt:lpstr>
      <vt:lpstr>Helvetica</vt:lpstr>
      <vt:lpstr>Facebook-Old</vt:lpstr>
      <vt:lpstr>1_Hello + editable Location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Garima Sharma</dc:creator>
  <cp:lastModifiedBy>Garima Sharma</cp:lastModifiedBy>
  <cp:revision>152</cp:revision>
  <cp:lastPrinted>2019-04-18T01:52:48Z</cp:lastPrinted>
  <dcterms:modified xsi:type="dcterms:W3CDTF">2019-11-14T12:19:58Z</dcterms:modified>
</cp:coreProperties>
</file>