
<file path=[Content_Types].xml><?xml version="1.0" encoding="utf-8"?>
<Types xmlns="http://schemas.openxmlformats.org/package/2006/content-types">
  <Default Extension="emf" ContentType="image/x-emf"/>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slideLayouts/slideLayout6.xml" ContentType="application/vnd.openxmlformats-officedocument.presentationml.slideLayout+xml"/>
  <Override PartName="/ppt/theme/theme3.xml" ContentType="application/vnd.openxmlformats-officedocument.them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87" r:id="rId2"/>
    <p:sldMasterId id="2147483713" r:id="rId3"/>
    <p:sldMasterId id="2147483716" r:id="rId4"/>
  </p:sldMasterIdLst>
  <p:notesMasterIdLst>
    <p:notesMasterId r:id="rId41"/>
  </p:notesMasterIdLst>
  <p:handoutMasterIdLst>
    <p:handoutMasterId r:id="rId42"/>
  </p:handoutMasterIdLst>
  <p:sldIdLst>
    <p:sldId id="552" r:id="rId5"/>
    <p:sldId id="509" r:id="rId6"/>
    <p:sldId id="596" r:id="rId7"/>
    <p:sldId id="608" r:id="rId8"/>
    <p:sldId id="566" r:id="rId9"/>
    <p:sldId id="609" r:id="rId10"/>
    <p:sldId id="607" r:id="rId11"/>
    <p:sldId id="610" r:id="rId12"/>
    <p:sldId id="611" r:id="rId13"/>
    <p:sldId id="612" r:id="rId14"/>
    <p:sldId id="516" r:id="rId15"/>
    <p:sldId id="542" r:id="rId16"/>
    <p:sldId id="541" r:id="rId17"/>
    <p:sldId id="583" r:id="rId18"/>
    <p:sldId id="560" r:id="rId19"/>
    <p:sldId id="563" r:id="rId20"/>
    <p:sldId id="559" r:id="rId21"/>
    <p:sldId id="584" r:id="rId22"/>
    <p:sldId id="558" r:id="rId23"/>
    <p:sldId id="616" r:id="rId24"/>
    <p:sldId id="557" r:id="rId25"/>
    <p:sldId id="564" r:id="rId26"/>
    <p:sldId id="556" r:id="rId27"/>
    <p:sldId id="536" r:id="rId28"/>
    <p:sldId id="535" r:id="rId29"/>
    <p:sldId id="606" r:id="rId30"/>
    <p:sldId id="613" r:id="rId31"/>
    <p:sldId id="614" r:id="rId32"/>
    <p:sldId id="615" r:id="rId33"/>
    <p:sldId id="602" r:id="rId34"/>
    <p:sldId id="603" r:id="rId35"/>
    <p:sldId id="604" r:id="rId36"/>
    <p:sldId id="605" r:id="rId37"/>
    <p:sldId id="538" r:id="rId38"/>
    <p:sldId id="579" r:id="rId39"/>
    <p:sldId id="331" r:id="rId40"/>
  </p:sldIdLst>
  <p:sldSz cx="12192000" cy="6858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1219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FreightSansLFPro"/>
        <a:ea typeface="FreightSansLFPro"/>
        <a:cs typeface="FreightSansLFPro"/>
        <a:sym typeface="FreightSansLFPro"/>
      </a:defRPr>
    </a:lvl1pPr>
    <a:lvl2pPr marL="0" marR="0" indent="0" algn="l" defTabSz="1219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FreightSansLFPro"/>
        <a:ea typeface="FreightSansLFPro"/>
        <a:cs typeface="FreightSansLFPro"/>
        <a:sym typeface="FreightSansLFPro"/>
      </a:defRPr>
    </a:lvl2pPr>
    <a:lvl3pPr marL="0" marR="0" indent="0" algn="l" defTabSz="1219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FreightSansLFPro"/>
        <a:ea typeface="FreightSansLFPro"/>
        <a:cs typeface="FreightSansLFPro"/>
        <a:sym typeface="FreightSansLFPro"/>
      </a:defRPr>
    </a:lvl3pPr>
    <a:lvl4pPr marL="0" marR="0" indent="0" algn="l" defTabSz="1219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FreightSansLFPro"/>
        <a:ea typeface="FreightSansLFPro"/>
        <a:cs typeface="FreightSansLFPro"/>
        <a:sym typeface="FreightSansLFPro"/>
      </a:defRPr>
    </a:lvl4pPr>
    <a:lvl5pPr marL="0" marR="0" indent="0" algn="l" defTabSz="1219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FreightSansLFPro"/>
        <a:ea typeface="FreightSansLFPro"/>
        <a:cs typeface="FreightSansLFPro"/>
        <a:sym typeface="FreightSansLFPro"/>
      </a:defRPr>
    </a:lvl5pPr>
    <a:lvl6pPr marL="0" marR="0" indent="0" algn="l" defTabSz="1219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FreightSansLFPro"/>
        <a:ea typeface="FreightSansLFPro"/>
        <a:cs typeface="FreightSansLFPro"/>
        <a:sym typeface="FreightSansLFPro"/>
      </a:defRPr>
    </a:lvl6pPr>
    <a:lvl7pPr marL="0" marR="0" indent="0" algn="l" defTabSz="1219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FreightSansLFPro"/>
        <a:ea typeface="FreightSansLFPro"/>
        <a:cs typeface="FreightSansLFPro"/>
        <a:sym typeface="FreightSansLFPro"/>
      </a:defRPr>
    </a:lvl7pPr>
    <a:lvl8pPr marL="0" marR="0" indent="0" algn="l" defTabSz="1219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FreightSansLFPro"/>
        <a:ea typeface="FreightSansLFPro"/>
        <a:cs typeface="FreightSansLFPro"/>
        <a:sym typeface="FreightSansLFPro"/>
      </a:defRPr>
    </a:lvl8pPr>
    <a:lvl9pPr marL="0" marR="0" indent="0" algn="l" defTabSz="1219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FreightSansLFPro"/>
        <a:ea typeface="FreightSansLFPro"/>
        <a:cs typeface="FreightSansLFPro"/>
        <a:sym typeface="FreightSansLFPro"/>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Geraldine Lim" initials="GL" lastIdx="13" clrIdx="0"/>
  <p:cmAuthor id="1" name="Chiara Romualdez" initials="CR" lastIdx="15" clrIdx="0"/>
  <p:cmAuthor id="2" name="Garima Sharma" initials="GS" lastIdx="2" clrIdx="1">
    <p:extLst>
      <p:ext uri="{19B8F6BF-5375-455C-9EA6-DF929625EA0E}">
        <p15:presenceInfo xmlns:p15="http://schemas.microsoft.com/office/powerpoint/2012/main" userId="788a5c99697df73f"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366CC"/>
    <a:srgbClr val="52B2E3"/>
    <a:srgbClr val="F5724D"/>
    <a:srgbClr val="8972B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54F5549-155A-4C4A-BAD9-82F725EA33D5}" v="1" dt="2019-11-15T04:46:15.189"/>
  </p1510:revLst>
</p1510:revInfo>
</file>

<file path=ppt/tableStyles.xml><?xml version="1.0" encoding="utf-8"?>
<a:tblStyleLst xmlns:a="http://schemas.openxmlformats.org/drawingml/2006/main" def="{5940675A-B579-460E-94D1-54222C63F5DA}">
  <a:tblStyle styleId="{4C3C2611-4C71-4FC5-86AE-919BDF0F9419}" styleName="">
    <a:tblBg/>
    <a:wholeTbl>
      <a:tcTxStyle b="off" i="off">
        <a:font>
          <a:latin typeface="FreightSansLFPro"/>
          <a:ea typeface="FreightSansLFPro"/>
          <a:cs typeface="FreightSansLFPro"/>
        </a:font>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DD7FF"/>
          </a:solidFill>
        </a:fill>
      </a:tcStyle>
    </a:wholeTbl>
    <a:band2H>
      <a:tcTxStyle/>
      <a:tcStyle>
        <a:tcBdr/>
        <a:fill>
          <a:solidFill>
            <a:srgbClr val="E8ECFF"/>
          </a:solidFill>
        </a:fill>
      </a:tcStyle>
    </a:band2H>
    <a:firstCol>
      <a:tcTxStyle b="on" i="off">
        <a:font>
          <a:latin typeface="FreightSansLFPro"/>
          <a:ea typeface="FreightSansLFPro"/>
          <a:cs typeface="FreightSansLFPro"/>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
          <a:latin typeface="FreightSansLFPro"/>
          <a:ea typeface="FreightSansLFPro"/>
          <a:cs typeface="FreightSansLFPro"/>
        </a:font>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
          <a:latin typeface="FreightSansLFPro"/>
          <a:ea typeface="FreightSansLFPro"/>
          <a:cs typeface="FreightSansLFPro"/>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
          <a:latin typeface="FreightSansLFPro"/>
          <a:ea typeface="FreightSansLFPro"/>
          <a:cs typeface="FreightSansLFPro"/>
        </a:font>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9D4E4"/>
          </a:solidFill>
        </a:fill>
      </a:tcStyle>
    </a:wholeTbl>
    <a:band2H>
      <a:tcTxStyle/>
      <a:tcStyle>
        <a:tcBdr/>
        <a:fill>
          <a:solidFill>
            <a:srgbClr val="EDEBF2"/>
          </a:solidFill>
        </a:fill>
      </a:tcStyle>
    </a:band2H>
    <a:firstCol>
      <a:tcTxStyle b="on" i="off">
        <a:font>
          <a:latin typeface="FreightSansLFPro"/>
          <a:ea typeface="FreightSansLFPro"/>
          <a:cs typeface="FreightSansLFPro"/>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
          <a:latin typeface="FreightSansLFPro"/>
          <a:ea typeface="FreightSansLFPro"/>
          <a:cs typeface="FreightSansLFPro"/>
        </a:font>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
          <a:latin typeface="FreightSansLFPro"/>
          <a:ea typeface="FreightSansLFPro"/>
          <a:cs typeface="FreightSansLFPro"/>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EEE7283C-3CF3-47DC-8721-378D4A62B228}" styleName="">
    <a:tblBg/>
    <a:wholeTbl>
      <a:tcTxStyle b="off" i="off">
        <a:font>
          <a:latin typeface="FreightSansLFPro"/>
          <a:ea typeface="FreightSansLFPro"/>
          <a:cs typeface="FreightSansLFPro"/>
        </a:font>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EF0D4"/>
          </a:solidFill>
        </a:fill>
      </a:tcStyle>
    </a:wholeTbl>
    <a:band2H>
      <a:tcTxStyle/>
      <a:tcStyle>
        <a:tcBdr/>
        <a:fill>
          <a:solidFill>
            <a:srgbClr val="FEF8EB"/>
          </a:solidFill>
        </a:fill>
      </a:tcStyle>
    </a:band2H>
    <a:firstCol>
      <a:tcTxStyle b="on" i="off">
        <a:font>
          <a:latin typeface="FreightSansLFPro"/>
          <a:ea typeface="FreightSansLFPro"/>
          <a:cs typeface="FreightSansLFPro"/>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
          <a:latin typeface="FreightSansLFPro"/>
          <a:ea typeface="FreightSansLFPro"/>
          <a:cs typeface="FreightSansLFPro"/>
        </a:font>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
          <a:latin typeface="FreightSansLFPro"/>
          <a:ea typeface="FreightSansLFPro"/>
          <a:cs typeface="FreightSansLFPro"/>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CF821DB8-F4EB-4A41-A1BA-3FCAFE7338EE}" styleName="">
    <a:tblBg/>
    <a:wholeTbl>
      <a:tcTxStyle b="off" i="off">
        <a:font>
          <a:latin typeface="FreightSansLFPro"/>
          <a:ea typeface="FreightSansLFPro"/>
          <a:cs typeface="FreightSansLFPro"/>
        </a:font>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
          <a:latin typeface="FreightSansLFPro"/>
          <a:ea typeface="FreightSansLFPro"/>
          <a:cs typeface="FreightSansLFPro"/>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
          <a:latin typeface="FreightSansLFPro"/>
          <a:ea typeface="FreightSansLFPro"/>
          <a:cs typeface="FreightSansLFPro"/>
        </a:font>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
          <a:latin typeface="FreightSansLFPro"/>
          <a:ea typeface="FreightSansLFPro"/>
          <a:cs typeface="FreightSansLFPro"/>
        </a:font>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33BA23B1-9221-436E-865A-0063620EA4FD}" styleName="">
    <a:tblBg/>
    <a:wholeTbl>
      <a:tcTxStyle b="off" i="off">
        <a:font>
          <a:latin typeface="FreightSansLFPro"/>
          <a:ea typeface="FreightSansLFPro"/>
          <a:cs typeface="FreightSansLFPro"/>
        </a:font>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
          <a:latin typeface="FreightSansLFPro"/>
          <a:ea typeface="FreightSansLFPro"/>
          <a:cs typeface="FreightSansLFPro"/>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
          <a:latin typeface="FreightSansLFPro"/>
          <a:ea typeface="FreightSansLFPro"/>
          <a:cs typeface="FreightSansLFPro"/>
        </a:font>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
          <a:latin typeface="FreightSansLFPro"/>
          <a:ea typeface="FreightSansLFPro"/>
          <a:cs typeface="FreightSansLFPro"/>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 styleId="{2708684C-4D16-4618-839F-0558EEFCDFE6}" styleName="">
    <a:tblBg/>
    <a:wholeTbl>
      <a:tcTxStyle b="off" i="off">
        <a:font>
          <a:latin typeface="FreightSansLFPro"/>
          <a:ea typeface="FreightSansLFPro"/>
          <a:cs typeface="FreightSansLFPro"/>
        </a:font>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wholeTbl>
    <a:band2H>
      <a:tcTxStyle/>
      <a:tcStyle>
        <a:tcBdr/>
        <a:fill>
          <a:solidFill>
            <a:srgbClr val="FFFFFF"/>
          </a:solidFill>
        </a:fill>
      </a:tcStyle>
    </a:band2H>
    <a:firstCol>
      <a:tcTxStyle b="on" i="off">
        <a:font>
          <a:latin typeface="FreightSansLFPro"/>
          <a:ea typeface="FreightSansLFPro"/>
          <a:cs typeface="FreightSansLFPro"/>
        </a:font>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firstCol>
    <a:lastRow>
      <a:tcTxStyle b="on" i="off">
        <a:font>
          <a:latin typeface="FreightSansLFPro"/>
          <a:ea typeface="FreightSansLFPro"/>
          <a:cs typeface="FreightSansLFPro"/>
        </a:font>
        <a:srgbClr val="000000"/>
      </a:tcTxStyle>
      <a:tcStyle>
        <a:tcBdr>
          <a:left>
            <a:ln w="12700" cap="flat">
              <a:solidFill>
                <a:srgbClr val="000000"/>
              </a:solidFill>
              <a:prstDash val="solid"/>
              <a:round/>
            </a:ln>
          </a:left>
          <a:right>
            <a:ln w="12700" cap="flat">
              <a:solidFill>
                <a:srgbClr val="000000"/>
              </a:solidFill>
              <a:prstDash val="solid"/>
              <a:round/>
            </a:ln>
          </a:right>
          <a:top>
            <a:ln w="508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lastRow>
    <a:firstRow>
      <a:tcTxStyle b="on" i="off">
        <a:font>
          <a:latin typeface="FreightSansLFPro"/>
          <a:ea typeface="FreightSansLFPro"/>
          <a:cs typeface="FreightSansLFPro"/>
        </a:font>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254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224" autoAdjust="0"/>
    <p:restoredTop sz="94084" autoAdjust="0"/>
  </p:normalViewPr>
  <p:slideViewPr>
    <p:cSldViewPr snapToGrid="0" snapToObjects="1">
      <p:cViewPr varScale="1">
        <p:scale>
          <a:sx n="62" d="100"/>
          <a:sy n="62" d="100"/>
        </p:scale>
        <p:origin x="896" y="28"/>
      </p:cViewPr>
      <p:guideLst/>
    </p:cSldViewPr>
  </p:slideViewPr>
  <p:notesTextViewPr>
    <p:cViewPr>
      <p:scale>
        <a:sx n="1" d="1"/>
        <a:sy n="1" d="1"/>
      </p:scale>
      <p:origin x="0" y="0"/>
    </p:cViewPr>
  </p:notesTextViewPr>
  <p:sorterViewPr>
    <p:cViewPr>
      <p:scale>
        <a:sx n="100" d="100"/>
        <a:sy n="100" d="100"/>
      </p:scale>
      <p:origin x="0" y="-30834"/>
    </p:cViewPr>
  </p:sorterViewPr>
  <p:notesViewPr>
    <p:cSldViewPr snapToGrid="0" snapToObjects="1">
      <p:cViewPr varScale="1">
        <p:scale>
          <a:sx n="86" d="100"/>
          <a:sy n="86" d="100"/>
        </p:scale>
        <p:origin x="3852" y="36"/>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handoutMaster" Target="handoutMasters/handoutMaster1.xml"/><Relationship Id="rId47" Type="http://schemas.openxmlformats.org/officeDocument/2006/relationships/tableStyles" Target="tableStyles.xml"/><Relationship Id="rId7" Type="http://schemas.openxmlformats.org/officeDocument/2006/relationships/slide" Target="slides/slide3.xml"/><Relationship Id="rId2" Type="http://schemas.openxmlformats.org/officeDocument/2006/relationships/slideMaster" Target="slideMasters/slideMaster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presProps" Target="presProps.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commentAuthors" Target="commentAuthors.xml"/><Relationship Id="rId48" Type="http://schemas.microsoft.com/office/2016/11/relationships/changesInfo" Target="changesInfos/changesInfo1.xml"/><Relationship Id="rId8" Type="http://schemas.openxmlformats.org/officeDocument/2006/relationships/slide" Target="slides/slide4.xml"/><Relationship Id="rId3" Type="http://schemas.openxmlformats.org/officeDocument/2006/relationships/slideMaster" Target="slideMasters/slideMaster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theme" Target="theme/theme1.xml"/><Relationship Id="rId20" Type="http://schemas.openxmlformats.org/officeDocument/2006/relationships/slide" Target="slides/slide16.xml"/><Relationship Id="rId41"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arima Sharma" userId="34dd25f1-4726-4c87-95a2-eed75f05f3fb" providerId="ADAL" clId="{854F5549-155A-4C4A-BAD9-82F725EA33D5}"/>
    <pc:docChg chg="custSel modSld">
      <pc:chgData name="Garima Sharma" userId="34dd25f1-4726-4c87-95a2-eed75f05f3fb" providerId="ADAL" clId="{854F5549-155A-4C4A-BAD9-82F725EA33D5}" dt="2019-11-15T04:47:04.445" v="44" actId="20577"/>
      <pc:docMkLst>
        <pc:docMk/>
      </pc:docMkLst>
      <pc:sldChg chg="modSp delCm modCm modNotes">
        <pc:chgData name="Garima Sharma" userId="34dd25f1-4726-4c87-95a2-eed75f05f3fb" providerId="ADAL" clId="{854F5549-155A-4C4A-BAD9-82F725EA33D5}" dt="2019-11-15T04:47:04.445" v="44" actId="20577"/>
        <pc:sldMkLst>
          <pc:docMk/>
          <pc:sldMk cId="3930792871" sldId="516"/>
        </pc:sldMkLst>
        <pc:spChg chg="mod">
          <ac:chgData name="Garima Sharma" userId="34dd25f1-4726-4c87-95a2-eed75f05f3fb" providerId="ADAL" clId="{854F5549-155A-4C4A-BAD9-82F725EA33D5}" dt="2019-11-15T04:45:47.910" v="19" actId="20577"/>
          <ac:spMkLst>
            <pc:docMk/>
            <pc:sldMk cId="3930792871" sldId="516"/>
            <ac:spMk id="9" creationId="{651095B2-2B52-416A-B510-3B1069F3F2C7}"/>
          </ac:spMkLst>
        </pc:spChg>
        <pc:spChg chg="mod">
          <ac:chgData name="Garima Sharma" userId="34dd25f1-4726-4c87-95a2-eed75f05f3fb" providerId="ADAL" clId="{854F5549-155A-4C4A-BAD9-82F725EA33D5}" dt="2019-11-15T04:47:00.397" v="38" actId="20577"/>
          <ac:spMkLst>
            <pc:docMk/>
            <pc:sldMk cId="3930792871" sldId="516"/>
            <ac:spMk id="13" creationId="{BD8FE6FD-5869-45C0-9F56-F5AC366866A1}"/>
          </ac:spMkLst>
        </pc:spChg>
        <pc:spChg chg="mod">
          <ac:chgData name="Garima Sharma" userId="34dd25f1-4726-4c87-95a2-eed75f05f3fb" providerId="ADAL" clId="{854F5549-155A-4C4A-BAD9-82F725EA33D5}" dt="2019-11-15T04:46:22.738" v="26" actId="20577"/>
          <ac:spMkLst>
            <pc:docMk/>
            <pc:sldMk cId="3930792871" sldId="516"/>
            <ac:spMk id="28" creationId="{A9AB7135-E0F0-4640-9197-DB1D346352DB}"/>
          </ac:spMkLst>
        </pc:spChg>
        <pc:spChg chg="mod">
          <ac:chgData name="Garima Sharma" userId="34dd25f1-4726-4c87-95a2-eed75f05f3fb" providerId="ADAL" clId="{854F5549-155A-4C4A-BAD9-82F725EA33D5}" dt="2019-11-15T04:46:26.772" v="32" actId="20577"/>
          <ac:spMkLst>
            <pc:docMk/>
            <pc:sldMk cId="3930792871" sldId="516"/>
            <ac:spMk id="32" creationId="{899D609B-E985-44BB-8E75-21879DA02148}"/>
          </ac:spMkLst>
        </pc:spChg>
        <pc:spChg chg="mod">
          <ac:chgData name="Garima Sharma" userId="34dd25f1-4726-4c87-95a2-eed75f05f3fb" providerId="ADAL" clId="{854F5549-155A-4C4A-BAD9-82F725EA33D5}" dt="2019-11-15T04:47:04.445" v="44" actId="20577"/>
          <ac:spMkLst>
            <pc:docMk/>
            <pc:sldMk cId="3930792871" sldId="516"/>
            <ac:spMk id="34" creationId="{6A13EEEE-D97D-4A9E-AB65-E527A7AB0B09}"/>
          </ac:spMkLst>
        </pc:spChg>
      </pc:sldChg>
      <pc:sldChg chg="modSp delCm">
        <pc:chgData name="Garima Sharma" userId="34dd25f1-4726-4c87-95a2-eed75f05f3fb" providerId="ADAL" clId="{854F5549-155A-4C4A-BAD9-82F725EA33D5}" dt="2019-11-15T04:45:32.582" v="4" actId="1592"/>
        <pc:sldMkLst>
          <pc:docMk/>
          <pc:sldMk cId="202761527" sldId="610"/>
        </pc:sldMkLst>
        <pc:spChg chg="mod">
          <ac:chgData name="Garima Sharma" userId="34dd25f1-4726-4c87-95a2-eed75f05f3fb" providerId="ADAL" clId="{854F5549-155A-4C4A-BAD9-82F725EA33D5}" dt="2019-11-15T04:45:28.864" v="3" actId="20577"/>
          <ac:spMkLst>
            <pc:docMk/>
            <pc:sldMk cId="202761527" sldId="610"/>
            <ac:spMk id="2" creationId="{95E59778-6C1D-4C58-94A0-51DE56F1C863}"/>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988D7F9C-C9C4-BC45-9B8C-D198CF29B1CD}"/>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AFF0DF19-8649-5F4D-8666-0CE671FB105A}"/>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C0E8F46-BABC-EE40-AE96-7F641995CAAA}" type="datetimeFigureOut">
              <a:rPr lang="en-US" smtClean="0"/>
              <a:t>11/15/2019</a:t>
            </a:fld>
            <a:endParaRPr lang="en-US"/>
          </a:p>
        </p:txBody>
      </p:sp>
      <p:sp>
        <p:nvSpPr>
          <p:cNvPr id="4" name="Footer Placeholder 3">
            <a:extLst>
              <a:ext uri="{FF2B5EF4-FFF2-40B4-BE49-F238E27FC236}">
                <a16:creationId xmlns:a16="http://schemas.microsoft.com/office/drawing/2014/main" id="{BFEB2AB2-1340-024C-9D94-B664E676BB30}"/>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8C3B891E-192A-8043-8B86-90F5BA4253B2}"/>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377E699F-09B4-1145-8F13-1C986994039F}" type="slidenum">
              <a:rPr lang="en-US" smtClean="0"/>
              <a:t>‹#›</a:t>
            </a:fld>
            <a:endParaRPr lang="en-US"/>
          </a:p>
        </p:txBody>
      </p:sp>
    </p:spTree>
    <p:extLst>
      <p:ext uri="{BB962C8B-B14F-4D97-AF65-F5344CB8AC3E}">
        <p14:creationId xmlns:p14="http://schemas.microsoft.com/office/powerpoint/2010/main" val="95717322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82" name="Shape 182"/>
          <p:cNvSpPr>
            <a:spLocks noGrp="1" noRot="1" noChangeAspect="1"/>
          </p:cNvSpPr>
          <p:nvPr>
            <p:ph type="sldImg"/>
          </p:nvPr>
        </p:nvSpPr>
        <p:spPr>
          <a:xfrm>
            <a:off x="1143000" y="685800"/>
            <a:ext cx="4572000" cy="3429000"/>
          </a:xfrm>
          <a:prstGeom prst="rect">
            <a:avLst/>
          </a:prstGeom>
        </p:spPr>
        <p:txBody>
          <a:bodyPr/>
          <a:lstStyle/>
          <a:p>
            <a:endParaRPr/>
          </a:p>
        </p:txBody>
      </p:sp>
      <p:sp>
        <p:nvSpPr>
          <p:cNvPr id="183" name="Shape 183"/>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1647725012"/>
      </p:ext>
    </p:extLst>
  </p:cSld>
  <p:clrMap bg1="lt1" tx1="dk1" bg2="lt2" tx2="dk2" accent1="accent1" accent2="accent2" accent3="accent3" accent4="accent4" accent5="accent5" accent6="accent6" hlink="hlink" folHlink="folHlink"/>
  <p:notesStyle>
    <a:lvl1pPr defTabSz="1219200" latinLnBrk="0">
      <a:defRPr sz="1600">
        <a:latin typeface="+mj-lt"/>
        <a:ea typeface="+mj-ea"/>
        <a:cs typeface="+mj-cs"/>
        <a:sym typeface="FreightSansLFPro Medium"/>
      </a:defRPr>
    </a:lvl1pPr>
    <a:lvl2pPr indent="228600" defTabSz="1219200" latinLnBrk="0">
      <a:defRPr sz="1600">
        <a:latin typeface="+mj-lt"/>
        <a:ea typeface="+mj-ea"/>
        <a:cs typeface="+mj-cs"/>
        <a:sym typeface="FreightSansLFPro Medium"/>
      </a:defRPr>
    </a:lvl2pPr>
    <a:lvl3pPr indent="457200" defTabSz="1219200" latinLnBrk="0">
      <a:defRPr sz="1600">
        <a:latin typeface="+mj-lt"/>
        <a:ea typeface="+mj-ea"/>
        <a:cs typeface="+mj-cs"/>
        <a:sym typeface="FreightSansLFPro Medium"/>
      </a:defRPr>
    </a:lvl3pPr>
    <a:lvl4pPr indent="685800" defTabSz="1219200" latinLnBrk="0">
      <a:defRPr sz="1600">
        <a:latin typeface="+mj-lt"/>
        <a:ea typeface="+mj-ea"/>
        <a:cs typeface="+mj-cs"/>
        <a:sym typeface="FreightSansLFPro Medium"/>
      </a:defRPr>
    </a:lvl4pPr>
    <a:lvl5pPr indent="914400" defTabSz="1219200" latinLnBrk="0">
      <a:defRPr sz="1600">
        <a:latin typeface="+mj-lt"/>
        <a:ea typeface="+mj-ea"/>
        <a:cs typeface="+mj-cs"/>
        <a:sym typeface="FreightSansLFPro Medium"/>
      </a:defRPr>
    </a:lvl5pPr>
    <a:lvl6pPr indent="1143000" defTabSz="1219200" latinLnBrk="0">
      <a:defRPr sz="1600">
        <a:latin typeface="+mj-lt"/>
        <a:ea typeface="+mj-ea"/>
        <a:cs typeface="+mj-cs"/>
        <a:sym typeface="FreightSansLFPro Medium"/>
      </a:defRPr>
    </a:lvl6pPr>
    <a:lvl7pPr indent="1371600" defTabSz="1219200" latinLnBrk="0">
      <a:defRPr sz="1600">
        <a:latin typeface="+mj-lt"/>
        <a:ea typeface="+mj-ea"/>
        <a:cs typeface="+mj-cs"/>
        <a:sym typeface="FreightSansLFPro Medium"/>
      </a:defRPr>
    </a:lvl7pPr>
    <a:lvl8pPr indent="1600200" defTabSz="1219200" latinLnBrk="0">
      <a:defRPr sz="1600">
        <a:latin typeface="+mj-lt"/>
        <a:ea typeface="+mj-ea"/>
        <a:cs typeface="+mj-cs"/>
        <a:sym typeface="FreightSansLFPro Medium"/>
      </a:defRPr>
    </a:lvl8pPr>
    <a:lvl9pPr indent="1828800" defTabSz="1219200" latinLnBrk="0">
      <a:defRPr sz="1600">
        <a:latin typeface="+mj-lt"/>
        <a:ea typeface="+mj-ea"/>
        <a:cs typeface="+mj-cs"/>
        <a:sym typeface="FreightSansLFPro Medium"/>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s://www.facebook.com/safety/educators/basics/different-perspectives/overview" TargetMode="External"/><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71450" indent="-171450" algn="l" defTabSz="410764">
              <a:buSzPct val="100000"/>
              <a:buFont typeface="Arial" panose="020B0604020202020204" pitchFamily="34" charset="0"/>
              <a:buChar char="•"/>
              <a:defRPr sz="2600" b="1">
                <a:solidFill>
                  <a:srgbClr val="4A4A4A"/>
                </a:solidFill>
              </a:defRPr>
            </a:pPr>
            <a:r>
              <a:rPr lang="en-PH" sz="1200" b="0" dirty="0">
                <a:solidFill>
                  <a:schemeClr val="tx1"/>
                </a:solidFill>
                <a:latin typeface="Arial" panose="020B0604020202020204" pitchFamily="34" charset="0"/>
                <a:cs typeface="Arial" panose="020B0604020202020204" pitchFamily="34" charset="0"/>
                <a:sym typeface="FreightSansLFPro Medium"/>
              </a:rPr>
              <a:t>Why is it important to communicate respectfully online? </a:t>
            </a:r>
          </a:p>
          <a:p>
            <a:pPr marL="171450" indent="-171450" algn="l" defTabSz="410764">
              <a:buSzPct val="100000"/>
              <a:buFont typeface="Arial" panose="020B0604020202020204" pitchFamily="34" charset="0"/>
              <a:buChar char="•"/>
              <a:defRPr sz="2600" b="1">
                <a:solidFill>
                  <a:srgbClr val="4A4A4A"/>
                </a:solidFill>
              </a:defRPr>
            </a:pPr>
            <a:r>
              <a:rPr lang="en-PH" sz="1200" b="0" dirty="0">
                <a:solidFill>
                  <a:schemeClr val="tx1"/>
                </a:solidFill>
                <a:latin typeface="Arial" panose="020B0604020202020204" pitchFamily="34" charset="0"/>
                <a:cs typeface="Arial" panose="020B0604020202020204" pitchFamily="34" charset="0"/>
                <a:sym typeface="FreightSansLFPro Medium"/>
              </a:rPr>
              <a:t>How do you practice communicating respectfully?</a:t>
            </a:r>
          </a:p>
          <a:p>
            <a:pPr marL="171450" indent="-171450" algn="l" defTabSz="410764">
              <a:buSzPct val="100000"/>
              <a:buFont typeface="Arial" panose="020B0604020202020204" pitchFamily="34" charset="0"/>
              <a:buChar char="•"/>
              <a:defRPr sz="2600" b="1">
                <a:solidFill>
                  <a:srgbClr val="4A4A4A"/>
                </a:solidFill>
              </a:defRPr>
            </a:pPr>
            <a:r>
              <a:rPr lang="en-PH" sz="1200" b="0" dirty="0">
                <a:solidFill>
                  <a:schemeClr val="tx1"/>
                </a:solidFill>
                <a:latin typeface="Arial" panose="020B0604020202020204" pitchFamily="34" charset="0"/>
                <a:cs typeface="Arial" panose="020B0604020202020204" pitchFamily="34" charset="0"/>
                <a:sym typeface="FreightSansLFPro Medium"/>
              </a:rPr>
              <a:t>How do you avoid dangerous online conversations?</a:t>
            </a:r>
            <a:endParaRPr lang="en-US" sz="1200" b="0" dirty="0">
              <a:solidFill>
                <a:schemeClr val="tx1"/>
              </a:solidFill>
              <a:latin typeface="Arial" panose="020B0604020202020204" pitchFamily="34" charset="0"/>
              <a:cs typeface="Arial" panose="020B0604020202020204" pitchFamily="34" charset="0"/>
              <a:sym typeface="FreightSansLFPro Medium"/>
            </a:endParaRPr>
          </a:p>
          <a:p>
            <a:pPr lvl="0"/>
            <a:endParaRPr lang="en-GB" sz="2000" b="0" i="0" u="none" strike="noStrike" dirty="0">
              <a:effectLst/>
              <a:latin typeface="FreightSansLFPro Medium" panose="02000506030000020004" pitchFamily="2" charset="77"/>
              <a:ea typeface="+mj-ea"/>
              <a:cs typeface="+mj-cs"/>
              <a:sym typeface="FreightSansLFPro"/>
            </a:endParaRPr>
          </a:p>
          <a:p>
            <a:endParaRPr lang="en-GB" dirty="0"/>
          </a:p>
        </p:txBody>
      </p:sp>
    </p:spTree>
    <p:extLst>
      <p:ext uri="{BB962C8B-B14F-4D97-AF65-F5344CB8AC3E}">
        <p14:creationId xmlns:p14="http://schemas.microsoft.com/office/powerpoint/2010/main" val="356853803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285750" indent="-285750">
              <a:buFont typeface="Arial" panose="020B0604020202020204" pitchFamily="34" charset="0"/>
              <a:buChar char="•"/>
            </a:pPr>
            <a:r>
              <a:rPr lang="en-GB" sz="1200" dirty="0">
                <a:effectLst/>
                <a:latin typeface="Arial" panose="020B0604020202020204" pitchFamily="34" charset="0"/>
                <a:ea typeface="+mj-ea"/>
                <a:cs typeface="Arial" panose="020B0604020202020204" pitchFamily="34" charset="0"/>
                <a:sym typeface="FreightSansLFPro"/>
              </a:rPr>
              <a:t>Let’s take a moment to think about your ideal online behaviour. </a:t>
            </a:r>
          </a:p>
          <a:p>
            <a:pPr marL="285750" indent="-285750">
              <a:buFont typeface="Arial" panose="020B0604020202020204" pitchFamily="34" charset="0"/>
              <a:buChar char="•"/>
            </a:pPr>
            <a:r>
              <a:rPr lang="en-GB" sz="1200" dirty="0">
                <a:effectLst/>
                <a:latin typeface="Arial" panose="020B0604020202020204" pitchFamily="34" charset="0"/>
                <a:ea typeface="+mj-ea"/>
                <a:cs typeface="Arial" panose="020B0604020202020204" pitchFamily="34" charset="0"/>
                <a:sym typeface="FreightSansLFPro"/>
              </a:rPr>
              <a:t>What would you include if you were asked to create a personal </a:t>
            </a:r>
            <a:r>
              <a:rPr lang="en-GB" sz="1200" dirty="0" err="1">
                <a:effectLst/>
                <a:latin typeface="Arial" panose="020B0604020202020204" pitchFamily="34" charset="0"/>
                <a:ea typeface="+mj-ea"/>
                <a:cs typeface="Arial" panose="020B0604020202020204" pitchFamily="34" charset="0"/>
                <a:sym typeface="FreightSansLFPro"/>
              </a:rPr>
              <a:t>behavior</a:t>
            </a:r>
            <a:r>
              <a:rPr lang="en-GB" sz="1200" dirty="0">
                <a:effectLst/>
                <a:latin typeface="Arial" panose="020B0604020202020204" pitchFamily="34" charset="0"/>
                <a:ea typeface="+mj-ea"/>
                <a:cs typeface="Arial" panose="020B0604020202020204" pitchFamily="34" charset="0"/>
                <a:sym typeface="FreightSansLFPro"/>
              </a:rPr>
              <a:t> code to use whenever you were using the internet?</a:t>
            </a:r>
          </a:p>
          <a:p>
            <a:r>
              <a:rPr lang="en-GB" sz="1200" dirty="0">
                <a:effectLst/>
                <a:latin typeface="Arial" panose="020B0604020202020204" pitchFamily="34" charset="0"/>
                <a:ea typeface="+mj-ea"/>
                <a:cs typeface="Arial" panose="020B0604020202020204" pitchFamily="34" charset="0"/>
                <a:sym typeface="FreightSansLFPro"/>
              </a:rPr>
              <a:t> </a:t>
            </a:r>
          </a:p>
          <a:p>
            <a:r>
              <a:rPr lang="en-GB" sz="1200" b="1" i="1" dirty="0">
                <a:effectLst/>
                <a:latin typeface="Arial" panose="020B0604020202020204" pitchFamily="34" charset="0"/>
                <a:ea typeface="+mj-ea"/>
                <a:cs typeface="Arial" panose="020B0604020202020204" pitchFamily="34" charset="0"/>
                <a:sym typeface="FreightSansLFPro"/>
              </a:rPr>
              <a:t>Instruction note</a:t>
            </a:r>
            <a:endParaRPr lang="en-GB" sz="1200" dirty="0">
              <a:effectLst/>
              <a:latin typeface="Arial" panose="020B0604020202020204" pitchFamily="34" charset="0"/>
              <a:ea typeface="+mj-ea"/>
              <a:cs typeface="Arial" panose="020B0604020202020204" pitchFamily="34" charset="0"/>
              <a:sym typeface="FreightSansLFPro"/>
            </a:endParaRPr>
          </a:p>
          <a:p>
            <a:pPr marL="285750" lvl="0" indent="-285750">
              <a:buFontTx/>
              <a:buChar char="-"/>
            </a:pPr>
            <a:r>
              <a:rPr lang="en-GB" sz="1200" u="none" strike="noStrike" dirty="0">
                <a:effectLst/>
                <a:latin typeface="Arial" panose="020B0604020202020204" pitchFamily="34" charset="0"/>
                <a:cs typeface="Arial" panose="020B0604020202020204" pitchFamily="34" charset="0"/>
              </a:rPr>
              <a:t>Ask the audience to get into groups of three and, if there is time, nominate one person from each group to be a spokesperson</a:t>
            </a:r>
          </a:p>
          <a:p>
            <a:pPr marL="285750" lvl="0" indent="-285750">
              <a:buFontTx/>
              <a:buChar char="-"/>
            </a:pPr>
            <a:r>
              <a:rPr lang="en-GB" sz="1200" u="none" strike="noStrike" dirty="0">
                <a:effectLst/>
                <a:latin typeface="Arial" panose="020B0604020202020204" pitchFamily="34" charset="0"/>
                <a:cs typeface="Arial" panose="020B0604020202020204" pitchFamily="34" charset="0"/>
              </a:rPr>
              <a:t>Get them to discuss the five most important points they think would help</a:t>
            </a:r>
          </a:p>
          <a:p>
            <a:pPr marL="285750" lvl="0" indent="-285750">
              <a:buFontTx/>
              <a:buChar char="-"/>
            </a:pPr>
            <a:endParaRPr lang="en-GB" sz="1200" b="0" i="0" u="none" strike="noStrike" dirty="0">
              <a:effectLst/>
              <a:latin typeface="Arial" panose="020B0604020202020204" pitchFamily="34" charset="0"/>
              <a:cs typeface="Arial" panose="020B0604020202020204" pitchFamily="34" charset="0"/>
            </a:endParaRPr>
          </a:p>
          <a:p>
            <a:pPr marL="285750" lvl="0" indent="-285750">
              <a:buFontTx/>
              <a:buChar char="-"/>
            </a:pPr>
            <a:r>
              <a:rPr lang="en-GB" sz="1200" b="1" i="1" u="none" strike="noStrike" dirty="0">
                <a:effectLst/>
                <a:latin typeface="Arial" panose="020B0604020202020204" pitchFamily="34" charset="0"/>
                <a:cs typeface="Arial" panose="020B0604020202020204" pitchFamily="34" charset="0"/>
              </a:rPr>
              <a:t>Some prompts:</a:t>
            </a:r>
          </a:p>
          <a:p>
            <a:pPr marL="285750" lvl="6" indent="-285750">
              <a:buFontTx/>
              <a:buChar char="-"/>
            </a:pPr>
            <a:r>
              <a:rPr lang="en-GB" sz="1200" u="none" strike="noStrike" dirty="0">
                <a:effectLst/>
                <a:latin typeface="Arial" panose="020B0604020202020204" pitchFamily="34" charset="0"/>
                <a:cs typeface="Arial" panose="020B0604020202020204" pitchFamily="34" charset="0"/>
              </a:rPr>
              <a:t>I will try not to hurt or embarrass anyone online</a:t>
            </a:r>
          </a:p>
          <a:p>
            <a:pPr marL="285750" lvl="1" indent="-285750">
              <a:buFontTx/>
              <a:buChar char="-"/>
            </a:pPr>
            <a:r>
              <a:rPr lang="en-GB" sz="1200" u="none" strike="noStrike" dirty="0">
                <a:effectLst/>
                <a:latin typeface="Arial" panose="020B0604020202020204" pitchFamily="34" charset="0"/>
                <a:cs typeface="Arial" panose="020B0604020202020204" pitchFamily="34" charset="0"/>
              </a:rPr>
              <a:t>I will not use offensive language</a:t>
            </a:r>
          </a:p>
          <a:p>
            <a:pPr marL="285750" lvl="1" indent="-285750">
              <a:buFontTx/>
              <a:buChar char="-"/>
            </a:pPr>
            <a:r>
              <a:rPr lang="en-GB" sz="1200" u="none" strike="noStrike" dirty="0">
                <a:effectLst/>
                <a:latin typeface="Arial" panose="020B0604020202020204" pitchFamily="34" charset="0"/>
                <a:cs typeface="Arial" panose="020B0604020202020204" pitchFamily="34" charset="0"/>
              </a:rPr>
              <a:t>I will not send or forward unwanted, junk or irrelevant emails</a:t>
            </a:r>
          </a:p>
          <a:p>
            <a:pPr marL="285750" lvl="1" indent="-285750">
              <a:buFontTx/>
              <a:buChar char="-"/>
            </a:pPr>
            <a:r>
              <a:rPr lang="en-GB" sz="1200" u="none" strike="noStrike" dirty="0">
                <a:effectLst/>
                <a:latin typeface="Arial" panose="020B0604020202020204" pitchFamily="34" charset="0"/>
                <a:cs typeface="Arial" panose="020B0604020202020204" pitchFamily="34" charset="0"/>
              </a:rPr>
              <a:t>I will use my manners and thank someone if they have helped</a:t>
            </a:r>
          </a:p>
          <a:p>
            <a:pPr marL="285750" lvl="1" indent="-285750">
              <a:buFontTx/>
              <a:buChar char="-"/>
            </a:pPr>
            <a:r>
              <a:rPr lang="en-GB" sz="1200" u="none" strike="noStrike" dirty="0">
                <a:effectLst/>
                <a:latin typeface="Arial" panose="020B0604020202020204" pitchFamily="34" charset="0"/>
                <a:cs typeface="Arial" panose="020B0604020202020204" pitchFamily="34" charset="0"/>
              </a:rPr>
              <a:t>I will respect other people’s privacy and not post something another person may not want published</a:t>
            </a:r>
          </a:p>
          <a:p>
            <a:pPr marL="285750" lvl="1" indent="-285750">
              <a:buFontTx/>
              <a:buChar char="-"/>
            </a:pPr>
            <a:r>
              <a:rPr lang="en-GB" sz="1200" u="none" strike="noStrike" dirty="0">
                <a:effectLst/>
                <a:latin typeface="Arial" panose="020B0604020202020204" pitchFamily="34" charset="0"/>
                <a:cs typeface="Arial" panose="020B0604020202020204" pitchFamily="34" charset="0"/>
              </a:rPr>
              <a:t>I will try to make my content positive</a:t>
            </a:r>
          </a:p>
          <a:p>
            <a:pPr marL="285750" lvl="1" indent="-285750">
              <a:buFontTx/>
              <a:buChar char="-"/>
            </a:pPr>
            <a:endParaRPr lang="en-GB" sz="1200" u="none" strike="noStrike" dirty="0">
              <a:effectLst/>
              <a:latin typeface="Arial" panose="020B0604020202020204" pitchFamily="34" charset="0"/>
              <a:cs typeface="Arial" panose="020B0604020202020204" pitchFamily="34" charset="0"/>
            </a:endParaRPr>
          </a:p>
          <a:p>
            <a:pPr marL="285750" lvl="0" indent="-285750">
              <a:buFontTx/>
              <a:buChar char="-"/>
            </a:pPr>
            <a:r>
              <a:rPr lang="en-GB" sz="1200" b="1" u="none" strike="noStrike" dirty="0">
                <a:effectLst/>
                <a:latin typeface="Arial" panose="020B0604020202020204" pitchFamily="34" charset="0"/>
                <a:cs typeface="Arial" panose="020B0604020202020204" pitchFamily="34" charset="0"/>
              </a:rPr>
              <a:t>Time permitting</a:t>
            </a:r>
            <a:r>
              <a:rPr lang="en-GB" sz="1200" u="none" strike="noStrike" dirty="0">
                <a:effectLst/>
                <a:latin typeface="Arial" panose="020B0604020202020204" pitchFamily="34" charset="0"/>
                <a:cs typeface="Arial" panose="020B0604020202020204" pitchFamily="34" charset="0"/>
              </a:rPr>
              <a:t>, ask the nominated spokesperson from each group to report back to the whole audience on what their group decided to include in their personal behaviour code.</a:t>
            </a:r>
          </a:p>
          <a:p>
            <a:pPr marL="285750" lvl="0" indent="-285750">
              <a:buFontTx/>
              <a:buChar char="-"/>
            </a:pPr>
            <a:r>
              <a:rPr lang="en-GB" sz="1200" u="none" strike="noStrike" dirty="0">
                <a:effectLst/>
                <a:latin typeface="Arial" panose="020B0604020202020204" pitchFamily="34" charset="0"/>
                <a:cs typeface="Arial" panose="020B0604020202020204" pitchFamily="34" charset="0"/>
              </a:rPr>
              <a:t>Once every group has had a chance to discuss and report back, and returned to their seats, click to next slide</a:t>
            </a:r>
          </a:p>
          <a:p>
            <a:endParaRPr lang="en-GB" sz="12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9671879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285750" marR="0" lvl="0" indent="-285750" algn="l" defTabSz="121920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dirty="0">
                <a:latin typeface="Arial" panose="020B0604020202020204" pitchFamily="34" charset="0"/>
                <a:cs typeface="Arial" panose="020B0604020202020204" pitchFamily="34" charset="0"/>
              </a:rPr>
              <a:t>Now that you are better equipped with how to practice it - let’s put it to the test and help out Girl and Boy again!</a:t>
            </a:r>
          </a:p>
          <a:p>
            <a:pPr marL="285750" marR="0" lvl="0" indent="-285750" algn="l" defTabSz="121920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latin typeface="Arial" panose="020B0604020202020204" pitchFamily="34" charset="0"/>
                <a:cs typeface="Arial" panose="020B0604020202020204" pitchFamily="34" charset="0"/>
              </a:rPr>
              <a:t>Based on what you learned previously, you will have 3 mins to make the 3 conversations more productive and positive with your pair.</a:t>
            </a:r>
          </a:p>
          <a:p>
            <a:pPr marL="285750" marR="0" lvl="0" indent="-285750" algn="l" defTabSz="121920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dirty="0">
              <a:latin typeface="Arial" panose="020B0604020202020204" pitchFamily="34" charset="0"/>
              <a:cs typeface="Arial" panose="020B0604020202020204" pitchFamily="34" charset="0"/>
            </a:endParaRPr>
          </a:p>
          <a:p>
            <a:pPr marL="285750" marR="0" lvl="0" indent="-285750" algn="l" defTabSz="1219200" eaLnBrk="1" fontAlgn="auto" latinLnBrk="0" hangingPunct="1">
              <a:lnSpc>
                <a:spcPct val="100000"/>
              </a:lnSpc>
              <a:spcBef>
                <a:spcPts val="0"/>
              </a:spcBef>
              <a:spcAft>
                <a:spcPts val="0"/>
              </a:spcAft>
              <a:buClrTx/>
              <a:buSzTx/>
              <a:buFont typeface="Arial" panose="020B0604020202020204" pitchFamily="34" charset="0"/>
              <a:buChar char="•"/>
              <a:tabLst/>
              <a:defRPr/>
            </a:pPr>
            <a:r>
              <a:rPr lang="en-PH" sz="1200" b="1" dirty="0">
                <a:solidFill>
                  <a:schemeClr val="bg1"/>
                </a:solidFill>
                <a:latin typeface="Arial" panose="020B0604020202020204" pitchFamily="34" charset="0"/>
                <a:cs typeface="Arial" panose="020B0604020202020204" pitchFamily="34" charset="0"/>
              </a:rPr>
              <a:t>Share how you made the conversations more productive and helpful</a:t>
            </a:r>
          </a:p>
          <a:p>
            <a:endParaRPr lang="en-GB" sz="1200" dirty="0"/>
          </a:p>
        </p:txBody>
      </p:sp>
    </p:spTree>
    <p:extLst>
      <p:ext uri="{BB962C8B-B14F-4D97-AF65-F5344CB8AC3E}">
        <p14:creationId xmlns:p14="http://schemas.microsoft.com/office/powerpoint/2010/main" val="423613375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285750" indent="-285750">
              <a:buFont typeface="Arial" panose="020B0604020202020204" pitchFamily="34" charset="0"/>
              <a:buChar char="•"/>
              <a:defRPr>
                <a:latin typeface="FreightSansLFPro"/>
                <a:ea typeface="FreightSansLFPro"/>
                <a:cs typeface="FreightSansLFPro"/>
                <a:sym typeface="FreightSansLFPro"/>
              </a:defRPr>
            </a:pPr>
            <a:r>
              <a:rPr lang="en-US" sz="1200" dirty="0">
                <a:solidFill>
                  <a:schemeClr val="tx1"/>
                </a:solidFill>
                <a:latin typeface="Arial" panose="020B0604020202020204" pitchFamily="34" charset="0"/>
                <a:cs typeface="Arial" panose="020B0604020202020204" pitchFamily="34" charset="0"/>
              </a:rPr>
              <a:t>It is great to learn and we have already covered a lot of ground and are close to becoming strong and knowledgeable digital citizens! </a:t>
            </a:r>
          </a:p>
          <a:p>
            <a:pPr marL="285750" indent="-285750">
              <a:buFont typeface="Arial" panose="020B0604020202020204" pitchFamily="34" charset="0"/>
              <a:buChar char="•"/>
              <a:defRPr>
                <a:latin typeface="FreightSansLFPro"/>
                <a:ea typeface="FreightSansLFPro"/>
                <a:cs typeface="FreightSansLFPro"/>
                <a:sym typeface="FreightSansLFPro"/>
              </a:defRPr>
            </a:pPr>
            <a:r>
              <a:rPr lang="en-US" sz="1200" dirty="0">
                <a:solidFill>
                  <a:schemeClr val="tx1"/>
                </a:solidFill>
                <a:latin typeface="Arial" panose="020B0604020202020204" pitchFamily="34" charset="0"/>
                <a:cs typeface="Arial" panose="020B0604020202020204" pitchFamily="34" charset="0"/>
              </a:rPr>
              <a:t>But it is not enough that we are equipped with these tools because, part of engaging with others  also includes the people who can be DANGEROUS.</a:t>
            </a:r>
          </a:p>
          <a:p>
            <a:pPr marL="285750" indent="-285750">
              <a:buFont typeface="Arial" panose="020B0604020202020204" pitchFamily="34" charset="0"/>
              <a:buChar char="•"/>
              <a:defRPr>
                <a:latin typeface="FreightSansLFPro"/>
                <a:ea typeface="FreightSansLFPro"/>
                <a:cs typeface="FreightSansLFPro"/>
                <a:sym typeface="FreightSansLFPro"/>
              </a:defRPr>
            </a:pPr>
            <a:r>
              <a:rPr lang="en-US" sz="1200" dirty="0">
                <a:solidFill>
                  <a:schemeClr val="tx1"/>
                </a:solidFill>
                <a:latin typeface="Arial" panose="020B0604020202020204" pitchFamily="34" charset="0"/>
                <a:cs typeface="Arial" panose="020B0604020202020204" pitchFamily="34" charset="0"/>
              </a:rPr>
              <a:t>It does make a huge difference if we know how to engage with others in proper online discourse - however, we must also know how to PROTECT ourselves from people who may be out to either hurt or trick us.</a:t>
            </a:r>
          </a:p>
          <a:p>
            <a:pPr marL="285750" indent="-285750" algn="l" defTabSz="410764">
              <a:buFont typeface="Arial" panose="020B0604020202020204" pitchFamily="34" charset="0"/>
              <a:buChar char="•"/>
              <a:defRPr sz="5000">
                <a:solidFill>
                  <a:srgbClr val="4A4A4A"/>
                </a:solidFill>
              </a:defRPr>
            </a:pPr>
            <a:r>
              <a:rPr lang="en-US" sz="1200" b="0" dirty="0">
                <a:solidFill>
                  <a:schemeClr val="tx1"/>
                </a:solidFill>
                <a:latin typeface="Arial" panose="020B0604020202020204" pitchFamily="34" charset="0"/>
                <a:cs typeface="Arial" panose="020B0604020202020204" pitchFamily="34" charset="0"/>
              </a:rPr>
              <a:t>When do we know when someone’s dangerous and how should we handle dangerous personalities? </a:t>
            </a:r>
          </a:p>
          <a:p>
            <a:endParaRPr lang="en-GB" sz="120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1274751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285750" marR="0" lvl="0" indent="-285750" algn="l" defTabSz="1219200" eaLnBrk="1" fontAlgn="auto" latinLnBrk="0" hangingPunct="1">
              <a:lnSpc>
                <a:spcPct val="100000"/>
              </a:lnSpc>
              <a:spcBef>
                <a:spcPts val="0"/>
              </a:spcBef>
              <a:spcAft>
                <a:spcPts val="0"/>
              </a:spcAft>
              <a:buClrTx/>
              <a:buSzTx/>
              <a:buFont typeface="Arial" panose="020B0604020202020204" pitchFamily="34" charset="0"/>
              <a:buChar char="•"/>
              <a:tabLst/>
              <a:defRPr/>
            </a:pPr>
            <a:r>
              <a:rPr lang="en-NZ" sz="1200" dirty="0">
                <a:solidFill>
                  <a:schemeClr val="tx1"/>
                </a:solidFill>
                <a:latin typeface="Arial" panose="020B0604020202020204" pitchFamily="34" charset="0"/>
                <a:cs typeface="Arial" panose="020B0604020202020204" pitchFamily="34" charset="0"/>
              </a:rPr>
              <a:t>Let now look at how we can identify </a:t>
            </a:r>
            <a:r>
              <a:rPr lang="en-PH" sz="1200" dirty="0">
                <a:solidFill>
                  <a:schemeClr val="tx1"/>
                </a:solidFill>
                <a:latin typeface="Arial" panose="020B0604020202020204" pitchFamily="34" charset="0"/>
                <a:cs typeface="Arial" panose="020B0604020202020204" pitchFamily="34" charset="0"/>
              </a:rPr>
              <a:t>Cyberbully, troll, predator or scammer</a:t>
            </a:r>
          </a:p>
          <a:p>
            <a:endParaRPr lang="en-NZ" sz="1200" dirty="0">
              <a:solidFill>
                <a:schemeClr val="tx1"/>
              </a:solidFill>
              <a:latin typeface="Arial" panose="020B0604020202020204" pitchFamily="34" charset="0"/>
              <a:cs typeface="Arial" panose="020B0604020202020204" pitchFamily="34" charset="0"/>
            </a:endParaRPr>
          </a:p>
          <a:p>
            <a:endParaRPr lang="en-GB" sz="120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05436649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GB"/>
          </a:p>
        </p:txBody>
      </p:sp>
    </p:spTree>
    <p:extLst>
      <p:ext uri="{BB962C8B-B14F-4D97-AF65-F5344CB8AC3E}">
        <p14:creationId xmlns:p14="http://schemas.microsoft.com/office/powerpoint/2010/main" val="162762029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285750" indent="-285750">
              <a:buFont typeface="Arial" panose="020B0604020202020204" pitchFamily="34" charset="0"/>
              <a:buChar char="•"/>
            </a:pPr>
            <a:r>
              <a:rPr lang="en-PH" sz="1200" dirty="0">
                <a:latin typeface="Arial" panose="020B0604020202020204" pitchFamily="34" charset="0"/>
                <a:cs typeface="Arial" panose="020B0604020202020204" pitchFamily="34" charset="0"/>
              </a:rPr>
              <a:t>A cyberbully is like a bully in real life, only they do it online. </a:t>
            </a:r>
          </a:p>
          <a:p>
            <a:pPr marL="285750" indent="-285750" algn="l" defTabSz="456696" latinLnBrk="0">
              <a:buFont typeface="Arial" panose="020B0604020202020204" pitchFamily="34" charset="0"/>
              <a:buChar char="•"/>
              <a:defRPr sz="2000">
                <a:solidFill>
                  <a:srgbClr val="FFFFFF"/>
                </a:solidFill>
              </a:defRPr>
            </a:pPr>
            <a:r>
              <a:rPr lang="en-PH" sz="1200" dirty="0">
                <a:solidFill>
                  <a:srgbClr val="FFFFFF"/>
                </a:solidFill>
                <a:latin typeface="Arial" panose="020B0604020202020204" pitchFamily="34" charset="0"/>
                <a:cs typeface="Arial" panose="020B0604020202020204" pitchFamily="34" charset="0"/>
                <a:sym typeface="FreightSansLFPro"/>
              </a:rPr>
              <a:t>They post, send or share negative and mean content about someone else. </a:t>
            </a:r>
          </a:p>
          <a:p>
            <a:pPr marL="285750" indent="-285750" algn="l" defTabSz="456696" latinLnBrk="0">
              <a:buFont typeface="Arial" panose="020B0604020202020204" pitchFamily="34" charset="0"/>
              <a:buChar char="•"/>
              <a:defRPr sz="2000">
                <a:solidFill>
                  <a:srgbClr val="FFFFFF"/>
                </a:solidFill>
              </a:defRPr>
            </a:pPr>
            <a:r>
              <a:rPr lang="en-PH" sz="1200" dirty="0">
                <a:solidFill>
                  <a:srgbClr val="FFFFFF"/>
                </a:solidFill>
                <a:latin typeface="Arial" panose="020B0604020202020204" pitchFamily="34" charset="0"/>
                <a:cs typeface="Arial" panose="020B0604020202020204" pitchFamily="34" charset="0"/>
                <a:sym typeface="FreightSansLFPro"/>
              </a:rPr>
              <a:t>They might do it to hurt the person’s feelings, or embarrass or intimidate them.</a:t>
            </a:r>
          </a:p>
          <a:p>
            <a:pPr marL="285750" indent="-285750" algn="l" defTabSz="456696">
              <a:buFont typeface="Arial" panose="020B0604020202020204" pitchFamily="34" charset="0"/>
              <a:buChar char="•"/>
              <a:defRPr sz="2000">
                <a:solidFill>
                  <a:srgbClr val="FFFFFF"/>
                </a:solidFill>
              </a:defRPr>
            </a:pPr>
            <a:r>
              <a:rPr lang="en-US" sz="1200" dirty="0">
                <a:latin typeface="Arial" panose="020B0604020202020204" pitchFamily="34" charset="0"/>
                <a:cs typeface="Arial" panose="020B0604020202020204" pitchFamily="34" charset="0"/>
              </a:rPr>
              <a:t>Easily angered</a:t>
            </a:r>
          </a:p>
          <a:p>
            <a:pPr marL="285750" indent="-285750" algn="l" defTabSz="456696">
              <a:buFont typeface="Arial" panose="020B0604020202020204" pitchFamily="34" charset="0"/>
              <a:buChar char="•"/>
              <a:defRPr sz="2000">
                <a:solidFill>
                  <a:srgbClr val="FFFFFF"/>
                </a:solidFill>
              </a:defRPr>
            </a:pPr>
            <a:r>
              <a:rPr lang="en-US" sz="1200" dirty="0">
                <a:latin typeface="Arial" panose="020B0604020202020204" pitchFamily="34" charset="0"/>
                <a:cs typeface="Arial" panose="020B0604020202020204" pitchFamily="34" charset="0"/>
              </a:rPr>
              <a:t>Usually violent with words and actions</a:t>
            </a:r>
          </a:p>
          <a:p>
            <a:pPr marL="285750" indent="-285750" algn="l" defTabSz="456696">
              <a:buFont typeface="Arial" panose="020B0604020202020204" pitchFamily="34" charset="0"/>
              <a:buChar char="•"/>
              <a:defRPr sz="2000">
                <a:solidFill>
                  <a:srgbClr val="FFFFFF"/>
                </a:solidFill>
              </a:defRPr>
            </a:pPr>
            <a:r>
              <a:rPr lang="en-US" sz="1200" dirty="0">
                <a:latin typeface="Arial" panose="020B0604020202020204" pitchFamily="34" charset="0"/>
                <a:cs typeface="Arial" panose="020B0604020202020204" pitchFamily="34" charset="0"/>
              </a:rPr>
              <a:t>Often teases</a:t>
            </a:r>
          </a:p>
          <a:p>
            <a:pPr marL="285750" indent="-285750" algn="l" defTabSz="456696">
              <a:buFont typeface="Arial" panose="020B0604020202020204" pitchFamily="34" charset="0"/>
              <a:buChar char="•"/>
              <a:defRPr sz="2000">
                <a:solidFill>
                  <a:srgbClr val="FFFFFF"/>
                </a:solidFill>
              </a:defRPr>
            </a:pPr>
            <a:r>
              <a:rPr lang="en-US" sz="1200" dirty="0">
                <a:latin typeface="Arial" panose="020B0604020202020204" pitchFamily="34" charset="0"/>
                <a:cs typeface="Arial" panose="020B0604020202020204" pitchFamily="34" charset="0"/>
              </a:rPr>
              <a:t>Abuses others</a:t>
            </a:r>
            <a:endParaRPr lang="en-PH" sz="1200" dirty="0">
              <a:latin typeface="Arial" panose="020B0604020202020204" pitchFamily="34" charset="0"/>
              <a:cs typeface="Arial" panose="020B0604020202020204" pitchFamily="34" charset="0"/>
            </a:endParaRPr>
          </a:p>
          <a:p>
            <a:endParaRPr lang="en-GB" sz="12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20205408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GB"/>
          </a:p>
        </p:txBody>
      </p:sp>
    </p:spTree>
    <p:extLst>
      <p:ext uri="{BB962C8B-B14F-4D97-AF65-F5344CB8AC3E}">
        <p14:creationId xmlns:p14="http://schemas.microsoft.com/office/powerpoint/2010/main" val="420504158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285750" indent="-285750">
              <a:buFont typeface="Arial" panose="020B0604020202020204" pitchFamily="34" charset="0"/>
              <a:buChar char="•"/>
            </a:pPr>
            <a:r>
              <a:rPr lang="en-PH" sz="1200" dirty="0">
                <a:solidFill>
                  <a:schemeClr val="tx1"/>
                </a:solidFill>
                <a:latin typeface="Arial" panose="020B0604020202020204" pitchFamily="34" charset="0"/>
                <a:cs typeface="Arial" panose="020B0604020202020204" pitchFamily="34" charset="0"/>
              </a:rPr>
              <a:t>Another term you might hear is ‘internet troll’. </a:t>
            </a:r>
          </a:p>
          <a:p>
            <a:pPr marL="285750" indent="-285750">
              <a:buFont typeface="Arial" panose="020B0604020202020204" pitchFamily="34" charset="0"/>
              <a:buChar char="•"/>
            </a:pPr>
            <a:r>
              <a:rPr lang="en-PH" sz="1200" dirty="0">
                <a:solidFill>
                  <a:schemeClr val="tx1"/>
                </a:solidFill>
                <a:latin typeface="Arial" panose="020B0604020202020204" pitchFamily="34" charset="0"/>
                <a:cs typeface="Arial" panose="020B0604020202020204" pitchFamily="34" charset="0"/>
              </a:rPr>
              <a:t>Trolls disrupt online forums — like newsgroups, chat rooms, and social media groups — by posting controversial or irrelevant comments. </a:t>
            </a:r>
          </a:p>
          <a:p>
            <a:pPr marL="285750" indent="-285750">
              <a:buFont typeface="Arial" panose="020B0604020202020204" pitchFamily="34" charset="0"/>
              <a:buChar char="•"/>
            </a:pPr>
            <a:r>
              <a:rPr lang="en-PH" sz="1200" dirty="0">
                <a:solidFill>
                  <a:schemeClr val="tx1"/>
                </a:solidFill>
                <a:latin typeface="Arial" panose="020B0604020202020204" pitchFamily="34" charset="0"/>
                <a:cs typeface="Arial" panose="020B0604020202020204" pitchFamily="34" charset="0"/>
              </a:rPr>
              <a:t>Their aim is to stir up trouble, cause arguments and get people off the topic they’re discussing.</a:t>
            </a:r>
          </a:p>
          <a:p>
            <a:pPr marL="285750" indent="-285750">
              <a:buFont typeface="Arial" panose="020B0604020202020204" pitchFamily="34" charset="0"/>
              <a:buChar char="•"/>
            </a:pPr>
            <a:r>
              <a:rPr lang="en-US" sz="1200" dirty="0">
                <a:solidFill>
                  <a:schemeClr val="tx1"/>
                </a:solidFill>
                <a:latin typeface="Arial" panose="020B0604020202020204" pitchFamily="34" charset="0"/>
                <a:cs typeface="Arial" panose="020B0604020202020204" pitchFamily="34" charset="0"/>
              </a:rPr>
              <a:t>Always posting negative comments</a:t>
            </a:r>
          </a:p>
          <a:p>
            <a:pPr marL="285750" indent="-285750">
              <a:buFont typeface="Arial" panose="020B0604020202020204" pitchFamily="34" charset="0"/>
              <a:buChar char="•"/>
            </a:pPr>
            <a:r>
              <a:rPr lang="en-US" sz="1200" dirty="0">
                <a:solidFill>
                  <a:schemeClr val="tx1"/>
                </a:solidFill>
                <a:latin typeface="Arial" panose="020B0604020202020204" pitchFamily="34" charset="0"/>
                <a:cs typeface="Arial" panose="020B0604020202020204" pitchFamily="34" charset="0"/>
              </a:rPr>
              <a:t>Copies and pastes large amounts of texts</a:t>
            </a:r>
          </a:p>
          <a:p>
            <a:pPr marL="285750" indent="-285750">
              <a:buFont typeface="Arial" panose="020B0604020202020204" pitchFamily="34" charset="0"/>
              <a:buChar char="•"/>
            </a:pPr>
            <a:r>
              <a:rPr lang="en-US" sz="1200" dirty="0">
                <a:solidFill>
                  <a:schemeClr val="tx1"/>
                </a:solidFill>
                <a:latin typeface="Arial" panose="020B0604020202020204" pitchFamily="34" charset="0"/>
                <a:cs typeface="Arial" panose="020B0604020202020204" pitchFamily="34" charset="0"/>
              </a:rPr>
              <a:t>Never tries to end conversations amicably</a:t>
            </a:r>
          </a:p>
          <a:p>
            <a:endParaRPr lang="en-PH" sz="1200" dirty="0">
              <a:solidFill>
                <a:schemeClr val="tx1"/>
              </a:solidFill>
              <a:latin typeface="Arial" panose="020B0604020202020204" pitchFamily="34" charset="0"/>
              <a:cs typeface="Arial" panose="020B0604020202020204" pitchFamily="34" charset="0"/>
            </a:endParaRPr>
          </a:p>
          <a:p>
            <a:endParaRPr lang="en-GB" sz="120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88230360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GB"/>
          </a:p>
        </p:txBody>
      </p:sp>
    </p:spTree>
    <p:extLst>
      <p:ext uri="{BB962C8B-B14F-4D97-AF65-F5344CB8AC3E}">
        <p14:creationId xmlns:p14="http://schemas.microsoft.com/office/powerpoint/2010/main" val="139313580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285750" indent="-285750">
              <a:buFont typeface="Arial" panose="020B0604020202020204" pitchFamily="34" charset="0"/>
              <a:buChar char="•"/>
            </a:pPr>
            <a:r>
              <a:rPr lang="en-US" sz="1200" dirty="0">
                <a:latin typeface="Arial" panose="020B0604020202020204" pitchFamily="34" charset="0"/>
                <a:cs typeface="Arial" panose="020B0604020202020204" pitchFamily="34" charset="0"/>
              </a:rPr>
              <a:t>Unfortunately there are also people on the internet who are not good citizens. </a:t>
            </a:r>
          </a:p>
          <a:p>
            <a:pPr marL="285750" indent="-285750" algn="l">
              <a:buFont typeface="Arial" panose="020B0604020202020204" pitchFamily="34" charset="0"/>
              <a:buChar char="•"/>
            </a:pPr>
            <a:r>
              <a:rPr lang="en-US" sz="1200" dirty="0">
                <a:latin typeface="Arial" panose="020B0604020202020204" pitchFamily="34" charset="0"/>
                <a:cs typeface="Arial" panose="020B0604020202020204" pitchFamily="34" charset="0"/>
              </a:rPr>
              <a:t>They use the internet for illegal and harmful </a:t>
            </a:r>
            <a:r>
              <a:rPr lang="en-US" sz="1200" dirty="0" err="1">
                <a:latin typeface="Arial" panose="020B0604020202020204" pitchFamily="34" charset="0"/>
                <a:cs typeface="Arial" panose="020B0604020202020204" pitchFamily="34" charset="0"/>
              </a:rPr>
              <a:t>behaviour</a:t>
            </a:r>
            <a:r>
              <a:rPr lang="en-US" sz="1200" dirty="0">
                <a:latin typeface="Arial" panose="020B0604020202020204" pitchFamily="34" charset="0"/>
                <a:cs typeface="Arial" panose="020B0604020202020204" pitchFamily="34" charset="0"/>
              </a:rPr>
              <a:t>.</a:t>
            </a:r>
          </a:p>
          <a:p>
            <a:pPr marL="285750" indent="-285750" algn="l" defTabSz="456696">
              <a:buFont typeface="Arial" panose="020B0604020202020204" pitchFamily="34" charset="0"/>
              <a:buChar char="•"/>
              <a:defRPr sz="2000">
                <a:solidFill>
                  <a:srgbClr val="FFFFFF"/>
                </a:solidFill>
              </a:defRPr>
            </a:pPr>
            <a:r>
              <a:rPr lang="en-US" sz="1200" dirty="0">
                <a:latin typeface="Arial" panose="020B0604020202020204" pitchFamily="34" charset="0"/>
                <a:cs typeface="Arial" panose="020B0604020202020204" pitchFamily="34" charset="0"/>
              </a:rPr>
              <a:t>Plays victim</a:t>
            </a:r>
          </a:p>
          <a:p>
            <a:pPr marL="285750" indent="-285750" algn="l" defTabSz="456696">
              <a:buFont typeface="Arial" panose="020B0604020202020204" pitchFamily="34" charset="0"/>
              <a:buChar char="•"/>
              <a:defRPr sz="2000">
                <a:solidFill>
                  <a:srgbClr val="FFFFFF"/>
                </a:solidFill>
              </a:defRPr>
            </a:pPr>
            <a:r>
              <a:rPr lang="en-US" sz="1200" dirty="0">
                <a:latin typeface="Arial" panose="020B0604020202020204" pitchFamily="34" charset="0"/>
                <a:cs typeface="Arial" panose="020B0604020202020204" pitchFamily="34" charset="0"/>
              </a:rPr>
              <a:t>Pretends that they need your help to get your trust</a:t>
            </a:r>
          </a:p>
          <a:p>
            <a:pPr marL="285750" indent="-285750" algn="l" defTabSz="456696">
              <a:buFont typeface="Arial" panose="020B0604020202020204" pitchFamily="34" charset="0"/>
              <a:buChar char="•"/>
              <a:defRPr sz="2000">
                <a:solidFill>
                  <a:srgbClr val="FFFFFF"/>
                </a:solidFill>
              </a:defRPr>
            </a:pPr>
            <a:r>
              <a:rPr lang="en-US" sz="1200" dirty="0">
                <a:latin typeface="Arial" panose="020B0604020202020204" pitchFamily="34" charset="0"/>
                <a:cs typeface="Arial" panose="020B0604020202020204" pitchFamily="34" charset="0"/>
              </a:rPr>
              <a:t>Separates from people you trust</a:t>
            </a:r>
          </a:p>
          <a:p>
            <a:endParaRPr lang="en-US" sz="1200" dirty="0">
              <a:latin typeface="Arial" panose="020B0604020202020204" pitchFamily="34" charset="0"/>
              <a:cs typeface="Arial" panose="020B0604020202020204" pitchFamily="34" charset="0"/>
            </a:endParaRPr>
          </a:p>
          <a:p>
            <a:endParaRPr lang="en-GB" sz="12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8669804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285750" indent="-285750">
              <a:buFont typeface="Arial" panose="020B0604020202020204" pitchFamily="34" charset="0"/>
              <a:buChar char="•"/>
              <a:defRPr>
                <a:latin typeface="FreightSansLFPro"/>
                <a:ea typeface="FreightSansLFPro"/>
                <a:cs typeface="FreightSansLFPro"/>
                <a:sym typeface="FreightSansLFPro"/>
              </a:defRPr>
            </a:pPr>
            <a:r>
              <a:rPr lang="en-US" sz="1200" dirty="0">
                <a:solidFill>
                  <a:schemeClr val="tx1"/>
                </a:solidFill>
                <a:latin typeface="Arial" panose="020B0604020202020204" pitchFamily="34" charset="0"/>
                <a:cs typeface="Arial" panose="020B0604020202020204" pitchFamily="34" charset="0"/>
              </a:rPr>
              <a:t>Number 1: Know your audience </a:t>
            </a:r>
          </a:p>
          <a:p>
            <a:pPr marL="285750" indent="-285750">
              <a:buFont typeface="Arial" panose="020B0604020202020204" pitchFamily="34" charset="0"/>
              <a:buChar char="•"/>
              <a:defRPr>
                <a:latin typeface="FreightSansLFPro"/>
                <a:ea typeface="FreightSansLFPro"/>
                <a:cs typeface="FreightSansLFPro"/>
                <a:sym typeface="FreightSansLFPro"/>
              </a:defRPr>
            </a:pPr>
            <a:r>
              <a:rPr lang="en-US" sz="1200" dirty="0">
                <a:solidFill>
                  <a:schemeClr val="tx1"/>
                </a:solidFill>
                <a:latin typeface="Arial" panose="020B0604020202020204" pitchFamily="34" charset="0"/>
                <a:cs typeface="Arial" panose="020B0604020202020204" pitchFamily="34" charset="0"/>
              </a:rPr>
              <a:t>In real life, you might speak a certain way to a friend, but a different way to your boss or teacher.</a:t>
            </a:r>
          </a:p>
          <a:p>
            <a:pPr marL="285750" indent="-285750">
              <a:buFont typeface="Arial" panose="020B0604020202020204" pitchFamily="34" charset="0"/>
              <a:buChar char="•"/>
              <a:defRPr>
                <a:latin typeface="FreightSansLFPro"/>
                <a:ea typeface="FreightSansLFPro"/>
                <a:cs typeface="FreightSansLFPro"/>
                <a:sym typeface="FreightSansLFPro"/>
              </a:defRPr>
            </a:pPr>
            <a:r>
              <a:rPr lang="en-US" sz="1200" dirty="0">
                <a:solidFill>
                  <a:schemeClr val="tx1"/>
                </a:solidFill>
                <a:latin typeface="Arial" panose="020B0604020202020204" pitchFamily="34" charset="0"/>
                <a:cs typeface="Arial" panose="020B0604020202020204" pitchFamily="34" charset="0"/>
              </a:rPr>
              <a:t>That is also true of your online world.</a:t>
            </a:r>
          </a:p>
          <a:p>
            <a:pPr marL="285750" indent="-285750">
              <a:buFont typeface="Arial" panose="020B0604020202020204" pitchFamily="34" charset="0"/>
              <a:buChar char="•"/>
              <a:defRPr>
                <a:latin typeface="FreightSansLFPro"/>
                <a:ea typeface="FreightSansLFPro"/>
                <a:cs typeface="FreightSansLFPro"/>
                <a:sym typeface="FreightSansLFPro"/>
              </a:defRPr>
            </a:pPr>
            <a:r>
              <a:rPr lang="en-US" sz="1200" dirty="0">
                <a:solidFill>
                  <a:schemeClr val="tx1"/>
                </a:solidFill>
                <a:latin typeface="Arial" panose="020B0604020202020204" pitchFamily="34" charset="0"/>
                <a:cs typeface="Arial" panose="020B0604020202020204" pitchFamily="34" charset="0"/>
              </a:rPr>
              <a:t>ASK YOURSELF: Am I speaking to this person with respect to who they are in my life?</a:t>
            </a:r>
          </a:p>
          <a:p>
            <a:pPr marL="285750" indent="-285750">
              <a:buFont typeface="Arial" panose="020B0604020202020204" pitchFamily="34" charset="0"/>
              <a:buChar char="•"/>
              <a:defRPr>
                <a:latin typeface="FreightSansLFPro"/>
                <a:ea typeface="FreightSansLFPro"/>
                <a:cs typeface="FreightSansLFPro"/>
                <a:sym typeface="FreightSansLFPro"/>
              </a:defRPr>
            </a:pPr>
            <a:r>
              <a:rPr lang="en-US" sz="1200" dirty="0">
                <a:solidFill>
                  <a:schemeClr val="tx1"/>
                </a:solidFill>
                <a:latin typeface="Arial" panose="020B0604020202020204" pitchFamily="34" charset="0"/>
                <a:cs typeface="Arial" panose="020B0604020202020204" pitchFamily="34" charset="0"/>
              </a:rPr>
              <a:t>Number 2: place yourselves in other people’s shoes, which means see things from another person’s perspective rather than your own; shift your point of view.</a:t>
            </a:r>
          </a:p>
          <a:p>
            <a:pPr marL="285750" indent="-285750">
              <a:buFont typeface="Arial" panose="020B0604020202020204" pitchFamily="34" charset="0"/>
              <a:buChar char="•"/>
              <a:defRPr>
                <a:latin typeface="FreightSansLFPro"/>
                <a:ea typeface="FreightSansLFPro"/>
                <a:cs typeface="FreightSansLFPro"/>
                <a:sym typeface="FreightSansLFPro"/>
              </a:defRPr>
            </a:pPr>
            <a:r>
              <a:rPr lang="en-US" sz="1200" dirty="0">
                <a:solidFill>
                  <a:schemeClr val="tx1"/>
                </a:solidFill>
                <a:latin typeface="Arial" panose="020B0604020202020204" pitchFamily="34" charset="0"/>
                <a:cs typeface="Arial" panose="020B0604020202020204" pitchFamily="34" charset="0"/>
              </a:rPr>
              <a:t>ASK YOURSELF: What is their background and possible daily experience that shape his or her opinion?</a:t>
            </a:r>
          </a:p>
          <a:p>
            <a:pPr marL="285750" indent="-285750">
              <a:buFont typeface="Arial" panose="020B0604020202020204" pitchFamily="34" charset="0"/>
              <a:buChar char="•"/>
              <a:defRPr>
                <a:latin typeface="FreightSansLFPro"/>
                <a:ea typeface="FreightSansLFPro"/>
                <a:cs typeface="FreightSansLFPro"/>
                <a:sym typeface="FreightSansLFPro"/>
              </a:defRPr>
            </a:pPr>
            <a:r>
              <a:rPr lang="en-US" sz="1200" dirty="0">
                <a:solidFill>
                  <a:schemeClr val="tx1"/>
                </a:solidFill>
                <a:latin typeface="Arial" panose="020B0604020202020204" pitchFamily="34" charset="0"/>
                <a:cs typeface="Arial" panose="020B0604020202020204" pitchFamily="34" charset="0"/>
              </a:rPr>
              <a:t>Number 3: treat everyone as important. Sharing online and voicing your opinion isn’t always more important than the feelings of those who might see your content.</a:t>
            </a:r>
          </a:p>
          <a:p>
            <a:pPr marL="285750" indent="-285750">
              <a:buFont typeface="Arial" panose="020B0604020202020204" pitchFamily="34" charset="0"/>
              <a:buChar char="•"/>
              <a:defRPr>
                <a:latin typeface="FreightSansLFPro"/>
                <a:ea typeface="FreightSansLFPro"/>
                <a:cs typeface="FreightSansLFPro"/>
                <a:sym typeface="FreightSansLFPro"/>
              </a:defRPr>
            </a:pPr>
            <a:r>
              <a:rPr lang="en-US" sz="1200" dirty="0">
                <a:solidFill>
                  <a:schemeClr val="tx1"/>
                </a:solidFill>
                <a:latin typeface="Arial" panose="020B0604020202020204" pitchFamily="34" charset="0"/>
                <a:cs typeface="Arial" panose="020B0604020202020204" pitchFamily="34" charset="0"/>
              </a:rPr>
              <a:t>ASK YOURSELF: How would I like to be treated? Am I treating that </a:t>
            </a:r>
            <a:r>
              <a:rPr lang="en-US" sz="1200" dirty="0">
                <a:latin typeface="Arial" panose="020B0604020202020204" pitchFamily="34" charset="0"/>
                <a:cs typeface="Arial" panose="020B0604020202020204" pitchFamily="34" charset="0"/>
              </a:rPr>
              <a:t>person this way?</a:t>
            </a:r>
          </a:p>
          <a:p>
            <a:pPr marL="285750" indent="-285750">
              <a:buFont typeface="Arial" panose="020B0604020202020204" pitchFamily="34" charset="0"/>
              <a:buChar char="•"/>
              <a:defRPr>
                <a:latin typeface="FreightSansLFPro"/>
                <a:ea typeface="FreightSansLFPro"/>
                <a:cs typeface="FreightSansLFPro"/>
                <a:sym typeface="FreightSansLFPro"/>
              </a:defRPr>
            </a:pPr>
            <a:r>
              <a:rPr lang="en-US" sz="1200" dirty="0">
                <a:latin typeface="Arial" panose="020B0604020202020204" pitchFamily="34" charset="0"/>
                <a:cs typeface="Arial" panose="020B0604020202020204" pitchFamily="34" charset="0"/>
              </a:rPr>
              <a:t>Number 4: be open. </a:t>
            </a:r>
          </a:p>
          <a:p>
            <a:pPr marL="285750" indent="-285750">
              <a:buFont typeface="Arial" panose="020B0604020202020204" pitchFamily="34" charset="0"/>
              <a:buChar char="•"/>
              <a:defRPr>
                <a:latin typeface="FreightSansLFPro"/>
                <a:ea typeface="FreightSansLFPro"/>
                <a:cs typeface="FreightSansLFPro"/>
                <a:sym typeface="FreightSansLFPro"/>
              </a:defRPr>
            </a:pPr>
            <a:r>
              <a:rPr lang="en-US" sz="1200" dirty="0">
                <a:latin typeface="Arial" panose="020B0604020202020204" pitchFamily="34" charset="0"/>
                <a:cs typeface="Arial" panose="020B0604020202020204" pitchFamily="34" charset="0"/>
              </a:rPr>
              <a:t>Be open-minded. Don’t jump to conclusions — remember the visual clues that you’re missing.</a:t>
            </a:r>
          </a:p>
          <a:p>
            <a:pPr marL="285750" indent="-285750">
              <a:buFont typeface="Arial" panose="020B0604020202020204" pitchFamily="34" charset="0"/>
              <a:buChar char="•"/>
              <a:defRPr>
                <a:latin typeface="FreightSansLFPro"/>
                <a:ea typeface="FreightSansLFPro"/>
                <a:cs typeface="FreightSansLFPro"/>
                <a:sym typeface="FreightSansLFPro"/>
              </a:defRPr>
            </a:pPr>
            <a:r>
              <a:rPr lang="en-US" sz="1200" dirty="0">
                <a:latin typeface="Arial" panose="020B0604020202020204" pitchFamily="34" charset="0"/>
                <a:cs typeface="Arial" panose="020B0604020202020204" pitchFamily="34" charset="0"/>
              </a:rPr>
              <a:t>ASK YOURSELF: Do I have all the information to make this conclusion?</a:t>
            </a:r>
          </a:p>
          <a:p>
            <a:pPr marL="285750" indent="-285750">
              <a:buFont typeface="Arial" panose="020B0604020202020204" pitchFamily="34" charset="0"/>
              <a:buChar char="•"/>
              <a:defRPr>
                <a:latin typeface="FreightSansLFPro"/>
                <a:ea typeface="FreightSansLFPro"/>
                <a:cs typeface="FreightSansLFPro"/>
                <a:sym typeface="FreightSansLFPro"/>
              </a:defRPr>
            </a:pPr>
            <a:r>
              <a:rPr lang="en-US" sz="1200" dirty="0">
                <a:latin typeface="Arial" panose="020B0604020202020204" pitchFamily="34" charset="0"/>
                <a:cs typeface="Arial" panose="020B0604020202020204" pitchFamily="34" charset="0"/>
              </a:rPr>
              <a:t>And finally number 5: be sensitive to the environment — the context a conversation is happening within.</a:t>
            </a:r>
          </a:p>
          <a:p>
            <a:pPr marL="285750" indent="-285750">
              <a:buFont typeface="Arial" panose="020B0604020202020204" pitchFamily="34" charset="0"/>
              <a:buChar char="•"/>
              <a:defRPr>
                <a:latin typeface="FreightSansLFPro"/>
                <a:ea typeface="FreightSansLFPro"/>
                <a:cs typeface="FreightSansLFPro"/>
                <a:sym typeface="FreightSansLFPro"/>
              </a:defRPr>
            </a:pPr>
            <a:r>
              <a:rPr lang="en-US" sz="1200" dirty="0">
                <a:latin typeface="Arial" panose="020B0604020202020204" pitchFamily="34" charset="0"/>
                <a:cs typeface="Arial" panose="020B0604020202020204" pitchFamily="34" charset="0"/>
              </a:rPr>
              <a:t> ASK YOURSELF: Am I considering his or her feelings and the background/perspective this person is coming from? </a:t>
            </a:r>
          </a:p>
          <a:p>
            <a:pPr marL="0" marR="0" lvl="0" indent="0" algn="l" defTabSz="456696" eaLnBrk="1" fontAlgn="auto" latinLnBrk="0" hangingPunct="1">
              <a:lnSpc>
                <a:spcPct val="100000"/>
              </a:lnSpc>
              <a:spcBef>
                <a:spcPts val="0"/>
              </a:spcBef>
              <a:spcAft>
                <a:spcPts val="0"/>
              </a:spcAft>
              <a:buClrTx/>
              <a:buSzTx/>
              <a:buFontTx/>
              <a:buNone/>
              <a:tabLst/>
              <a:defRPr/>
            </a:pPr>
            <a:endParaRPr lang="en-PH" sz="1200" b="1" dirty="0">
              <a:latin typeface="Arial" panose="020B0604020202020204" pitchFamily="34" charset="0"/>
              <a:cs typeface="Arial" panose="020B0604020202020204" pitchFamily="34" charset="0"/>
            </a:endParaRPr>
          </a:p>
          <a:p>
            <a:endParaRPr lang="en-AU" sz="1200" dirty="0">
              <a:latin typeface="Arial" panose="020B0604020202020204" pitchFamily="34" charset="0"/>
              <a:cs typeface="Arial" panose="020B0604020202020204" pitchFamily="34" charset="0"/>
            </a:endParaRPr>
          </a:p>
          <a:p>
            <a:endParaRPr lang="en-GB" sz="12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80345496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GB"/>
          </a:p>
        </p:txBody>
      </p:sp>
    </p:spTree>
    <p:extLst>
      <p:ext uri="{BB962C8B-B14F-4D97-AF65-F5344CB8AC3E}">
        <p14:creationId xmlns:p14="http://schemas.microsoft.com/office/powerpoint/2010/main" val="399859353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285750" indent="-285750">
              <a:buFont typeface="Arial" panose="020B0604020202020204" pitchFamily="34" charset="0"/>
              <a:buChar char="•"/>
            </a:pPr>
            <a:r>
              <a:rPr lang="en-PH" sz="1200" dirty="0">
                <a:latin typeface="Arial" panose="020B0604020202020204" pitchFamily="34" charset="0"/>
                <a:cs typeface="Arial" panose="020B0604020202020204" pitchFamily="34" charset="0"/>
              </a:rPr>
              <a:t>What should Joe do?</a:t>
            </a:r>
          </a:p>
          <a:p>
            <a:pPr marL="285750" marR="0" lvl="0" indent="-285750" algn="l" defTabSz="121920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latin typeface="Arial" panose="020B0604020202020204" pitchFamily="34" charset="0"/>
                <a:cs typeface="Arial" panose="020B0604020202020204" pitchFamily="34" charset="0"/>
              </a:rPr>
              <a:t>Focuses on getting your money than giving background information or detailed explanation</a:t>
            </a:r>
          </a:p>
          <a:p>
            <a:pPr marL="285750" indent="-285750" algn="l" defTabSz="456696">
              <a:buFont typeface="Arial" panose="020B0604020202020204" pitchFamily="34" charset="0"/>
              <a:buChar char="•"/>
              <a:defRPr sz="2000">
                <a:solidFill>
                  <a:srgbClr val="FFFFFF"/>
                </a:solidFill>
              </a:defRPr>
            </a:pPr>
            <a:r>
              <a:rPr lang="en-US" sz="1200" dirty="0">
                <a:latin typeface="Arial" panose="020B0604020202020204" pitchFamily="34" charset="0"/>
                <a:cs typeface="Arial" panose="020B0604020202020204" pitchFamily="34" charset="0"/>
              </a:rPr>
              <a:t>Is not transparent – does not answer questions completely</a:t>
            </a:r>
          </a:p>
          <a:p>
            <a:pPr marL="285750" indent="-285750" algn="l" defTabSz="456696">
              <a:buFont typeface="Arial" panose="020B0604020202020204" pitchFamily="34" charset="0"/>
              <a:buChar char="•"/>
              <a:defRPr sz="2000">
                <a:solidFill>
                  <a:srgbClr val="FFFFFF"/>
                </a:solidFill>
              </a:defRPr>
            </a:pPr>
            <a:r>
              <a:rPr lang="en-US" sz="1200" dirty="0">
                <a:latin typeface="Arial" panose="020B0604020202020204" pitchFamily="34" charset="0"/>
                <a:cs typeface="Arial" panose="020B0604020202020204" pitchFamily="34" charset="0"/>
              </a:rPr>
              <a:t>Proposes too good to be true products/ventures</a:t>
            </a:r>
          </a:p>
          <a:p>
            <a:pPr marL="0" marR="0" lvl="0" indent="0" algn="ctr" defTabSz="1219200" eaLnBrk="1" fontAlgn="auto" latinLnBrk="0" hangingPunct="1">
              <a:lnSpc>
                <a:spcPct val="100000"/>
              </a:lnSpc>
              <a:spcBef>
                <a:spcPts val="0"/>
              </a:spcBef>
              <a:spcAft>
                <a:spcPts val="0"/>
              </a:spcAft>
              <a:buClrTx/>
              <a:buSzTx/>
              <a:buFontTx/>
              <a:buNone/>
              <a:tabLst/>
              <a:defRPr/>
            </a:pPr>
            <a:endParaRPr lang="en-US" sz="1200" dirty="0">
              <a:latin typeface="Arial" panose="020B0604020202020204" pitchFamily="34" charset="0"/>
              <a:cs typeface="Arial" panose="020B0604020202020204" pitchFamily="34" charset="0"/>
            </a:endParaRPr>
          </a:p>
          <a:p>
            <a:endParaRPr lang="en-PH" sz="1200" dirty="0">
              <a:latin typeface="Arial" panose="020B0604020202020204" pitchFamily="34" charset="0"/>
              <a:cs typeface="Arial" panose="020B0604020202020204" pitchFamily="34" charset="0"/>
            </a:endParaRPr>
          </a:p>
          <a:p>
            <a:endParaRPr lang="en-GB" sz="12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54229227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GB"/>
          </a:p>
        </p:txBody>
      </p:sp>
    </p:spTree>
    <p:extLst>
      <p:ext uri="{BB962C8B-B14F-4D97-AF65-F5344CB8AC3E}">
        <p14:creationId xmlns:p14="http://schemas.microsoft.com/office/powerpoint/2010/main" val="223303317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285750" indent="-285750">
              <a:buFont typeface="Arial" panose="020B0604020202020204" pitchFamily="34" charset="0"/>
              <a:buChar char="•"/>
              <a:defRPr>
                <a:latin typeface="FreightSansLFPro"/>
                <a:ea typeface="FreightSansLFPro"/>
                <a:cs typeface="FreightSansLFPro"/>
                <a:sym typeface="FreightSansLFPro"/>
              </a:defRPr>
            </a:pPr>
            <a:r>
              <a:rPr lang="en-US" sz="1200" dirty="0">
                <a:latin typeface="Arial" panose="020B0604020202020204" pitchFamily="34" charset="0"/>
                <a:cs typeface="Arial" panose="020B0604020202020204" pitchFamily="34" charset="0"/>
              </a:rPr>
              <a:t>The good news is that there are a lot of things you can do to protect yourself from having bad experiences online.</a:t>
            </a:r>
          </a:p>
          <a:p>
            <a:pPr marL="285750" indent="-285750">
              <a:buFont typeface="Arial" panose="020B0604020202020204" pitchFamily="34" charset="0"/>
              <a:buChar char="•"/>
              <a:defRPr>
                <a:latin typeface="FreightSansLFPro"/>
                <a:ea typeface="FreightSansLFPro"/>
                <a:cs typeface="FreightSansLFPro"/>
                <a:sym typeface="FreightSansLFPro"/>
              </a:defRPr>
            </a:pPr>
            <a:r>
              <a:rPr lang="en-US" sz="1200" dirty="0">
                <a:latin typeface="Arial" panose="020B0604020202020204" pitchFamily="34" charset="0"/>
                <a:cs typeface="Arial" panose="020B0604020202020204" pitchFamily="34" charset="0"/>
              </a:rPr>
              <a:t>Use common sense. For example:</a:t>
            </a:r>
          </a:p>
          <a:p>
            <a:pPr marL="285750" indent="-285750">
              <a:buSzPct val="100000"/>
              <a:buFont typeface="Arial" panose="020B0604020202020204" pitchFamily="34" charset="0"/>
              <a:buChar char="•"/>
            </a:pPr>
            <a:r>
              <a:rPr lang="en-US" sz="1200" dirty="0">
                <a:latin typeface="Arial" panose="020B0604020202020204" pitchFamily="34" charset="0"/>
                <a:cs typeface="Arial" panose="020B0604020202020204" pitchFamily="34" charset="0"/>
              </a:rPr>
              <a:t>Ignore friend requests from complete strangers</a:t>
            </a:r>
          </a:p>
          <a:p>
            <a:pPr marL="285750" indent="-285750">
              <a:buSzPct val="100000"/>
              <a:buFont typeface="Arial" panose="020B0604020202020204" pitchFamily="34" charset="0"/>
              <a:buChar char="•"/>
            </a:pPr>
            <a:r>
              <a:rPr lang="en-US" sz="1200" dirty="0">
                <a:latin typeface="Arial" panose="020B0604020202020204" pitchFamily="34" charset="0"/>
                <a:cs typeface="Arial" panose="020B0604020202020204" pitchFamily="34" charset="0"/>
              </a:rPr>
              <a:t>Don’t post personal details online, especially when you know the information will be seen by many people. </a:t>
            </a:r>
          </a:p>
          <a:p>
            <a:pPr marL="285750" indent="-285750">
              <a:buSzPct val="100000"/>
              <a:buFont typeface="Arial" panose="020B0604020202020204" pitchFamily="34" charset="0"/>
              <a:buChar char="•"/>
            </a:pPr>
            <a:r>
              <a:rPr lang="en-US" sz="1200" dirty="0">
                <a:latin typeface="Arial" panose="020B0604020202020204" pitchFamily="34" charset="0"/>
                <a:cs typeface="Arial" panose="020B0604020202020204" pitchFamily="34" charset="0"/>
              </a:rPr>
              <a:t>This would include your home address, your credit card or banking details, and your every move</a:t>
            </a:r>
          </a:p>
          <a:p>
            <a:pPr marL="285750" indent="-285750">
              <a:buSzPct val="100000"/>
              <a:buFont typeface="Arial" panose="020B0604020202020204" pitchFamily="34" charset="0"/>
              <a:buChar char="•"/>
            </a:pPr>
            <a:r>
              <a:rPr lang="en-US" sz="1200" dirty="0">
                <a:latin typeface="Arial" panose="020B0604020202020204" pitchFamily="34" charset="0"/>
                <a:cs typeface="Arial" panose="020B0604020202020204" pitchFamily="34" charset="0"/>
              </a:rPr>
              <a:t>Don’t engage with a person who is being unkind or unfriendly. </a:t>
            </a:r>
          </a:p>
          <a:p>
            <a:pPr marL="285750" indent="-285750">
              <a:buSzPct val="100000"/>
              <a:buFont typeface="Arial" panose="020B0604020202020204" pitchFamily="34" charset="0"/>
              <a:buChar char="•"/>
            </a:pPr>
            <a:r>
              <a:rPr lang="en-US" sz="1200" dirty="0">
                <a:latin typeface="Arial" panose="020B0604020202020204" pitchFamily="34" charset="0"/>
                <a:cs typeface="Arial" panose="020B0604020202020204" pitchFamily="34" charset="0"/>
              </a:rPr>
              <a:t>Unfollow or block people who you no longer wish to interact with online</a:t>
            </a:r>
          </a:p>
          <a:p>
            <a:pPr marL="285750" indent="-285750">
              <a:buSzPct val="100000"/>
              <a:buFont typeface="Arial" panose="020B0604020202020204" pitchFamily="34" charset="0"/>
              <a:buChar char="•"/>
            </a:pPr>
            <a:r>
              <a:rPr lang="en-US" sz="1200" dirty="0">
                <a:latin typeface="Arial" panose="020B0604020202020204" pitchFamily="34" charset="0"/>
                <a:cs typeface="Arial" panose="020B0604020202020204" pitchFamily="34" charset="0"/>
              </a:rPr>
              <a:t>Report illegal or disrespectful </a:t>
            </a:r>
            <a:r>
              <a:rPr lang="en-US" sz="1200" dirty="0" err="1">
                <a:latin typeface="Arial" panose="020B0604020202020204" pitchFamily="34" charset="0"/>
                <a:cs typeface="Arial" panose="020B0604020202020204" pitchFamily="34" charset="0"/>
              </a:rPr>
              <a:t>behaviour</a:t>
            </a:r>
            <a:endParaRPr lang="en-US" sz="1200" dirty="0">
              <a:latin typeface="Arial" panose="020B0604020202020204" pitchFamily="34" charset="0"/>
              <a:cs typeface="Arial" panose="020B0604020202020204" pitchFamily="34" charset="0"/>
            </a:endParaRPr>
          </a:p>
          <a:p>
            <a:pPr marL="285750" indent="-285750">
              <a:buSzPct val="100000"/>
              <a:buFont typeface="Arial" panose="020B0604020202020204" pitchFamily="34" charset="0"/>
              <a:buChar char="•"/>
            </a:pPr>
            <a:r>
              <a:rPr lang="en-US" sz="1200" dirty="0">
                <a:latin typeface="Arial" panose="020B0604020202020204" pitchFamily="34" charset="0"/>
                <a:cs typeface="Arial" panose="020B0604020202020204" pitchFamily="34" charset="0"/>
              </a:rPr>
              <a:t>Be very clear about how you want to interact online: how much time do you want to spend online; how much of your real life do you want to share online; how many people do you want to share your online self with?</a:t>
            </a:r>
          </a:p>
          <a:p>
            <a:endParaRPr lang="en-GB" sz="12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11117622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08100" y="357188"/>
            <a:ext cx="4630738" cy="2605087"/>
          </a:xfrm>
        </p:spPr>
      </p:sp>
      <p:sp>
        <p:nvSpPr>
          <p:cNvPr id="3" name="Notes Placeholder 2"/>
          <p:cNvSpPr>
            <a:spLocks noGrp="1"/>
          </p:cNvSpPr>
          <p:nvPr>
            <p:ph type="body" idx="1"/>
          </p:nvPr>
        </p:nvSpPr>
        <p:spPr>
          <a:xfrm>
            <a:off x="530132" y="4239491"/>
            <a:ext cx="5948362" cy="4659473"/>
          </a:xfrm>
        </p:spPr>
        <p:txBody>
          <a:bodyPr/>
          <a:lstStyle/>
          <a:p>
            <a:pPr marL="285750" indent="-285750">
              <a:buFont typeface="Arial" panose="020B0604020202020204" pitchFamily="34" charset="0"/>
              <a:buChar char="•"/>
              <a:defRPr>
                <a:latin typeface="FreightSansLFPro"/>
                <a:ea typeface="FreightSansLFPro"/>
                <a:cs typeface="FreightSansLFPro"/>
                <a:sym typeface="FreightSansLFPro"/>
              </a:defRPr>
            </a:pPr>
            <a:r>
              <a:rPr lang="en-US" sz="1200" dirty="0">
                <a:solidFill>
                  <a:schemeClr val="tx1"/>
                </a:solidFill>
                <a:latin typeface="Arial" panose="020B0604020202020204" pitchFamily="34" charset="0"/>
                <a:cs typeface="Arial" panose="020B0604020202020204" pitchFamily="34" charset="0"/>
              </a:rPr>
              <a:t>Block! Comments/Messages will stop - </a:t>
            </a:r>
            <a:r>
              <a:rPr lang="en-US" sz="1200" dirty="0" err="1">
                <a:solidFill>
                  <a:schemeClr val="tx1"/>
                </a:solidFill>
                <a:latin typeface="Arial" panose="020B0604020202020204" pitchFamily="34" charset="0"/>
                <a:cs typeface="Arial" panose="020B0604020202020204" pitchFamily="34" charset="0"/>
              </a:rPr>
              <a:t>specially</a:t>
            </a:r>
            <a:r>
              <a:rPr lang="en-US" sz="1200" dirty="0">
                <a:solidFill>
                  <a:schemeClr val="tx1"/>
                </a:solidFill>
                <a:latin typeface="Arial" panose="020B0604020202020204" pitchFamily="34" charset="0"/>
                <a:cs typeface="Arial" panose="020B0604020202020204" pitchFamily="34" charset="0"/>
              </a:rPr>
              <a:t> since it is recurrent</a:t>
            </a:r>
          </a:p>
          <a:p>
            <a:pPr marL="285750" indent="-285750">
              <a:buFont typeface="Arial" panose="020B0604020202020204" pitchFamily="34" charset="0"/>
              <a:buChar char="•"/>
              <a:defRPr>
                <a:latin typeface="FreightSansLFPro"/>
                <a:ea typeface="FreightSansLFPro"/>
                <a:cs typeface="FreightSansLFPro"/>
                <a:sym typeface="FreightSansLFPro"/>
              </a:defRPr>
            </a:pPr>
            <a:r>
              <a:rPr lang="en-US" sz="1200" dirty="0">
                <a:solidFill>
                  <a:schemeClr val="tx1"/>
                </a:solidFill>
                <a:latin typeface="Arial" panose="020B0604020202020204" pitchFamily="34" charset="0"/>
                <a:cs typeface="Arial" panose="020B0604020202020204" pitchFamily="34" charset="0"/>
              </a:rPr>
              <a:t>Unfollow! Comments will not stop</a:t>
            </a:r>
          </a:p>
          <a:p>
            <a:pPr marL="285750" indent="-285750">
              <a:buFont typeface="Arial" panose="020B0604020202020204" pitchFamily="34" charset="0"/>
              <a:buChar char="•"/>
              <a:defRPr>
                <a:latin typeface="FreightSansLFPro"/>
                <a:ea typeface="FreightSansLFPro"/>
                <a:cs typeface="FreightSansLFPro"/>
                <a:sym typeface="FreightSansLFPro"/>
              </a:defRPr>
            </a:pPr>
            <a:r>
              <a:rPr lang="en-US" sz="1200" dirty="0">
                <a:solidFill>
                  <a:schemeClr val="tx1"/>
                </a:solidFill>
                <a:latin typeface="Arial" panose="020B0604020202020204" pitchFamily="34" charset="0"/>
                <a:cs typeface="Arial" panose="020B0604020202020204" pitchFamily="34" charset="0"/>
              </a:rPr>
              <a:t>Report! Person subject to evaluation of compliance to FB community standards</a:t>
            </a:r>
          </a:p>
          <a:p>
            <a:endParaRPr lang="en-GB" sz="120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8934859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855663" y="368300"/>
            <a:ext cx="4970462" cy="2795588"/>
          </a:xfrm>
        </p:spPr>
      </p:sp>
      <p:sp>
        <p:nvSpPr>
          <p:cNvPr id="3" name="Notes Placeholder 2"/>
          <p:cNvSpPr>
            <a:spLocks noGrp="1"/>
          </p:cNvSpPr>
          <p:nvPr>
            <p:ph type="body" idx="1"/>
          </p:nvPr>
        </p:nvSpPr>
        <p:spPr>
          <a:xfrm>
            <a:off x="499035" y="3674034"/>
            <a:ext cx="5977965" cy="4985871"/>
          </a:xfrm>
        </p:spPr>
        <p:txBody>
          <a:bodyPr/>
          <a:lstStyle/>
          <a:p>
            <a:pPr marL="285750" indent="-285750">
              <a:buFont typeface="Arial" panose="020B0604020202020204" pitchFamily="34" charset="0"/>
              <a:buChar char="•"/>
            </a:pPr>
            <a:r>
              <a:rPr lang="en-US" sz="1200" dirty="0">
                <a:latin typeface="Arial" panose="020B0604020202020204" pitchFamily="34" charset="0"/>
                <a:cs typeface="Arial" panose="020B0604020202020204" pitchFamily="34" charset="0"/>
              </a:rPr>
              <a:t>Facebook includes a “Report” link for harassment, bullying, and other issues on nearly every piece of content. </a:t>
            </a:r>
          </a:p>
          <a:p>
            <a:pPr marL="285750" indent="-285750">
              <a:buFont typeface="Arial" panose="020B0604020202020204" pitchFamily="34" charset="0"/>
              <a:buChar char="•"/>
            </a:pPr>
            <a:r>
              <a:rPr lang="en-US" sz="1200" dirty="0">
                <a:latin typeface="Arial" panose="020B0604020202020204" pitchFamily="34" charset="0"/>
                <a:cs typeface="Arial" panose="020B0604020202020204" pitchFamily="34" charset="0"/>
              </a:rPr>
              <a:t>When something gets reported to Facebook, we review it and remove anything that violates our Community Standards. facebook.com/</a:t>
            </a:r>
            <a:r>
              <a:rPr lang="en-US" sz="1200" dirty="0" err="1">
                <a:latin typeface="Arial" panose="020B0604020202020204" pitchFamily="34" charset="0"/>
                <a:cs typeface="Arial" panose="020B0604020202020204" pitchFamily="34" charset="0"/>
              </a:rPr>
              <a:t>communitystandards</a:t>
            </a:r>
            <a:endParaRPr lang="en-US" sz="120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US" sz="1200" dirty="0">
                <a:latin typeface="Arial" panose="020B0604020202020204" pitchFamily="34" charset="0"/>
                <a:cs typeface="Arial" panose="020B0604020202020204" pitchFamily="34" charset="0"/>
              </a:rPr>
              <a:t>We don't include any information about the person who filed the report when we reach out to the person responsible.</a:t>
            </a:r>
          </a:p>
          <a:p>
            <a:pPr marL="285750" indent="-285750">
              <a:buFont typeface="Arial" panose="020B0604020202020204" pitchFamily="34" charset="0"/>
              <a:buChar char="•"/>
            </a:pPr>
            <a:r>
              <a:rPr lang="en-US" sz="1200" dirty="0">
                <a:latin typeface="Arial" panose="020B0604020202020204" pitchFamily="34" charset="0"/>
                <a:cs typeface="Arial" panose="020B0604020202020204" pitchFamily="34" charset="0"/>
              </a:rPr>
              <a:t>Our teams work in offices around the world, 24 hours a day, 7 days a week, in over two dozen languages to review things you report to make sure Facebook remains safe..</a:t>
            </a:r>
          </a:p>
          <a:p>
            <a:pPr marL="285750" indent="-285750">
              <a:buFont typeface="Arial" panose="020B0604020202020204" pitchFamily="34" charset="0"/>
              <a:buChar char="•"/>
            </a:pPr>
            <a:r>
              <a:rPr lang="en-US" sz="1200" dirty="0">
                <a:latin typeface="Arial" panose="020B0604020202020204" pitchFamily="34" charset="0"/>
                <a:cs typeface="Arial" panose="020B0604020202020204" pitchFamily="34" charset="0"/>
              </a:rPr>
              <a:t>The best way to report abusive content or spam on Facebook is by using the Report link that appears near the content itself. </a:t>
            </a:r>
          </a:p>
          <a:p>
            <a:pPr marL="285750" indent="-285750">
              <a:buFont typeface="Arial" panose="020B0604020202020204" pitchFamily="34" charset="0"/>
              <a:buChar char="•"/>
            </a:pPr>
            <a:r>
              <a:rPr lang="en-US" sz="1200" dirty="0">
                <a:latin typeface="Arial" panose="020B0604020202020204" pitchFamily="34" charset="0"/>
                <a:cs typeface="Arial" panose="020B0604020202020204" pitchFamily="34" charset="0"/>
              </a:rPr>
              <a:t>For instance, to report a post:</a:t>
            </a:r>
          </a:p>
          <a:p>
            <a:pPr marL="285750" indent="-285750">
              <a:buFont typeface="Arial" panose="020B0604020202020204" pitchFamily="34" charset="0"/>
              <a:buChar char="•"/>
            </a:pPr>
            <a:r>
              <a:rPr lang="en-US" sz="1200" dirty="0">
                <a:latin typeface="Arial" panose="020B0604020202020204" pitchFamily="34" charset="0"/>
                <a:cs typeface="Arial" panose="020B0604020202020204" pitchFamily="34" charset="0"/>
              </a:rPr>
              <a:t>1 Click in the top right of the post you want to report and select I don't want to see this</a:t>
            </a:r>
          </a:p>
          <a:p>
            <a:pPr marL="285750" indent="-285750">
              <a:buFont typeface="Arial" panose="020B0604020202020204" pitchFamily="34" charset="0"/>
              <a:buChar char="•"/>
            </a:pPr>
            <a:r>
              <a:rPr lang="en-US" sz="1200" dirty="0">
                <a:latin typeface="Arial" panose="020B0604020202020204" pitchFamily="34" charset="0"/>
                <a:cs typeface="Arial" panose="020B0604020202020204" pitchFamily="34" charset="0"/>
              </a:rPr>
              <a:t>2 Click Why don't you want to see this?</a:t>
            </a:r>
          </a:p>
          <a:p>
            <a:pPr marL="285750" indent="-285750">
              <a:buFont typeface="Arial" panose="020B0604020202020204" pitchFamily="34" charset="0"/>
              <a:buChar char="•"/>
            </a:pPr>
            <a:r>
              <a:rPr lang="en-US" sz="1200" dirty="0">
                <a:latin typeface="Arial" panose="020B0604020202020204" pitchFamily="34" charset="0"/>
                <a:cs typeface="Arial" panose="020B0604020202020204" pitchFamily="34" charset="0"/>
              </a:rPr>
              <a:t>Choose the option that best describes the issue and follow the on-screen instructions.</a:t>
            </a:r>
          </a:p>
          <a:p>
            <a:pPr marL="285750" indent="-285750">
              <a:buFont typeface="Arial" panose="020B0604020202020204" pitchFamily="34" charset="0"/>
              <a:buChar char="•"/>
            </a:pPr>
            <a:r>
              <a:rPr lang="en-US" sz="1200" dirty="0">
                <a:latin typeface="Arial" panose="020B0604020202020204" pitchFamily="34" charset="0"/>
                <a:cs typeface="Arial" panose="020B0604020202020204" pitchFamily="34" charset="0"/>
              </a:rPr>
              <a:t>If you've reported something, you have the option to check the status of your report from the Support Inbox. Please keep in mind that only you can see your Support Inbox. (fb.me/</a:t>
            </a:r>
            <a:r>
              <a:rPr lang="en-US" sz="1200" dirty="0" err="1">
                <a:latin typeface="Arial" panose="020B0604020202020204" pitchFamily="34" charset="0"/>
                <a:cs typeface="Arial" panose="020B0604020202020204" pitchFamily="34" charset="0"/>
              </a:rPr>
              <a:t>supportInbox</a:t>
            </a:r>
            <a:r>
              <a:rPr lang="en-US" sz="1200" dirty="0">
                <a:latin typeface="Arial" panose="020B0604020202020204" pitchFamily="34" charset="0"/>
                <a:cs typeface="Arial" panose="020B0604020202020204" pitchFamily="34" charset="0"/>
              </a:rPr>
              <a:t>)</a:t>
            </a:r>
          </a:p>
          <a:p>
            <a:pPr marL="285750" indent="-285750">
              <a:buFont typeface="Arial" panose="020B0604020202020204" pitchFamily="34" charset="0"/>
              <a:buChar char="•"/>
            </a:pPr>
            <a:r>
              <a:rPr lang="en-US" sz="1200" dirty="0">
                <a:latin typeface="Arial" panose="020B0604020202020204" pitchFamily="34" charset="0"/>
                <a:cs typeface="Arial" panose="020B0604020202020204" pitchFamily="34" charset="0"/>
              </a:rPr>
              <a:t>To learn more, visit fb.me/Reporting</a:t>
            </a:r>
          </a:p>
          <a:p>
            <a:pPr marL="171450" indent="-171450">
              <a:buFont typeface="Arial" panose="020B0604020202020204" pitchFamily="34" charset="0"/>
              <a:buChar char="•"/>
            </a:pPr>
            <a:endParaRPr lang="en-GB" sz="12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22772419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312340177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285750" indent="-285750">
              <a:buFont typeface="Arial" panose="020B0604020202020204" pitchFamily="34" charset="0"/>
              <a:buChar char="•"/>
            </a:pPr>
            <a:r>
              <a:rPr lang="en-GB" sz="1200" b="0" i="0" dirty="0">
                <a:effectLst/>
                <a:latin typeface="Arial" panose="020B0604020202020204" pitchFamily="34" charset="0"/>
                <a:ea typeface="+mj-ea"/>
                <a:cs typeface="Arial" panose="020B0604020202020204" pitchFamily="34" charset="0"/>
                <a:sym typeface="FreightSansLFPro"/>
              </a:rPr>
              <a:t>Getting the most out of the online world is the aim. </a:t>
            </a:r>
          </a:p>
          <a:p>
            <a:pPr marL="285750" indent="-285750">
              <a:buFont typeface="Arial" panose="020B0604020202020204" pitchFamily="34" charset="0"/>
              <a:buChar char="•"/>
            </a:pPr>
            <a:r>
              <a:rPr lang="en-GB" sz="1200" b="0" i="0" dirty="0">
                <a:effectLst/>
                <a:latin typeface="Arial" panose="020B0604020202020204" pitchFamily="34" charset="0"/>
                <a:ea typeface="+mj-ea"/>
                <a:cs typeface="Arial" panose="020B0604020202020204" pitchFamily="34" charset="0"/>
                <a:sym typeface="FreightSansLFPro"/>
              </a:rPr>
              <a:t>And if you take a little time to consider your actions, and other people’s motivations, you can enjoy all the benefits of the internet in a safer and more secure way.</a:t>
            </a:r>
          </a:p>
          <a:p>
            <a:pPr marL="285750" indent="-285750">
              <a:buFont typeface="Arial" panose="020B0604020202020204" pitchFamily="34" charset="0"/>
              <a:buChar char="•"/>
            </a:pPr>
            <a:r>
              <a:rPr lang="en-GB" sz="1200" b="0" i="0" dirty="0">
                <a:effectLst/>
                <a:latin typeface="Arial" panose="020B0604020202020204" pitchFamily="34" charset="0"/>
                <a:ea typeface="+mj-ea"/>
                <a:cs typeface="Arial" panose="020B0604020202020204" pitchFamily="34" charset="0"/>
                <a:sym typeface="FreightSansLFPro"/>
              </a:rPr>
              <a:t>It’s good to </a:t>
            </a:r>
            <a:r>
              <a:rPr lang="en-GB" sz="1200" b="0" i="1" dirty="0">
                <a:effectLst/>
                <a:latin typeface="Arial" panose="020B0604020202020204" pitchFamily="34" charset="0"/>
                <a:ea typeface="+mj-ea"/>
                <a:cs typeface="Arial" panose="020B0604020202020204" pitchFamily="34" charset="0"/>
                <a:sym typeface="FreightSansLFPro"/>
              </a:rPr>
              <a:t>stop</a:t>
            </a:r>
            <a:r>
              <a:rPr lang="en-GB" sz="1200" b="0" i="0" dirty="0">
                <a:effectLst/>
                <a:latin typeface="Arial" panose="020B0604020202020204" pitchFamily="34" charset="0"/>
                <a:ea typeface="+mj-ea"/>
                <a:cs typeface="Arial" panose="020B0604020202020204" pitchFamily="34" charset="0"/>
                <a:sym typeface="FreightSansLFPro"/>
              </a:rPr>
              <a:t> and </a:t>
            </a:r>
            <a:r>
              <a:rPr lang="en-GB" sz="1200" b="0" i="1" dirty="0">
                <a:effectLst/>
                <a:latin typeface="Arial" panose="020B0604020202020204" pitchFamily="34" charset="0"/>
                <a:ea typeface="+mj-ea"/>
                <a:cs typeface="Arial" panose="020B0604020202020204" pitchFamily="34" charset="0"/>
                <a:sym typeface="FreightSansLFPro"/>
              </a:rPr>
              <a:t>think</a:t>
            </a:r>
            <a:r>
              <a:rPr lang="en-GB" sz="1200" b="0" i="0" dirty="0">
                <a:effectLst/>
                <a:latin typeface="Arial" panose="020B0604020202020204" pitchFamily="34" charset="0"/>
                <a:ea typeface="+mj-ea"/>
                <a:cs typeface="Arial" panose="020B0604020202020204" pitchFamily="34" charset="0"/>
                <a:sym typeface="FreightSansLFPro"/>
              </a:rPr>
              <a:t> about your online behaviour and the behaviour of others. </a:t>
            </a:r>
          </a:p>
          <a:p>
            <a:pPr marL="285750" indent="-285750">
              <a:buFont typeface="Arial" panose="020B0604020202020204" pitchFamily="34" charset="0"/>
              <a:buChar char="•"/>
            </a:pPr>
            <a:r>
              <a:rPr lang="en-GB" sz="1200" b="0" i="0" dirty="0">
                <a:effectLst/>
                <a:latin typeface="Arial" panose="020B0604020202020204" pitchFamily="34" charset="0"/>
                <a:ea typeface="+mj-ea"/>
                <a:cs typeface="Arial" panose="020B0604020202020204" pitchFamily="34" charset="0"/>
                <a:sym typeface="FreightSansLFPro"/>
              </a:rPr>
              <a:t>Think about what you want to share. </a:t>
            </a:r>
          </a:p>
          <a:p>
            <a:pPr marL="285750" indent="-285750">
              <a:buFont typeface="Arial" panose="020B0604020202020204" pitchFamily="34" charset="0"/>
              <a:buChar char="•"/>
            </a:pPr>
            <a:r>
              <a:rPr lang="en-GB" sz="1200" b="0" i="0" dirty="0">
                <a:effectLst/>
                <a:latin typeface="Arial" panose="020B0604020202020204" pitchFamily="34" charset="0"/>
                <a:ea typeface="+mj-ea"/>
                <a:cs typeface="Arial" panose="020B0604020202020204" pitchFamily="34" charset="0"/>
                <a:sym typeface="FreightSansLFPro"/>
              </a:rPr>
              <a:t>Consider if your post is respectful of others. </a:t>
            </a:r>
          </a:p>
          <a:p>
            <a:pPr marL="285750" indent="-285750">
              <a:buFont typeface="Arial" panose="020B0604020202020204" pitchFamily="34" charset="0"/>
              <a:buChar char="•"/>
            </a:pPr>
            <a:r>
              <a:rPr lang="en-GB" sz="1200" b="0" i="0" dirty="0">
                <a:effectLst/>
                <a:latin typeface="Arial" panose="020B0604020202020204" pitchFamily="34" charset="0"/>
                <a:ea typeface="+mj-ea"/>
                <a:cs typeface="Arial" panose="020B0604020202020204" pitchFamily="34" charset="0"/>
                <a:sym typeface="FreightSansLFPro"/>
              </a:rPr>
              <a:t>Take a moment to consider how someone else might interpret your post. </a:t>
            </a:r>
          </a:p>
          <a:p>
            <a:pPr marL="285750" indent="-285750">
              <a:buFont typeface="Arial" panose="020B0604020202020204" pitchFamily="34" charset="0"/>
              <a:buChar char="•"/>
            </a:pPr>
            <a:r>
              <a:rPr lang="en-GB" sz="1200" b="0" i="0" dirty="0">
                <a:effectLst/>
                <a:latin typeface="Arial" panose="020B0604020202020204" pitchFamily="34" charset="0"/>
                <a:ea typeface="+mj-ea"/>
                <a:cs typeface="Arial" panose="020B0604020202020204" pitchFamily="34" charset="0"/>
                <a:sym typeface="FreightSansLFPro"/>
              </a:rPr>
              <a:t>And when you have reflected, then you are in a better place to make an informed decision and </a:t>
            </a:r>
            <a:r>
              <a:rPr lang="en-GB" sz="1200" b="0" i="1" dirty="0">
                <a:effectLst/>
                <a:latin typeface="Arial" panose="020B0604020202020204" pitchFamily="34" charset="0"/>
                <a:ea typeface="+mj-ea"/>
                <a:cs typeface="Arial" panose="020B0604020202020204" pitchFamily="34" charset="0"/>
                <a:sym typeface="FreightSansLFPro"/>
              </a:rPr>
              <a:t>act</a:t>
            </a:r>
            <a:r>
              <a:rPr lang="en-GB" sz="1200" b="0" i="0" dirty="0">
                <a:effectLst/>
                <a:latin typeface="Arial" panose="020B0604020202020204" pitchFamily="34" charset="0"/>
                <a:ea typeface="+mj-ea"/>
                <a:cs typeface="Arial" panose="020B0604020202020204" pitchFamily="34" charset="0"/>
                <a:sym typeface="FreightSansLFPro"/>
              </a:rPr>
              <a:t>.</a:t>
            </a:r>
          </a:p>
          <a:p>
            <a:endParaRPr lang="en-GB" dirty="0"/>
          </a:p>
        </p:txBody>
      </p:sp>
    </p:spTree>
    <p:extLst>
      <p:ext uri="{BB962C8B-B14F-4D97-AF65-F5344CB8AC3E}">
        <p14:creationId xmlns:p14="http://schemas.microsoft.com/office/powerpoint/2010/main" val="249497639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285750" indent="-285750">
              <a:buFont typeface="Arial" panose="020B0604020202020204" pitchFamily="34" charset="0"/>
              <a:buChar char="•"/>
            </a:pPr>
            <a:r>
              <a:rPr lang="en-GB" sz="1200" dirty="0">
                <a:effectLst/>
                <a:latin typeface="Arial" panose="020B0604020202020204" pitchFamily="34" charset="0"/>
                <a:ea typeface="+mj-ea"/>
                <a:cs typeface="Arial" panose="020B0604020202020204" pitchFamily="34" charset="0"/>
                <a:sym typeface="FreightSansLFPro"/>
              </a:rPr>
              <a:t>We’ve talked about some boundaries to consider when you are engaging online. </a:t>
            </a:r>
          </a:p>
          <a:p>
            <a:pPr marL="285750" indent="-285750">
              <a:buFont typeface="Arial" panose="020B0604020202020204" pitchFamily="34" charset="0"/>
              <a:buChar char="•"/>
            </a:pPr>
            <a:r>
              <a:rPr lang="en-GB" sz="1200" dirty="0">
                <a:effectLst/>
                <a:latin typeface="Arial" panose="020B0604020202020204" pitchFamily="34" charset="0"/>
                <a:ea typeface="+mj-ea"/>
                <a:cs typeface="Arial" panose="020B0604020202020204" pitchFamily="34" charset="0"/>
                <a:sym typeface="FreightSansLFPro"/>
              </a:rPr>
              <a:t>But it’s useful to remember that there are rules and policies set by others in the digital world too. </a:t>
            </a:r>
          </a:p>
          <a:p>
            <a:pPr marL="285750" indent="-285750">
              <a:buFont typeface="Arial" panose="020B0604020202020204" pitchFamily="34" charset="0"/>
              <a:buChar char="•"/>
            </a:pPr>
            <a:r>
              <a:rPr lang="en-GB" sz="1200" dirty="0">
                <a:effectLst/>
                <a:latin typeface="Arial" panose="020B0604020202020204" pitchFamily="34" charset="0"/>
                <a:ea typeface="+mj-ea"/>
                <a:cs typeface="Arial" panose="020B0604020202020204" pitchFamily="34" charset="0"/>
                <a:sym typeface="FreightSansLFPro"/>
              </a:rPr>
              <a:t>You don’t set them, but you need to follow them if you want to use some services or platforms.</a:t>
            </a:r>
          </a:p>
          <a:p>
            <a:pPr marL="285750" indent="-285750">
              <a:buFont typeface="Arial" panose="020B0604020202020204" pitchFamily="34" charset="0"/>
              <a:buChar char="•"/>
            </a:pPr>
            <a:r>
              <a:rPr lang="en-GB" sz="1200" dirty="0">
                <a:effectLst/>
                <a:latin typeface="Arial" panose="020B0604020202020204" pitchFamily="34" charset="0"/>
                <a:ea typeface="+mj-ea"/>
                <a:cs typeface="Arial" panose="020B0604020202020204" pitchFamily="34" charset="0"/>
                <a:sym typeface="FreightSansLFPro"/>
              </a:rPr>
              <a:t>The apps you might use, the social media platforms you might sign up to, the accounts you might open — all of those services and programs have a set of rules and policies that you need to follow. </a:t>
            </a:r>
          </a:p>
          <a:p>
            <a:pPr marL="285750" indent="-285750">
              <a:buFont typeface="Arial" panose="020B0604020202020204" pitchFamily="34" charset="0"/>
              <a:buChar char="•"/>
            </a:pPr>
            <a:r>
              <a:rPr lang="en-GB" sz="1200" dirty="0">
                <a:effectLst/>
                <a:latin typeface="Arial" panose="020B0604020202020204" pitchFamily="34" charset="0"/>
                <a:ea typeface="+mj-ea"/>
                <a:cs typeface="Arial" panose="020B0604020202020204" pitchFamily="34" charset="0"/>
                <a:sym typeface="FreightSansLFPro"/>
              </a:rPr>
              <a:t>And by signing up to them, you are agreeing to their terms of use.</a:t>
            </a:r>
          </a:p>
          <a:p>
            <a:r>
              <a:rPr lang="en-GB" sz="1200" dirty="0">
                <a:effectLst/>
                <a:latin typeface="Arial" panose="020B0604020202020204" pitchFamily="34" charset="0"/>
                <a:ea typeface="+mj-ea"/>
                <a:cs typeface="Arial" panose="020B0604020202020204" pitchFamily="34" charset="0"/>
                <a:sym typeface="FreightSansLFPro"/>
              </a:rPr>
              <a:t> </a:t>
            </a:r>
          </a:p>
          <a:p>
            <a:r>
              <a:rPr lang="en-GB" sz="1200" b="1" i="1" dirty="0">
                <a:effectLst/>
                <a:latin typeface="Arial" panose="020B0604020202020204" pitchFamily="34" charset="0"/>
                <a:ea typeface="+mj-ea"/>
                <a:cs typeface="Arial" panose="020B0604020202020204" pitchFamily="34" charset="0"/>
                <a:sym typeface="FreightSansLFPro"/>
              </a:rPr>
              <a:t>Instruction note</a:t>
            </a:r>
            <a:endParaRPr lang="en-GB" sz="1200" dirty="0">
              <a:effectLst/>
              <a:latin typeface="Arial" panose="020B0604020202020204" pitchFamily="34" charset="0"/>
              <a:ea typeface="+mj-ea"/>
              <a:cs typeface="Arial" panose="020B0604020202020204" pitchFamily="34" charset="0"/>
              <a:sym typeface="FreightSansLFPro"/>
            </a:endParaRPr>
          </a:p>
          <a:p>
            <a:pPr marL="285750" lvl="0" indent="-285750">
              <a:buFontTx/>
              <a:buChar char="-"/>
            </a:pPr>
            <a:r>
              <a:rPr lang="en-GB" sz="1200" u="none" strike="noStrike" dirty="0">
                <a:effectLst/>
                <a:latin typeface="Arial" panose="020B0604020202020204" pitchFamily="34" charset="0"/>
                <a:cs typeface="Arial" panose="020B0604020202020204" pitchFamily="34" charset="0"/>
              </a:rPr>
              <a:t>Ask the audience to name some of the accounts, programs or apps they use</a:t>
            </a:r>
          </a:p>
          <a:p>
            <a:pPr marL="285750" lvl="0" indent="-285750">
              <a:buFontTx/>
              <a:buChar char="-"/>
            </a:pPr>
            <a:r>
              <a:rPr lang="en-GB" sz="1200" u="none" strike="noStrike" dirty="0">
                <a:effectLst/>
                <a:latin typeface="Arial" panose="020B0604020202020204" pitchFamily="34" charset="0"/>
                <a:cs typeface="Arial" panose="020B0604020202020204" pitchFamily="34" charset="0"/>
              </a:rPr>
              <a:t>Ask if they are aware that they have policies and rules that they are meant to follow</a:t>
            </a:r>
          </a:p>
          <a:p>
            <a:r>
              <a:rPr lang="en-GB" sz="1200" dirty="0">
                <a:effectLst/>
                <a:latin typeface="Arial" panose="020B0604020202020204" pitchFamily="34" charset="0"/>
                <a:ea typeface="+mj-ea"/>
                <a:cs typeface="Arial" panose="020B0604020202020204" pitchFamily="34" charset="0"/>
                <a:sym typeface="FreightSansLFPro"/>
              </a:rPr>
              <a:t> </a:t>
            </a:r>
          </a:p>
          <a:p>
            <a:r>
              <a:rPr lang="en-GB" sz="1200" b="1" i="1" dirty="0">
                <a:effectLst/>
                <a:latin typeface="Arial" panose="020B0604020202020204" pitchFamily="34" charset="0"/>
                <a:ea typeface="+mj-ea"/>
                <a:cs typeface="Arial" panose="020B0604020202020204" pitchFamily="34" charset="0"/>
                <a:sym typeface="FreightSansLFPro"/>
              </a:rPr>
              <a:t>Instruction</a:t>
            </a:r>
            <a:endParaRPr lang="en-GB" sz="1200" dirty="0">
              <a:effectLst/>
              <a:latin typeface="Arial" panose="020B0604020202020204" pitchFamily="34" charset="0"/>
              <a:ea typeface="+mj-ea"/>
              <a:cs typeface="Arial" panose="020B0604020202020204" pitchFamily="34" charset="0"/>
              <a:sym typeface="FreightSansLFPro"/>
            </a:endParaRPr>
          </a:p>
          <a:p>
            <a:pPr marL="285750" indent="-285750">
              <a:buFont typeface="Arial" panose="020B0604020202020204" pitchFamily="34" charset="0"/>
              <a:buChar char="•"/>
            </a:pPr>
            <a:r>
              <a:rPr lang="en-GB" sz="1200" dirty="0">
                <a:effectLst/>
                <a:latin typeface="Arial" panose="020B0604020202020204" pitchFamily="34" charset="0"/>
                <a:ea typeface="+mj-ea"/>
                <a:cs typeface="Arial" panose="020B0604020202020204" pitchFamily="34" charset="0"/>
                <a:sym typeface="FreightSansLFPro"/>
              </a:rPr>
              <a:t>If you break the rules you have agreed to, you could have your account suspended or cancelled. </a:t>
            </a:r>
          </a:p>
          <a:p>
            <a:pPr marL="285750" indent="-285750">
              <a:buFont typeface="Arial" panose="020B0604020202020204" pitchFamily="34" charset="0"/>
              <a:buChar char="•"/>
            </a:pPr>
            <a:r>
              <a:rPr lang="en-GB" sz="1200" dirty="0">
                <a:effectLst/>
                <a:latin typeface="Arial" panose="020B0604020202020204" pitchFamily="34" charset="0"/>
                <a:ea typeface="+mj-ea"/>
                <a:cs typeface="Arial" panose="020B0604020202020204" pitchFamily="34" charset="0"/>
                <a:sym typeface="FreightSansLFPro"/>
              </a:rPr>
              <a:t>And if you do something illegal, you could be reported to your local authorities. </a:t>
            </a:r>
          </a:p>
          <a:p>
            <a:pPr marL="285750" indent="-285750">
              <a:buFont typeface="Arial" panose="020B0604020202020204" pitchFamily="34" charset="0"/>
              <a:buChar char="•"/>
            </a:pPr>
            <a:r>
              <a:rPr lang="en-GB" sz="1200" dirty="0">
                <a:effectLst/>
                <a:latin typeface="Arial" panose="020B0604020202020204" pitchFamily="34" charset="0"/>
                <a:ea typeface="+mj-ea"/>
                <a:cs typeface="Arial" panose="020B0604020202020204" pitchFamily="34" charset="0"/>
                <a:sym typeface="FreightSansLFPro"/>
              </a:rPr>
              <a:t>There can be real life consequences for online actions.</a:t>
            </a:r>
          </a:p>
          <a:p>
            <a:endParaRPr lang="en-GB" dirty="0"/>
          </a:p>
        </p:txBody>
      </p:sp>
    </p:spTree>
    <p:extLst>
      <p:ext uri="{BB962C8B-B14F-4D97-AF65-F5344CB8AC3E}">
        <p14:creationId xmlns:p14="http://schemas.microsoft.com/office/powerpoint/2010/main" val="427003351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285750" indent="-285750">
              <a:buFont typeface="Arial" panose="020B0604020202020204" pitchFamily="34" charset="0"/>
              <a:buChar char="•"/>
            </a:pPr>
            <a:r>
              <a:rPr lang="en-GB" sz="1200" dirty="0">
                <a:effectLst/>
                <a:latin typeface="+mj-lt"/>
                <a:ea typeface="+mj-ea"/>
                <a:cs typeface="+mj-cs"/>
                <a:sym typeface="FreightSansLFPro"/>
              </a:rPr>
              <a:t>Something else to be aware of when you’re online is plagiarism. </a:t>
            </a:r>
          </a:p>
          <a:p>
            <a:pPr marL="285750" indent="-285750">
              <a:buFont typeface="Arial" panose="020B0604020202020204" pitchFamily="34" charset="0"/>
              <a:buChar char="•"/>
            </a:pPr>
            <a:r>
              <a:rPr lang="en-GB" sz="1200" dirty="0">
                <a:effectLst/>
                <a:latin typeface="+mj-lt"/>
                <a:ea typeface="+mj-ea"/>
                <a:cs typeface="+mj-cs"/>
                <a:sym typeface="FreightSansLFPro"/>
              </a:rPr>
              <a:t>Can anyone tell me what plagiarism means?</a:t>
            </a:r>
          </a:p>
          <a:p>
            <a:r>
              <a:rPr lang="en-GB" sz="1200" dirty="0">
                <a:effectLst/>
                <a:latin typeface="+mj-lt"/>
                <a:ea typeface="+mj-ea"/>
                <a:cs typeface="+mj-cs"/>
                <a:sym typeface="FreightSansLFPro"/>
              </a:rPr>
              <a:t> </a:t>
            </a:r>
          </a:p>
          <a:p>
            <a:r>
              <a:rPr lang="en-GB" sz="1200" b="1" i="0" dirty="0">
                <a:effectLst/>
                <a:latin typeface="+mj-lt"/>
                <a:ea typeface="+mj-ea"/>
                <a:cs typeface="+mj-cs"/>
                <a:sym typeface="FreightSansLFPro"/>
              </a:rPr>
              <a:t>Instruction note</a:t>
            </a:r>
            <a:endParaRPr lang="en-GB" sz="1200" i="0" dirty="0">
              <a:effectLst/>
              <a:latin typeface="+mj-lt"/>
              <a:ea typeface="+mj-ea"/>
              <a:cs typeface="+mj-cs"/>
              <a:sym typeface="FreightSansLFPro"/>
            </a:endParaRPr>
          </a:p>
          <a:p>
            <a:pPr lvl="0"/>
            <a:r>
              <a:rPr lang="en-GB" sz="1200" i="0" u="none" strike="noStrike" dirty="0">
                <a:effectLst/>
              </a:rPr>
              <a:t>Allow time for people to think and make suggestions</a:t>
            </a:r>
          </a:p>
          <a:p>
            <a:r>
              <a:rPr lang="en-GB" sz="1200" dirty="0">
                <a:effectLst/>
                <a:latin typeface="+mj-lt"/>
                <a:ea typeface="+mj-ea"/>
                <a:cs typeface="+mj-cs"/>
                <a:sym typeface="FreightSansLFPro"/>
              </a:rPr>
              <a:t> </a:t>
            </a:r>
          </a:p>
          <a:p>
            <a:r>
              <a:rPr lang="en-GB" sz="1200" b="1" i="1" dirty="0">
                <a:effectLst/>
                <a:latin typeface="+mj-lt"/>
                <a:ea typeface="+mj-ea"/>
                <a:cs typeface="+mj-cs"/>
                <a:sym typeface="FreightSansLFPro"/>
              </a:rPr>
              <a:t>Instruction</a:t>
            </a:r>
            <a:endParaRPr lang="en-GB" sz="1200" dirty="0">
              <a:effectLst/>
              <a:latin typeface="+mj-lt"/>
              <a:ea typeface="+mj-ea"/>
              <a:cs typeface="+mj-cs"/>
              <a:sym typeface="FreightSansLFPro"/>
            </a:endParaRPr>
          </a:p>
          <a:p>
            <a:pPr marL="285750" indent="-285750">
              <a:buFont typeface="Arial" panose="020B0604020202020204" pitchFamily="34" charset="0"/>
              <a:buChar char="•"/>
            </a:pPr>
            <a:r>
              <a:rPr lang="en-GB" sz="1200" dirty="0">
                <a:effectLst/>
                <a:latin typeface="+mj-lt"/>
                <a:ea typeface="+mj-ea"/>
                <a:cs typeface="+mj-cs"/>
                <a:sym typeface="FreightSansLFPro"/>
              </a:rPr>
              <a:t>Plagiarism is copying someone else’s work or ideas and pretending that they are your own. </a:t>
            </a:r>
          </a:p>
          <a:p>
            <a:pPr marL="285750" indent="-285750">
              <a:buFont typeface="Arial" panose="020B0604020202020204" pitchFamily="34" charset="0"/>
              <a:buChar char="•"/>
            </a:pPr>
            <a:r>
              <a:rPr lang="en-GB" sz="1200" dirty="0">
                <a:effectLst/>
                <a:latin typeface="+mj-lt"/>
                <a:ea typeface="+mj-ea"/>
                <a:cs typeface="+mj-cs"/>
                <a:sym typeface="FreightSansLFPro"/>
              </a:rPr>
              <a:t>If you copy and paste something without saying where you got the work from, and let people think the work is yours, you are doing something dishonest. </a:t>
            </a:r>
          </a:p>
          <a:p>
            <a:pPr marL="285750" indent="-285750">
              <a:buFont typeface="Arial" panose="020B0604020202020204" pitchFamily="34" charset="0"/>
              <a:buChar char="•"/>
            </a:pPr>
            <a:r>
              <a:rPr lang="en-GB" sz="1200" dirty="0">
                <a:effectLst/>
                <a:latin typeface="+mj-lt"/>
                <a:ea typeface="+mj-ea"/>
                <a:cs typeface="+mj-cs"/>
                <a:sym typeface="FreightSansLFPro"/>
              </a:rPr>
              <a:t>This can apply to stories and text, photos and images, music and videos.</a:t>
            </a:r>
          </a:p>
          <a:p>
            <a:r>
              <a:rPr lang="en-GB" sz="1200" dirty="0">
                <a:effectLst/>
                <a:latin typeface="+mj-lt"/>
                <a:ea typeface="+mj-ea"/>
                <a:cs typeface="+mj-cs"/>
                <a:sym typeface="FreightSansLFPro"/>
              </a:rPr>
              <a:t> </a:t>
            </a:r>
          </a:p>
        </p:txBody>
      </p:sp>
    </p:spTree>
    <p:extLst>
      <p:ext uri="{BB962C8B-B14F-4D97-AF65-F5344CB8AC3E}">
        <p14:creationId xmlns:p14="http://schemas.microsoft.com/office/powerpoint/2010/main" val="220092397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285750" indent="-285750">
              <a:buFont typeface="Arial" panose="020B0604020202020204" pitchFamily="34" charset="0"/>
              <a:buChar char="•"/>
            </a:pPr>
            <a:r>
              <a:rPr lang="en-GB" sz="1200" dirty="0">
                <a:effectLst/>
                <a:latin typeface="Arial" panose="020B0604020202020204" pitchFamily="34" charset="0"/>
                <a:ea typeface="+mj-ea"/>
                <a:cs typeface="Arial" panose="020B0604020202020204" pitchFamily="34" charset="0"/>
                <a:sym typeface="FreightSansLFPro"/>
              </a:rPr>
              <a:t>As a responsible digital citizen, it is good to think about your online behaviour and the impact it has on you and your digital audience.</a:t>
            </a:r>
          </a:p>
          <a:p>
            <a:pPr marL="285750" indent="-285750">
              <a:buFont typeface="Arial" panose="020B0604020202020204" pitchFamily="34" charset="0"/>
              <a:buChar char="•"/>
            </a:pPr>
            <a:r>
              <a:rPr lang="en-GB" sz="1200" dirty="0">
                <a:effectLst/>
                <a:latin typeface="Arial" panose="020B0604020202020204" pitchFamily="34" charset="0"/>
                <a:ea typeface="+mj-ea"/>
                <a:cs typeface="Arial" panose="020B0604020202020204" pitchFamily="34" charset="0"/>
                <a:sym typeface="FreightSansLFPro"/>
              </a:rPr>
              <a:t>In real life, you might speak a certain way to a friend, but a different way to your boss or teacher. </a:t>
            </a:r>
          </a:p>
          <a:p>
            <a:pPr marL="285750" indent="-285750">
              <a:buFont typeface="Arial" panose="020B0604020202020204" pitchFamily="34" charset="0"/>
              <a:buChar char="•"/>
            </a:pPr>
            <a:r>
              <a:rPr lang="en-GB" sz="1200" dirty="0">
                <a:effectLst/>
                <a:latin typeface="Arial" panose="020B0604020202020204" pitchFamily="34" charset="0"/>
                <a:ea typeface="+mj-ea"/>
                <a:cs typeface="Arial" panose="020B0604020202020204" pitchFamily="34" charset="0"/>
                <a:sym typeface="FreightSansLFPro"/>
              </a:rPr>
              <a:t>You might talk one way to a child or family members, and another if you are giving a presentation in front of a group of people.</a:t>
            </a:r>
          </a:p>
          <a:p>
            <a:pPr marL="285750" indent="-285750">
              <a:buFont typeface="Arial" panose="020B0604020202020204" pitchFamily="34" charset="0"/>
              <a:buChar char="•"/>
            </a:pPr>
            <a:r>
              <a:rPr lang="en-GB" sz="1200" dirty="0">
                <a:effectLst/>
                <a:latin typeface="Arial" panose="020B0604020202020204" pitchFamily="34" charset="0"/>
                <a:ea typeface="+mj-ea"/>
                <a:cs typeface="Arial" panose="020B0604020202020204" pitchFamily="34" charset="0"/>
                <a:sym typeface="FreightSansLFPro"/>
              </a:rPr>
              <a:t>That is also true of your online world. </a:t>
            </a:r>
          </a:p>
          <a:p>
            <a:pPr marL="285750" indent="-285750">
              <a:buFont typeface="Arial" panose="020B0604020202020204" pitchFamily="34" charset="0"/>
              <a:buChar char="•"/>
            </a:pPr>
            <a:r>
              <a:rPr lang="en-GB" sz="1200" dirty="0">
                <a:effectLst/>
                <a:latin typeface="Arial" panose="020B0604020202020204" pitchFamily="34" charset="0"/>
                <a:ea typeface="+mj-ea"/>
                <a:cs typeface="Arial" panose="020B0604020202020204" pitchFamily="34" charset="0"/>
                <a:sym typeface="FreightSansLFPro"/>
              </a:rPr>
              <a:t>Thinking about who will read your digital content and how it might be received is a helpful way to work out how to communicate online — what to share or post.</a:t>
            </a:r>
          </a:p>
          <a:p>
            <a:pPr marL="285750" indent="-285750">
              <a:buFont typeface="Arial" panose="020B0604020202020204" pitchFamily="34" charset="0"/>
              <a:buChar char="•"/>
            </a:pPr>
            <a:r>
              <a:rPr lang="en-GB" sz="1200" dirty="0">
                <a:effectLst/>
                <a:latin typeface="Arial" panose="020B0604020202020204" pitchFamily="34" charset="0"/>
                <a:ea typeface="+mj-ea"/>
                <a:cs typeface="Arial" panose="020B0604020202020204" pitchFamily="34" charset="0"/>
                <a:sym typeface="FreightSansLFPro"/>
              </a:rPr>
              <a:t>As digital citizens we are part of a local and a wider global community. How will your fellow citizens react when they see, hear or read your post?</a:t>
            </a:r>
          </a:p>
          <a:p>
            <a:r>
              <a:rPr lang="en-GB" sz="1200" dirty="0">
                <a:effectLst/>
                <a:latin typeface="Arial" panose="020B0604020202020204" pitchFamily="34" charset="0"/>
                <a:ea typeface="+mj-ea"/>
                <a:cs typeface="Arial" panose="020B0604020202020204" pitchFamily="34" charset="0"/>
                <a:sym typeface="FreightSansLFPro"/>
              </a:rPr>
              <a:t> </a:t>
            </a:r>
          </a:p>
          <a:p>
            <a:r>
              <a:rPr lang="en-US" sz="1200" b="0" i="0" dirty="0">
                <a:effectLst/>
                <a:latin typeface="Arial" panose="020B0604020202020204" pitchFamily="34" charset="0"/>
                <a:ea typeface="+mj-ea"/>
                <a:cs typeface="Arial" panose="020B0604020202020204" pitchFamily="34" charset="0"/>
                <a:sym typeface="FreightSansLFPro"/>
              </a:rPr>
              <a:t>[</a:t>
            </a:r>
            <a:r>
              <a:rPr lang="en-US" sz="1200" b="1" i="1" dirty="0">
                <a:effectLst/>
                <a:latin typeface="Arial" panose="020B0604020202020204" pitchFamily="34" charset="0"/>
                <a:ea typeface="+mj-ea"/>
                <a:cs typeface="Arial" panose="020B0604020202020204" pitchFamily="34" charset="0"/>
                <a:sym typeface="FreightSansLFPro"/>
              </a:rPr>
              <a:t>Further resources    </a:t>
            </a:r>
            <a:r>
              <a:rPr lang="en-US" sz="1200" b="0" i="0" u="none" strike="noStrike" dirty="0">
                <a:effectLst/>
                <a:latin typeface="Arial" panose="020B0604020202020204" pitchFamily="34" charset="0"/>
                <a:ea typeface="+mj-ea"/>
                <a:cs typeface="Arial" panose="020B0604020202020204" pitchFamily="34" charset="0"/>
                <a:sym typeface="FreightSansLFPro"/>
              </a:rPr>
              <a:t>For more resources on Healthy Relationships Online, please visit https://www.facebook.com/safety/educators/online-relationships/healthy-relationships-online/overview]</a:t>
            </a:r>
          </a:p>
          <a:p>
            <a:pPr lvl="0"/>
            <a:endParaRPr lang="en-GB" u="none" strike="noStrike" dirty="0">
              <a:effectLst/>
            </a:endParaRPr>
          </a:p>
          <a:p>
            <a:endParaRPr lang="en-GB" dirty="0"/>
          </a:p>
        </p:txBody>
      </p:sp>
    </p:spTree>
    <p:extLst>
      <p:ext uri="{BB962C8B-B14F-4D97-AF65-F5344CB8AC3E}">
        <p14:creationId xmlns:p14="http://schemas.microsoft.com/office/powerpoint/2010/main" val="302709041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GB" sz="1200" b="1" i="1" dirty="0">
                <a:effectLst/>
                <a:latin typeface="Arial" panose="020B0604020202020204" pitchFamily="34" charset="0"/>
                <a:ea typeface="+mj-ea"/>
                <a:cs typeface="Arial" panose="020B0604020202020204" pitchFamily="34" charset="0"/>
                <a:sym typeface="FreightSansLFPro"/>
              </a:rPr>
              <a:t>Instruction</a:t>
            </a:r>
            <a:endParaRPr lang="en-GB" sz="1200" dirty="0">
              <a:effectLst/>
              <a:latin typeface="Arial" panose="020B0604020202020204" pitchFamily="34" charset="0"/>
              <a:ea typeface="+mj-ea"/>
              <a:cs typeface="Arial" panose="020B0604020202020204" pitchFamily="34" charset="0"/>
              <a:sym typeface="FreightSansLFPro"/>
            </a:endParaRPr>
          </a:p>
          <a:p>
            <a:pPr marL="285750" indent="-285750">
              <a:buFont typeface="Arial" panose="020B0604020202020204" pitchFamily="34" charset="0"/>
              <a:buChar char="•"/>
            </a:pPr>
            <a:r>
              <a:rPr lang="en-GB" sz="1200" dirty="0">
                <a:effectLst/>
                <a:latin typeface="Arial" panose="020B0604020202020204" pitchFamily="34" charset="0"/>
                <a:ea typeface="+mj-ea"/>
                <a:cs typeface="Arial" panose="020B0604020202020204" pitchFamily="34" charset="0"/>
                <a:sym typeface="FreightSansLFPro"/>
              </a:rPr>
              <a:t>Here is an example of plagiarism. You can see that most of the words on the right are identical to those on the left, which is the original. </a:t>
            </a:r>
          </a:p>
          <a:p>
            <a:pPr marL="285750" indent="-285750">
              <a:buFont typeface="Arial" panose="020B0604020202020204" pitchFamily="34" charset="0"/>
              <a:buChar char="•"/>
            </a:pPr>
            <a:r>
              <a:rPr lang="en-GB" sz="1200" dirty="0">
                <a:effectLst/>
                <a:latin typeface="Arial" panose="020B0604020202020204" pitchFamily="34" charset="0"/>
                <a:ea typeface="+mj-ea"/>
                <a:cs typeface="Arial" panose="020B0604020202020204" pitchFamily="34" charset="0"/>
                <a:sym typeface="FreightSansLFPro"/>
              </a:rPr>
              <a:t>And there has been no attempt to say where the information on the right was taken from.</a:t>
            </a:r>
          </a:p>
          <a:p>
            <a:pPr marL="285750" indent="-285750">
              <a:buFont typeface="Arial" panose="020B0604020202020204" pitchFamily="34" charset="0"/>
              <a:buChar char="•"/>
            </a:pPr>
            <a:r>
              <a:rPr lang="en-GB" sz="1200" dirty="0">
                <a:effectLst/>
                <a:latin typeface="Arial" panose="020B0604020202020204" pitchFamily="34" charset="0"/>
                <a:ea typeface="+mj-ea"/>
                <a:cs typeface="Arial" panose="020B0604020202020204" pitchFamily="34" charset="0"/>
                <a:sym typeface="FreightSansLFPro"/>
              </a:rPr>
              <a:t>Plagiarism is theft. And as you wouldn’t steal someone’s physical things — like a car, or wallet, or smartphone — you also shouldn’t steal someone’s intellectual work or the things they created, like their music, their photographs, or their words.</a:t>
            </a:r>
          </a:p>
          <a:p>
            <a:pPr marL="285750" indent="-285750">
              <a:buFont typeface="Arial" panose="020B0604020202020204" pitchFamily="34" charset="0"/>
              <a:buChar char="•"/>
            </a:pPr>
            <a:r>
              <a:rPr lang="en-GB" sz="1200" dirty="0">
                <a:effectLst/>
                <a:latin typeface="Arial" panose="020B0604020202020204" pitchFamily="34" charset="0"/>
                <a:ea typeface="+mj-ea"/>
                <a:cs typeface="Arial" panose="020B0604020202020204" pitchFamily="34" charset="0"/>
                <a:sym typeface="FreightSansLFPro"/>
              </a:rPr>
              <a:t>The best way to avoid plagiarism online is to produce your own work, and to let people know where you got your information from.</a:t>
            </a:r>
          </a:p>
          <a:p>
            <a:pPr marL="285750" indent="-285750">
              <a:buFont typeface="Arial" panose="020B0604020202020204" pitchFamily="34" charset="0"/>
              <a:buChar char="•"/>
            </a:pPr>
            <a:r>
              <a:rPr lang="en-GB" sz="1200" dirty="0">
                <a:effectLst/>
                <a:latin typeface="Arial" panose="020B0604020202020204" pitchFamily="34" charset="0"/>
                <a:ea typeface="+mj-ea"/>
                <a:cs typeface="Arial" panose="020B0604020202020204" pitchFamily="34" charset="0"/>
                <a:sym typeface="FreightSansLFPro"/>
              </a:rPr>
              <a:t>Of course, lots of interaction online is sharing information and mixing up images, words and sounds to make new information with new meanings. </a:t>
            </a:r>
          </a:p>
          <a:p>
            <a:pPr marL="285750" indent="-285750">
              <a:buFont typeface="Arial" panose="020B0604020202020204" pitchFamily="34" charset="0"/>
              <a:buChar char="•"/>
            </a:pPr>
            <a:r>
              <a:rPr lang="en-GB" sz="1200" dirty="0">
                <a:effectLst/>
                <a:latin typeface="Arial" panose="020B0604020202020204" pitchFamily="34" charset="0"/>
                <a:ea typeface="+mj-ea"/>
                <a:cs typeface="Arial" panose="020B0604020202020204" pitchFamily="34" charset="0"/>
                <a:sym typeface="FreightSansLFPro"/>
              </a:rPr>
              <a:t>It’s good to be aware of things like plagiarism without letting it stop you enjoying yourself.</a:t>
            </a:r>
          </a:p>
          <a:p>
            <a:endParaRPr lang="en-GB" dirty="0"/>
          </a:p>
        </p:txBody>
      </p:sp>
    </p:spTree>
    <p:extLst>
      <p:ext uri="{BB962C8B-B14F-4D97-AF65-F5344CB8AC3E}">
        <p14:creationId xmlns:p14="http://schemas.microsoft.com/office/powerpoint/2010/main" val="174680099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GB" sz="1200" b="1" i="1" dirty="0">
                <a:effectLst/>
                <a:latin typeface="Arial" panose="020B0604020202020204" pitchFamily="34" charset="0"/>
                <a:ea typeface="+mj-ea"/>
                <a:cs typeface="Arial" panose="020B0604020202020204" pitchFamily="34" charset="0"/>
                <a:sym typeface="FreightSansLFPro"/>
              </a:rPr>
              <a:t>Instruction</a:t>
            </a:r>
            <a:endParaRPr lang="en-GB" sz="1200" dirty="0">
              <a:effectLst/>
              <a:latin typeface="Arial" panose="020B0604020202020204" pitchFamily="34" charset="0"/>
              <a:ea typeface="+mj-ea"/>
              <a:cs typeface="Arial" panose="020B0604020202020204" pitchFamily="34" charset="0"/>
              <a:sym typeface="FreightSansLFPro"/>
            </a:endParaRPr>
          </a:p>
          <a:p>
            <a:pPr marL="285750" indent="-285750">
              <a:buFont typeface="Arial" panose="020B0604020202020204" pitchFamily="34" charset="0"/>
              <a:buChar char="•"/>
            </a:pPr>
            <a:r>
              <a:rPr lang="en-GB" sz="1200" dirty="0">
                <a:effectLst/>
                <a:latin typeface="Arial" panose="020B0604020202020204" pitchFamily="34" charset="0"/>
                <a:ea typeface="+mj-ea"/>
                <a:cs typeface="Arial" panose="020B0604020202020204" pitchFamily="34" charset="0"/>
                <a:sym typeface="FreightSansLFPro"/>
              </a:rPr>
              <a:t>You also can’t use a piece of work that is under copyright without getting permission from the copyright owner or paying to use it.</a:t>
            </a:r>
          </a:p>
          <a:p>
            <a:pPr marL="285750" indent="-285750">
              <a:buFont typeface="Arial" panose="020B0604020202020204" pitchFamily="34" charset="0"/>
              <a:buChar char="•"/>
            </a:pPr>
            <a:r>
              <a:rPr lang="en-GB" sz="1200" dirty="0">
                <a:effectLst/>
                <a:latin typeface="Arial" panose="020B0604020202020204" pitchFamily="34" charset="0"/>
                <a:ea typeface="+mj-ea"/>
                <a:cs typeface="Arial" panose="020B0604020202020204" pitchFamily="34" charset="0"/>
                <a:sym typeface="FreightSansLFPro"/>
              </a:rPr>
              <a:t>Copyright is legal protection given to the creator of the work.</a:t>
            </a:r>
          </a:p>
          <a:p>
            <a:pPr marL="285750" indent="-285750">
              <a:buFont typeface="Arial" panose="020B0604020202020204" pitchFamily="34" charset="0"/>
              <a:buChar char="•"/>
            </a:pPr>
            <a:r>
              <a:rPr lang="en-GB" sz="1200" dirty="0">
                <a:effectLst/>
                <a:latin typeface="Arial" panose="020B0604020202020204" pitchFamily="34" charset="0"/>
                <a:ea typeface="+mj-ea"/>
                <a:cs typeface="Arial" panose="020B0604020202020204" pitchFamily="34" charset="0"/>
                <a:sym typeface="FreightSansLFPro"/>
              </a:rPr>
              <a:t>And that work could be a software program, music, books, photographs, graphics, plays, movies, videos, games, or a lecture or an article.</a:t>
            </a:r>
          </a:p>
          <a:p>
            <a:pPr marL="285750" indent="-285750">
              <a:buFont typeface="Arial" panose="020B0604020202020204" pitchFamily="34" charset="0"/>
              <a:buChar char="•"/>
            </a:pPr>
            <a:r>
              <a:rPr lang="en-GB" sz="1200" dirty="0">
                <a:effectLst/>
                <a:latin typeface="Arial" panose="020B0604020202020204" pitchFamily="34" charset="0"/>
                <a:ea typeface="+mj-ea"/>
                <a:cs typeface="Arial" panose="020B0604020202020204" pitchFamily="34" charset="0"/>
                <a:sym typeface="FreightSansLFPro"/>
              </a:rPr>
              <a:t>The legal protection is meant to stop people using the work for free, or sharing it without permission.</a:t>
            </a:r>
          </a:p>
          <a:p>
            <a:endParaRPr lang="en-GB" dirty="0"/>
          </a:p>
        </p:txBody>
      </p:sp>
    </p:spTree>
    <p:extLst>
      <p:ext uri="{BB962C8B-B14F-4D97-AF65-F5344CB8AC3E}">
        <p14:creationId xmlns:p14="http://schemas.microsoft.com/office/powerpoint/2010/main" val="323589929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GB" sz="1200" b="1" i="1" dirty="0">
                <a:effectLst/>
                <a:latin typeface="Arial" panose="020B0604020202020204" pitchFamily="34" charset="0"/>
                <a:ea typeface="+mj-ea"/>
                <a:cs typeface="Arial" panose="020B0604020202020204" pitchFamily="34" charset="0"/>
                <a:sym typeface="FreightSansLFPro"/>
              </a:rPr>
              <a:t>Instruction</a:t>
            </a:r>
            <a:endParaRPr lang="en-GB" sz="1200" dirty="0">
              <a:effectLst/>
              <a:latin typeface="Arial" panose="020B0604020202020204" pitchFamily="34" charset="0"/>
              <a:ea typeface="+mj-ea"/>
              <a:cs typeface="Arial" panose="020B0604020202020204" pitchFamily="34" charset="0"/>
              <a:sym typeface="FreightSansLFPro"/>
            </a:endParaRPr>
          </a:p>
          <a:p>
            <a:pPr marL="285750" indent="-285750">
              <a:buFont typeface="Arial" panose="020B0604020202020204" pitchFamily="34" charset="0"/>
              <a:buChar char="•"/>
            </a:pPr>
            <a:r>
              <a:rPr lang="en-GB" sz="1200" dirty="0">
                <a:effectLst/>
                <a:latin typeface="Arial" panose="020B0604020202020204" pitchFamily="34" charset="0"/>
                <a:ea typeface="+mj-ea"/>
                <a:cs typeface="Arial" panose="020B0604020202020204" pitchFamily="34" charset="0"/>
                <a:sym typeface="FreightSansLFPro"/>
              </a:rPr>
              <a:t>As an example, if you use a search engine to look for images of penguins, some of the photographs you find will be covered by copyright. </a:t>
            </a:r>
          </a:p>
          <a:p>
            <a:pPr marL="285750" indent="-285750">
              <a:buFont typeface="Arial" panose="020B0604020202020204" pitchFamily="34" charset="0"/>
              <a:buChar char="•"/>
            </a:pPr>
            <a:r>
              <a:rPr lang="en-GB" sz="1200" dirty="0">
                <a:effectLst/>
                <a:latin typeface="Arial" panose="020B0604020202020204" pitchFamily="34" charset="0"/>
                <a:ea typeface="+mj-ea"/>
                <a:cs typeface="Arial" panose="020B0604020202020204" pitchFamily="34" charset="0"/>
                <a:sym typeface="FreightSansLFPro"/>
              </a:rPr>
              <a:t>This means you need permission to use them.</a:t>
            </a:r>
          </a:p>
          <a:p>
            <a:pPr marL="285750" indent="-285750">
              <a:buFont typeface="Arial" panose="020B0604020202020204" pitchFamily="34" charset="0"/>
              <a:buChar char="•"/>
            </a:pPr>
            <a:r>
              <a:rPr lang="en-GB" sz="1200" dirty="0">
                <a:effectLst/>
                <a:latin typeface="Arial" panose="020B0604020202020204" pitchFamily="34" charset="0"/>
                <a:ea typeface="+mj-ea"/>
                <a:cs typeface="Arial" panose="020B0604020202020204" pitchFamily="34" charset="0"/>
                <a:sym typeface="FreightSansLFPro"/>
              </a:rPr>
              <a:t>The search engine does not own the copyright — the copyright is owned by the person or organisation that took the photograph. </a:t>
            </a:r>
          </a:p>
          <a:p>
            <a:pPr marL="285750" indent="-285750">
              <a:buFont typeface="Arial" panose="020B0604020202020204" pitchFamily="34" charset="0"/>
              <a:buChar char="•"/>
            </a:pPr>
            <a:r>
              <a:rPr lang="en-GB" sz="1200" dirty="0">
                <a:effectLst/>
                <a:latin typeface="Arial" panose="020B0604020202020204" pitchFamily="34" charset="0"/>
                <a:ea typeface="+mj-ea"/>
                <a:cs typeface="Arial" panose="020B0604020202020204" pitchFamily="34" charset="0"/>
                <a:sym typeface="FreightSansLFPro"/>
              </a:rPr>
              <a:t>Sometimes you can find information about where the original images came from. </a:t>
            </a:r>
          </a:p>
          <a:p>
            <a:pPr marL="285750" indent="-285750">
              <a:buFont typeface="Arial" panose="020B0604020202020204" pitchFamily="34" charset="0"/>
              <a:buChar char="•"/>
            </a:pPr>
            <a:r>
              <a:rPr lang="en-GB" sz="1200" dirty="0">
                <a:effectLst/>
                <a:latin typeface="Arial" panose="020B0604020202020204" pitchFamily="34" charset="0"/>
                <a:ea typeface="+mj-ea"/>
                <a:cs typeface="Arial" panose="020B0604020202020204" pitchFamily="34" charset="0"/>
                <a:sym typeface="FreightSansLFPro"/>
              </a:rPr>
              <a:t>So you can investigate who owns the image.</a:t>
            </a:r>
          </a:p>
          <a:p>
            <a:pPr marL="285750" indent="-285750">
              <a:buFont typeface="Arial" panose="020B0604020202020204" pitchFamily="34" charset="0"/>
              <a:buChar char="•"/>
            </a:pPr>
            <a:r>
              <a:rPr lang="en-GB" sz="1200" dirty="0">
                <a:effectLst/>
                <a:latin typeface="Arial" panose="020B0604020202020204" pitchFamily="34" charset="0"/>
                <a:ea typeface="+mj-ea"/>
                <a:cs typeface="Arial" panose="020B0604020202020204" pitchFamily="34" charset="0"/>
                <a:sym typeface="FreightSansLFPro"/>
              </a:rPr>
              <a:t>The copyright owner sets out the duties you have if you want to use their image. </a:t>
            </a:r>
          </a:p>
          <a:p>
            <a:pPr marL="285750" indent="-285750">
              <a:buFont typeface="Arial" panose="020B0604020202020204" pitchFamily="34" charset="0"/>
              <a:buChar char="•"/>
            </a:pPr>
            <a:r>
              <a:rPr lang="en-GB" sz="1200" dirty="0">
                <a:effectLst/>
                <a:latin typeface="Arial" panose="020B0604020202020204" pitchFamily="34" charset="0"/>
                <a:ea typeface="+mj-ea"/>
                <a:cs typeface="Arial" panose="020B0604020202020204" pitchFamily="34" charset="0"/>
                <a:sym typeface="FreightSansLFPro"/>
              </a:rPr>
              <a:t>That might mean you have to pay a fee to use the image and you might have to say who took the image.</a:t>
            </a:r>
            <a:endParaRPr lang="en-GB" sz="12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56199606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GB" sz="1200" b="1" i="1" dirty="0">
                <a:effectLst/>
                <a:latin typeface="Arial" panose="020B0604020202020204" pitchFamily="34" charset="0"/>
                <a:ea typeface="+mj-ea"/>
                <a:cs typeface="Arial" panose="020B0604020202020204" pitchFamily="34" charset="0"/>
                <a:sym typeface="FreightSansLFPro"/>
              </a:rPr>
              <a:t>Instruction</a:t>
            </a:r>
            <a:endParaRPr lang="en-GB" sz="1200" b="0" i="0" dirty="0">
              <a:effectLst/>
              <a:latin typeface="Arial" panose="020B0604020202020204" pitchFamily="34" charset="0"/>
              <a:ea typeface="+mj-ea"/>
              <a:cs typeface="Arial" panose="020B0604020202020204" pitchFamily="34" charset="0"/>
              <a:sym typeface="FreightSansLFPro"/>
            </a:endParaRPr>
          </a:p>
          <a:p>
            <a:pPr marL="285750" indent="-285750">
              <a:buFont typeface="Arial" panose="020B0604020202020204" pitchFamily="34" charset="0"/>
              <a:buChar char="•"/>
            </a:pPr>
            <a:r>
              <a:rPr lang="en-GB" sz="1200" b="0" i="0" dirty="0">
                <a:effectLst/>
                <a:latin typeface="Arial" panose="020B0604020202020204" pitchFamily="34" charset="0"/>
                <a:ea typeface="+mj-ea"/>
                <a:cs typeface="Arial" panose="020B0604020202020204" pitchFamily="34" charset="0"/>
                <a:sym typeface="FreightSansLFPro"/>
              </a:rPr>
              <a:t>There is much to be gained by being part of the online community. </a:t>
            </a:r>
          </a:p>
          <a:p>
            <a:pPr marL="285750" indent="-285750">
              <a:buFont typeface="Arial" panose="020B0604020202020204" pitchFamily="34" charset="0"/>
              <a:buChar char="•"/>
            </a:pPr>
            <a:r>
              <a:rPr lang="en-GB" sz="1200" b="0" i="0" dirty="0">
                <a:effectLst/>
                <a:latin typeface="Arial" panose="020B0604020202020204" pitchFamily="34" charset="0"/>
                <a:ea typeface="+mj-ea"/>
                <a:cs typeface="Arial" panose="020B0604020202020204" pitchFamily="34" charset="0"/>
                <a:sym typeface="FreightSansLFPro"/>
              </a:rPr>
              <a:t>The internet has changed the way so many people live. </a:t>
            </a:r>
          </a:p>
          <a:p>
            <a:pPr marL="285750" indent="-285750">
              <a:buFont typeface="Arial" panose="020B0604020202020204" pitchFamily="34" charset="0"/>
              <a:buChar char="•"/>
            </a:pPr>
            <a:r>
              <a:rPr lang="en-GB" sz="1200" b="0" i="0" dirty="0">
                <a:effectLst/>
                <a:latin typeface="Arial" panose="020B0604020202020204" pitchFamily="34" charset="0"/>
                <a:ea typeface="+mj-ea"/>
                <a:cs typeface="Arial" panose="020B0604020202020204" pitchFamily="34" charset="0"/>
                <a:sym typeface="FreightSansLFPro"/>
              </a:rPr>
              <a:t>We can connect, access information with a swipe, we can shop, stay in touch with friends and family, be entertained, work, and even study online. </a:t>
            </a:r>
          </a:p>
          <a:p>
            <a:pPr marL="285750" indent="-285750">
              <a:buFont typeface="Arial" panose="020B0604020202020204" pitchFamily="34" charset="0"/>
              <a:buChar char="•"/>
            </a:pPr>
            <a:r>
              <a:rPr lang="en-GB" sz="1200" b="0" i="0" dirty="0">
                <a:effectLst/>
                <a:latin typeface="Arial" panose="020B0604020202020204" pitchFamily="34" charset="0"/>
                <a:ea typeface="+mj-ea"/>
                <a:cs typeface="Arial" panose="020B0604020202020204" pitchFamily="34" charset="0"/>
                <a:sym typeface="FreightSansLFPro"/>
              </a:rPr>
              <a:t>The possibilities and opportunities are endless.</a:t>
            </a:r>
          </a:p>
          <a:p>
            <a:pPr marL="285750" indent="-285750">
              <a:buFont typeface="Arial" panose="020B0604020202020204" pitchFamily="34" charset="0"/>
              <a:buChar char="•"/>
            </a:pPr>
            <a:r>
              <a:rPr lang="en-GB" sz="1200" b="0" i="0" dirty="0">
                <a:effectLst/>
                <a:latin typeface="Arial" panose="020B0604020202020204" pitchFamily="34" charset="0"/>
                <a:ea typeface="+mj-ea"/>
                <a:cs typeface="Arial" panose="020B0604020202020204" pitchFamily="34" charset="0"/>
                <a:sym typeface="FreightSansLFPro"/>
              </a:rPr>
              <a:t>If you take the time to consider your place in the online world and take responsibility for your behaviour, follow the rules, be mindful of others and treat them with respect, then you will get the most out of your online experiences.</a:t>
            </a:r>
          </a:p>
          <a:p>
            <a:endParaRPr lang="en-GB" dirty="0"/>
          </a:p>
        </p:txBody>
      </p:sp>
    </p:spTree>
    <p:extLst>
      <p:ext uri="{BB962C8B-B14F-4D97-AF65-F5344CB8AC3E}">
        <p14:creationId xmlns:p14="http://schemas.microsoft.com/office/powerpoint/2010/main" val="185856359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sz="1200" dirty="0">
                <a:solidFill>
                  <a:schemeClr val="tx1"/>
                </a:solidFill>
                <a:latin typeface="Arial" panose="020B0604020202020204" pitchFamily="34" charset="0"/>
                <a:cs typeface="Arial" panose="020B0604020202020204" pitchFamily="34" charset="0"/>
              </a:rPr>
              <a:t>Know your audience, Place ourselves in others’ shoes, Treat everyone as important, Be open, Be sensitive to the environment</a:t>
            </a:r>
          </a:p>
          <a:p>
            <a:pPr marL="171450" indent="-171450">
              <a:buFont typeface="Arial" panose="020B0604020202020204" pitchFamily="34" charset="0"/>
              <a:buChar char="•"/>
            </a:pPr>
            <a:r>
              <a:rPr lang="en-US" sz="1200" dirty="0">
                <a:solidFill>
                  <a:schemeClr val="tx1"/>
                </a:solidFill>
                <a:latin typeface="Arial" panose="020B0604020202020204" pitchFamily="34" charset="0"/>
                <a:cs typeface="Arial" panose="020B0604020202020204" pitchFamily="34" charset="0"/>
              </a:rPr>
              <a:t>How do you avoid dangerous online conversations?</a:t>
            </a:r>
          </a:p>
          <a:p>
            <a:pPr marL="171450" indent="-171450">
              <a:buFont typeface="Arial" panose="020B0604020202020204" pitchFamily="34" charset="0"/>
              <a:buChar char="•"/>
            </a:pPr>
            <a:r>
              <a:rPr lang="en-US" sz="1200" dirty="0">
                <a:solidFill>
                  <a:schemeClr val="tx1"/>
                </a:solidFill>
                <a:latin typeface="Arial" panose="020B0604020202020204" pitchFamily="34" charset="0"/>
                <a:cs typeface="Arial" panose="020B0604020202020204" pitchFamily="34" charset="0"/>
              </a:rPr>
              <a:t>Choose your friends wisely, Block/Unfollow/Report when necessary</a:t>
            </a:r>
          </a:p>
          <a:p>
            <a:pPr marL="171450" indent="-171450">
              <a:buFont typeface="Arial" panose="020B0604020202020204" pitchFamily="34" charset="0"/>
              <a:buChar char="•"/>
              <a:defRPr b="1">
                <a:latin typeface="FreightSansLFPro"/>
                <a:ea typeface="FreightSansLFPro"/>
                <a:cs typeface="FreightSansLFPro"/>
                <a:sym typeface="FreightSansLFPro"/>
              </a:defRPr>
            </a:pPr>
            <a:r>
              <a:rPr lang="en-PH" sz="1200" b="0" dirty="0">
                <a:solidFill>
                  <a:schemeClr val="tx1"/>
                </a:solidFill>
                <a:latin typeface="Arial" panose="020B0604020202020204" pitchFamily="34" charset="0"/>
                <a:cs typeface="Arial" panose="020B0604020202020204" pitchFamily="34" charset="0"/>
              </a:rPr>
              <a:t>Thank you for participating today. Now you’ve learned more about how to communicate respectfully online. This is just one of the steps in being a responsible digital citizen!</a:t>
            </a:r>
          </a:p>
          <a:p>
            <a:pPr marL="171450" indent="-171450">
              <a:buFont typeface="Arial" panose="020B0604020202020204" pitchFamily="34" charset="0"/>
              <a:buChar char="•"/>
              <a:defRPr b="1">
                <a:latin typeface="FreightSansLFPro"/>
                <a:ea typeface="FreightSansLFPro"/>
                <a:cs typeface="FreightSansLFPro"/>
                <a:sym typeface="FreightSansLFPro"/>
              </a:defRPr>
            </a:pPr>
            <a:r>
              <a:rPr lang="en-PH" sz="1200" b="0" dirty="0">
                <a:solidFill>
                  <a:schemeClr val="tx1"/>
                </a:solidFill>
                <a:latin typeface="Arial" panose="020B0604020202020204" pitchFamily="34" charset="0"/>
                <a:cs typeface="Arial" panose="020B0604020202020204" pitchFamily="34" charset="0"/>
              </a:rPr>
              <a:t>If you want to know more about Digital Citizenship, you can join us in learning about the other modules in future training sessions. </a:t>
            </a:r>
          </a:p>
          <a:p>
            <a:pPr marL="285750" indent="-285750" algn="l" defTabSz="609600">
              <a:buFont typeface="Arial" panose="020B0604020202020204" pitchFamily="34" charset="0"/>
              <a:buChar char="•"/>
              <a:defRPr sz="2400"/>
            </a:pPr>
            <a:endParaRPr lang="en-PH" sz="1200" dirty="0">
              <a:solidFill>
                <a:schemeClr val="tx1"/>
              </a:solidFill>
              <a:latin typeface="Arial" panose="020B0604020202020204" pitchFamily="34" charset="0"/>
              <a:cs typeface="Arial" panose="020B0604020202020204" pitchFamily="34" charset="0"/>
            </a:endParaRPr>
          </a:p>
          <a:p>
            <a:endParaRPr lang="en-AU" sz="1200" dirty="0">
              <a:solidFill>
                <a:schemeClr val="tx1"/>
              </a:solidFill>
              <a:latin typeface="Arial" panose="020B0604020202020204" pitchFamily="34" charset="0"/>
              <a:cs typeface="Arial" panose="020B0604020202020204" pitchFamily="34" charset="0"/>
            </a:endParaRPr>
          </a:p>
          <a:p>
            <a:endParaRPr lang="en-AU" sz="1200" dirty="0">
              <a:solidFill>
                <a:schemeClr val="tx1"/>
              </a:solidFill>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l" defTabSz="1219200" rtl="0" eaLnBrk="1" fontAlgn="auto" latinLnBrk="0" hangingPunct="0">
              <a:lnSpc>
                <a:spcPct val="100000"/>
              </a:lnSpc>
              <a:spcBef>
                <a:spcPts val="0"/>
              </a:spcBef>
              <a:spcAft>
                <a:spcPts val="0"/>
              </a:spcAft>
              <a:buClrTx/>
              <a:buSzTx/>
              <a:buFontTx/>
              <a:buNone/>
              <a:tabLst/>
              <a:defRPr/>
            </a:pPr>
            <a:fld id="{4556B505-E955-48F9-9686-CE337F868109}" type="slidenum">
              <a:rPr kumimoji="0" lang="en-AU" sz="1800" b="0" i="0" u="none" strike="noStrike" kern="0" cap="none" spc="0" normalizeH="0" baseline="0" noProof="0" smtClean="0">
                <a:ln>
                  <a:noFill/>
                </a:ln>
                <a:solidFill>
                  <a:srgbClr val="000000"/>
                </a:solidFill>
                <a:effectLst/>
                <a:uLnTx/>
                <a:uFillTx/>
                <a:latin typeface="Helvetica"/>
                <a:cs typeface="Helvetica"/>
                <a:sym typeface="Helvetica"/>
              </a:rPr>
              <a:pPr marL="0" marR="0" lvl="0" indent="0" algn="l" defTabSz="1219200" rtl="0" eaLnBrk="1" fontAlgn="auto" latinLnBrk="0" hangingPunct="0">
                <a:lnSpc>
                  <a:spcPct val="100000"/>
                </a:lnSpc>
                <a:spcBef>
                  <a:spcPts val="0"/>
                </a:spcBef>
                <a:spcAft>
                  <a:spcPts val="0"/>
                </a:spcAft>
                <a:buClrTx/>
                <a:buSzTx/>
                <a:buFontTx/>
                <a:buNone/>
                <a:tabLst/>
                <a:defRPr/>
              </a:pPr>
              <a:t>34</a:t>
            </a:fld>
            <a:endParaRPr kumimoji="0" lang="en-AU" sz="1800" b="0" i="0" u="none" strike="noStrike" kern="0" cap="none" spc="0" normalizeH="0" baseline="0" noProof="0">
              <a:ln>
                <a:noFill/>
              </a:ln>
              <a:solidFill>
                <a:srgbClr val="000000"/>
              </a:solidFill>
              <a:effectLst/>
              <a:uLnTx/>
              <a:uFillTx/>
              <a:latin typeface="Helvetica"/>
              <a:cs typeface="Helvetica"/>
              <a:sym typeface="Helvetica"/>
            </a:endParaRPr>
          </a:p>
        </p:txBody>
      </p:sp>
    </p:spTree>
    <p:extLst>
      <p:ext uri="{BB962C8B-B14F-4D97-AF65-F5344CB8AC3E}">
        <p14:creationId xmlns:p14="http://schemas.microsoft.com/office/powerpoint/2010/main" val="419282332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285750" indent="-285750">
              <a:buFont typeface="Arial" panose="020B0604020202020204" pitchFamily="34" charset="0"/>
              <a:buChar char="•"/>
              <a:defRPr b="1">
                <a:latin typeface="FreightSansLFPro"/>
                <a:ea typeface="FreightSansLFPro"/>
                <a:cs typeface="FreightSansLFPro"/>
                <a:sym typeface="FreightSansLFPro"/>
              </a:defRPr>
            </a:pPr>
            <a:r>
              <a:rPr lang="en-PH" sz="1200" b="0" dirty="0">
                <a:latin typeface="Arial" panose="020B0604020202020204" pitchFamily="34" charset="0"/>
                <a:cs typeface="Arial" panose="020B0604020202020204" pitchFamily="34" charset="0"/>
              </a:rPr>
              <a:t>Thank you for participating today. </a:t>
            </a:r>
          </a:p>
          <a:p>
            <a:pPr marL="285750" indent="-285750">
              <a:buFont typeface="Arial" panose="020B0604020202020204" pitchFamily="34" charset="0"/>
              <a:buChar char="•"/>
              <a:defRPr b="1">
                <a:latin typeface="FreightSansLFPro"/>
                <a:ea typeface="FreightSansLFPro"/>
                <a:cs typeface="FreightSansLFPro"/>
                <a:sym typeface="FreightSansLFPro"/>
              </a:defRPr>
            </a:pPr>
            <a:r>
              <a:rPr lang="en-PH" sz="1200" b="0" dirty="0">
                <a:latin typeface="Arial" panose="020B0604020202020204" pitchFamily="34" charset="0"/>
                <a:cs typeface="Arial" panose="020B0604020202020204" pitchFamily="34" charset="0"/>
              </a:rPr>
              <a:t>Now you’ve learned more about how to manage your digital identity responsibly. </a:t>
            </a:r>
          </a:p>
          <a:p>
            <a:pPr marL="285750" indent="-285750">
              <a:buFont typeface="Arial" panose="020B0604020202020204" pitchFamily="34" charset="0"/>
              <a:buChar char="•"/>
              <a:defRPr b="1">
                <a:latin typeface="FreightSansLFPro"/>
                <a:ea typeface="FreightSansLFPro"/>
                <a:cs typeface="FreightSansLFPro"/>
                <a:sym typeface="FreightSansLFPro"/>
              </a:defRPr>
            </a:pPr>
            <a:r>
              <a:rPr lang="en-PH" sz="1200" b="0" dirty="0">
                <a:latin typeface="Arial" panose="020B0604020202020204" pitchFamily="34" charset="0"/>
                <a:cs typeface="Arial" panose="020B0604020202020204" pitchFamily="34" charset="0"/>
              </a:rPr>
              <a:t>This is just one of the steps in being a responsible digital citizen!</a:t>
            </a:r>
          </a:p>
          <a:p>
            <a:pPr marL="285750" indent="-285750">
              <a:buFont typeface="Arial" panose="020B0604020202020204" pitchFamily="34" charset="0"/>
              <a:buChar char="•"/>
              <a:defRPr>
                <a:latin typeface="FreightSansLFPro"/>
                <a:ea typeface="FreightSansLFPro"/>
                <a:cs typeface="FreightSansLFPro"/>
                <a:sym typeface="FreightSansLFPro"/>
              </a:defRPr>
            </a:pPr>
            <a:r>
              <a:rPr lang="en-PH" sz="1200" b="0" dirty="0">
                <a:latin typeface="Arial" panose="020B0604020202020204" pitchFamily="34" charset="0"/>
                <a:cs typeface="Arial" panose="020B0604020202020204" pitchFamily="34" charset="0"/>
              </a:rPr>
              <a:t>If you want to know more about Digital Citizenship, you can join us in learning about the other modules in future training sessions. </a:t>
            </a:r>
          </a:p>
          <a:p>
            <a:endParaRPr lang="en-GB" sz="12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599507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GB"/>
          </a:p>
        </p:txBody>
      </p:sp>
    </p:spTree>
    <p:extLst>
      <p:ext uri="{BB962C8B-B14F-4D97-AF65-F5344CB8AC3E}">
        <p14:creationId xmlns:p14="http://schemas.microsoft.com/office/powerpoint/2010/main" val="339754644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285750" indent="-285750">
              <a:buFont typeface="Arial" panose="020B0604020202020204" pitchFamily="34" charset="0"/>
              <a:buChar char="•"/>
            </a:pPr>
            <a:r>
              <a:rPr lang="en-GB" sz="1200" dirty="0">
                <a:effectLst/>
                <a:latin typeface="Arial" panose="020B0604020202020204" pitchFamily="34" charset="0"/>
                <a:ea typeface="+mj-ea"/>
                <a:cs typeface="Arial" panose="020B0604020202020204" pitchFamily="34" charset="0"/>
                <a:sym typeface="FreightSansLFPro"/>
              </a:rPr>
              <a:t>What is empathy?</a:t>
            </a:r>
          </a:p>
          <a:p>
            <a:pPr marL="285750" indent="-285750">
              <a:buFont typeface="Arial" panose="020B0604020202020204" pitchFamily="34" charset="0"/>
              <a:buChar char="•"/>
            </a:pPr>
            <a:r>
              <a:rPr lang="en-GB" sz="1200" dirty="0">
                <a:effectLst/>
                <a:latin typeface="Arial" panose="020B0604020202020204" pitchFamily="34" charset="0"/>
                <a:ea typeface="+mj-ea"/>
                <a:cs typeface="Arial" panose="020B0604020202020204" pitchFamily="34" charset="0"/>
                <a:sym typeface="FreightSansLFPro"/>
              </a:rPr>
              <a:t>Empathy is our ability to feel what another person is experiencing, from that person’s point of view. </a:t>
            </a:r>
          </a:p>
          <a:p>
            <a:pPr marL="285750" indent="-285750">
              <a:buFont typeface="Arial" panose="020B0604020202020204" pitchFamily="34" charset="0"/>
              <a:buChar char="•"/>
            </a:pPr>
            <a:r>
              <a:rPr lang="en-GB" sz="1200" dirty="0">
                <a:effectLst/>
                <a:latin typeface="Arial" panose="020B0604020202020204" pitchFamily="34" charset="0"/>
                <a:ea typeface="+mj-ea"/>
                <a:cs typeface="Arial" panose="020B0604020202020204" pitchFamily="34" charset="0"/>
                <a:sym typeface="FreightSansLFPro"/>
              </a:rPr>
              <a:t>For example, if one of your friends was to announce that they were getting married or did really well at school or got a promotion at work, empathy would be you feeling as excited as them by their news.</a:t>
            </a:r>
          </a:p>
          <a:p>
            <a:pPr marL="285750" indent="-285750">
              <a:buFont typeface="Arial" panose="020B0604020202020204" pitchFamily="34" charset="0"/>
              <a:buChar char="•"/>
            </a:pPr>
            <a:r>
              <a:rPr lang="en-GB" sz="1200" dirty="0">
                <a:effectLst/>
                <a:latin typeface="Arial" panose="020B0604020202020204" pitchFamily="34" charset="0"/>
                <a:ea typeface="+mj-ea"/>
                <a:cs typeface="Arial" panose="020B0604020202020204" pitchFamily="34" charset="0"/>
                <a:sym typeface="FreightSansLFPro"/>
              </a:rPr>
              <a:t>Can anyone give me some more examples of someone showing empathy?</a:t>
            </a:r>
          </a:p>
          <a:p>
            <a:r>
              <a:rPr lang="en-GB" sz="1200" dirty="0">
                <a:effectLst/>
                <a:latin typeface="Arial" panose="020B0604020202020204" pitchFamily="34" charset="0"/>
                <a:ea typeface="+mj-ea"/>
                <a:cs typeface="Arial" panose="020B0604020202020204" pitchFamily="34" charset="0"/>
                <a:sym typeface="FreightSansLFPro"/>
              </a:rPr>
              <a:t> </a:t>
            </a:r>
          </a:p>
          <a:p>
            <a:r>
              <a:rPr lang="en-GB" sz="1200" b="1" i="1" dirty="0">
                <a:effectLst/>
                <a:latin typeface="Arial" panose="020B0604020202020204" pitchFamily="34" charset="0"/>
                <a:ea typeface="+mj-ea"/>
                <a:cs typeface="Arial" panose="020B0604020202020204" pitchFamily="34" charset="0"/>
                <a:sym typeface="FreightSansLFPro"/>
              </a:rPr>
              <a:t>Instruction note</a:t>
            </a:r>
            <a:endParaRPr lang="en-GB" sz="1200" dirty="0">
              <a:effectLst/>
              <a:latin typeface="Arial" panose="020B0604020202020204" pitchFamily="34" charset="0"/>
              <a:ea typeface="+mj-ea"/>
              <a:cs typeface="Arial" panose="020B0604020202020204" pitchFamily="34" charset="0"/>
              <a:sym typeface="FreightSansLFPro"/>
            </a:endParaRPr>
          </a:p>
          <a:p>
            <a:pPr marL="285750" lvl="0" indent="-285750">
              <a:buFontTx/>
              <a:buChar char="-"/>
            </a:pPr>
            <a:r>
              <a:rPr lang="en-GB" sz="1200" i="1" u="none" strike="noStrike" dirty="0">
                <a:effectLst/>
                <a:latin typeface="Arial" panose="020B0604020202020204" pitchFamily="34" charset="0"/>
                <a:cs typeface="Arial" panose="020B0604020202020204" pitchFamily="34" charset="0"/>
              </a:rPr>
              <a:t>Encourage the audience to make suggestions</a:t>
            </a:r>
          </a:p>
          <a:p>
            <a:pPr marL="285750" lvl="0" indent="-285750">
              <a:buFontTx/>
              <a:buChar char="-"/>
            </a:pPr>
            <a:r>
              <a:rPr lang="en-GB" sz="1200" i="1" u="none" strike="noStrike" dirty="0">
                <a:effectLst/>
                <a:latin typeface="Arial" panose="020B0604020202020204" pitchFamily="34" charset="0"/>
                <a:cs typeface="Arial" panose="020B0604020202020204" pitchFamily="34" charset="0"/>
              </a:rPr>
              <a:t>Select a few people to offer suggestions if necessary</a:t>
            </a:r>
          </a:p>
          <a:p>
            <a:r>
              <a:rPr lang="en-GB" sz="1200" i="1" dirty="0">
                <a:effectLst/>
                <a:latin typeface="Arial" panose="020B0604020202020204" pitchFamily="34" charset="0"/>
                <a:ea typeface="+mj-ea"/>
                <a:cs typeface="Arial" panose="020B0604020202020204" pitchFamily="34" charset="0"/>
                <a:sym typeface="FreightSansLFPro"/>
              </a:rPr>
              <a:t> </a:t>
            </a:r>
          </a:p>
          <a:p>
            <a:pPr marL="285750" indent="-285750">
              <a:buFont typeface="Arial" panose="020B0604020202020204" pitchFamily="34" charset="0"/>
              <a:buChar char="•"/>
            </a:pPr>
            <a:r>
              <a:rPr lang="en-GB" sz="1200" dirty="0">
                <a:effectLst/>
                <a:latin typeface="Arial" panose="020B0604020202020204" pitchFamily="34" charset="0"/>
                <a:ea typeface="+mj-ea"/>
                <a:cs typeface="Arial" panose="020B0604020202020204" pitchFamily="34" charset="0"/>
                <a:sym typeface="FreightSansLFPro"/>
              </a:rPr>
              <a:t>Being empathetic is taking time to visit someone who’s sick and on their own, helping someone, really listening to a friend in a moment of need or posting positive and supportive content online.</a:t>
            </a:r>
          </a:p>
          <a:p>
            <a:pPr marL="285750" indent="-285750">
              <a:buFont typeface="Arial" panose="020B0604020202020204" pitchFamily="34" charset="0"/>
              <a:buChar char="•"/>
            </a:pPr>
            <a:r>
              <a:rPr lang="en-GB" sz="1200" dirty="0">
                <a:effectLst/>
                <a:latin typeface="Arial" panose="020B0604020202020204" pitchFamily="34" charset="0"/>
                <a:ea typeface="+mj-ea"/>
                <a:cs typeface="Arial" panose="020B0604020202020204" pitchFamily="34" charset="0"/>
                <a:sym typeface="FreightSansLFPro"/>
              </a:rPr>
              <a:t>It’s about being able to walk in someone else’s shoes or footsteps and understand how it feels to be them.</a:t>
            </a:r>
          </a:p>
          <a:p>
            <a:r>
              <a:rPr lang="en-GB" sz="1600" dirty="0">
                <a:effectLst/>
                <a:latin typeface="Arial" panose="020B0604020202020204" pitchFamily="34" charset="0"/>
                <a:ea typeface="+mj-ea"/>
                <a:cs typeface="Arial" panose="020B0604020202020204" pitchFamily="34" charset="0"/>
                <a:sym typeface="FreightSansLFPro"/>
              </a:rPr>
              <a:t> </a:t>
            </a:r>
          </a:p>
          <a:p>
            <a:endParaRPr lang="en-GB" dirty="0"/>
          </a:p>
        </p:txBody>
      </p:sp>
    </p:spTree>
    <p:extLst>
      <p:ext uri="{BB962C8B-B14F-4D97-AF65-F5344CB8AC3E}">
        <p14:creationId xmlns:p14="http://schemas.microsoft.com/office/powerpoint/2010/main" val="33508567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285750" indent="-285750">
              <a:buFont typeface="Arial" panose="020B0604020202020204" pitchFamily="34" charset="0"/>
              <a:buChar char="•"/>
            </a:pPr>
            <a:r>
              <a:rPr lang="en-US" sz="1200" dirty="0">
                <a:latin typeface="Arial" panose="020B0604020202020204" pitchFamily="34" charset="0"/>
                <a:cs typeface="Arial" panose="020B0604020202020204" pitchFamily="34" charset="0"/>
              </a:rPr>
              <a:t>Why does practicing positive online discourse matter? </a:t>
            </a:r>
          </a:p>
          <a:p>
            <a:pPr marL="285750" indent="-285750">
              <a:buFont typeface="Arial" panose="020B0604020202020204" pitchFamily="34" charset="0"/>
              <a:buChar char="•"/>
            </a:pPr>
            <a:r>
              <a:rPr lang="en-US" sz="1200" dirty="0">
                <a:latin typeface="Arial" panose="020B0604020202020204" pitchFamily="34" charset="0"/>
                <a:cs typeface="Arial" panose="020B0604020202020204" pitchFamily="34" charset="0"/>
              </a:rPr>
              <a:t>Because this is the best way that we can: understand, help, and connect with others online - and make our online more world more positive and safe!</a:t>
            </a:r>
          </a:p>
          <a:p>
            <a:endParaRPr lang="en-GB" sz="12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5112757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285750" indent="-285750">
              <a:buFont typeface="Arial" panose="020B0604020202020204" pitchFamily="34" charset="0"/>
              <a:buChar char="•"/>
            </a:pPr>
            <a:r>
              <a:rPr lang="en-GB" sz="1200" dirty="0">
                <a:effectLst/>
                <a:latin typeface="Arial" panose="020B0604020202020204" pitchFamily="34" charset="0"/>
                <a:ea typeface="+mj-ea"/>
                <a:cs typeface="Arial" panose="020B0604020202020204" pitchFamily="34" charset="0"/>
                <a:sym typeface="FreightSansLFPro"/>
              </a:rPr>
              <a:t>Having empathy in the digital world is more difficult than in the real world.</a:t>
            </a:r>
          </a:p>
          <a:p>
            <a:pPr marL="285750" indent="-285750">
              <a:buFont typeface="Arial" panose="020B0604020202020204" pitchFamily="34" charset="0"/>
              <a:buChar char="•"/>
            </a:pPr>
            <a:r>
              <a:rPr lang="en-GB" sz="1200" dirty="0">
                <a:effectLst/>
                <a:latin typeface="Arial" panose="020B0604020202020204" pitchFamily="34" charset="0"/>
                <a:ea typeface="+mj-ea"/>
                <a:cs typeface="Arial" panose="020B0604020202020204" pitchFamily="34" charset="0"/>
                <a:sym typeface="FreightSansLFPro"/>
              </a:rPr>
              <a:t>It’s more difficult to be empathetic on digital channels because, as we’ve already discussed today, all the visual information that usually helps us is absent.</a:t>
            </a:r>
          </a:p>
          <a:p>
            <a:pPr marL="285750" indent="-285750">
              <a:buFont typeface="Arial" panose="020B0604020202020204" pitchFamily="34" charset="0"/>
              <a:buChar char="•"/>
            </a:pPr>
            <a:r>
              <a:rPr lang="en-GB" sz="1200" dirty="0">
                <a:effectLst/>
                <a:latin typeface="Arial" panose="020B0604020202020204" pitchFamily="34" charset="0"/>
                <a:ea typeface="+mj-ea"/>
                <a:cs typeface="Arial" panose="020B0604020202020204" pitchFamily="34" charset="0"/>
                <a:sym typeface="FreightSansLFPro"/>
              </a:rPr>
              <a:t>We’re not making eye contact with people, we can’t hear their tone of voice, we can’t see their faces or judge their mood. </a:t>
            </a:r>
          </a:p>
          <a:p>
            <a:pPr marL="285750" indent="-285750">
              <a:buFont typeface="Arial" panose="020B0604020202020204" pitchFamily="34" charset="0"/>
              <a:buChar char="•"/>
            </a:pPr>
            <a:r>
              <a:rPr lang="en-GB" sz="1200" dirty="0">
                <a:effectLst/>
                <a:latin typeface="Arial" panose="020B0604020202020204" pitchFamily="34" charset="0"/>
                <a:ea typeface="+mj-ea"/>
                <a:cs typeface="Arial" panose="020B0604020202020204" pitchFamily="34" charset="0"/>
                <a:sym typeface="FreightSansLFPro"/>
              </a:rPr>
              <a:t>We can’t see their body language — we can’t see if they are crying or laughing, smiling, throwing their hands in the air, looking interested or bored, and so on. </a:t>
            </a:r>
          </a:p>
          <a:p>
            <a:pPr marL="285750" indent="-285750">
              <a:buFont typeface="Arial" panose="020B0604020202020204" pitchFamily="34" charset="0"/>
              <a:buChar char="•"/>
            </a:pPr>
            <a:r>
              <a:rPr lang="en-GB" sz="1200" dirty="0">
                <a:effectLst/>
                <a:latin typeface="Arial" panose="020B0604020202020204" pitchFamily="34" charset="0"/>
                <a:ea typeface="+mj-ea"/>
                <a:cs typeface="Arial" panose="020B0604020202020204" pitchFamily="34" charset="0"/>
                <a:sym typeface="FreightSansLFPro"/>
              </a:rPr>
              <a:t>So we have to work even harder and be more careful when communicating with people online.</a:t>
            </a:r>
          </a:p>
          <a:p>
            <a:r>
              <a:rPr lang="en-GB" sz="1600" dirty="0">
                <a:effectLst/>
                <a:latin typeface="+mj-lt"/>
                <a:ea typeface="+mj-ea"/>
                <a:cs typeface="+mj-cs"/>
                <a:sym typeface="FreightSansLFPro"/>
              </a:rPr>
              <a:t> </a:t>
            </a:r>
          </a:p>
          <a:p>
            <a:endParaRPr lang="en-GB" dirty="0"/>
          </a:p>
        </p:txBody>
      </p:sp>
    </p:spTree>
    <p:extLst>
      <p:ext uri="{BB962C8B-B14F-4D97-AF65-F5344CB8AC3E}">
        <p14:creationId xmlns:p14="http://schemas.microsoft.com/office/powerpoint/2010/main" val="252463130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285750" indent="-285750">
              <a:buFont typeface="Arial" panose="020B0604020202020204" pitchFamily="34" charset="0"/>
              <a:buChar char="•"/>
            </a:pPr>
            <a:r>
              <a:rPr lang="en-GB" sz="1200" dirty="0">
                <a:effectLst/>
                <a:latin typeface="Arial" panose="020B0604020202020204" pitchFamily="34" charset="0"/>
                <a:ea typeface="+mj-ea"/>
                <a:cs typeface="Arial" panose="020B0604020202020204" pitchFamily="34" charset="0"/>
                <a:sym typeface="FreightSansLFPro"/>
              </a:rPr>
              <a:t>Here are four ways you can get better at having empathy.</a:t>
            </a:r>
          </a:p>
          <a:p>
            <a:pPr marL="342900" indent="-342900">
              <a:buFont typeface="+mj-lt"/>
              <a:buAutoNum type="arabicPeriod"/>
            </a:pPr>
            <a:r>
              <a:rPr lang="en-GB" sz="1200" dirty="0">
                <a:effectLst/>
                <a:latin typeface="Arial" panose="020B0604020202020204" pitchFamily="34" charset="0"/>
                <a:ea typeface="+mj-ea"/>
                <a:cs typeface="Arial" panose="020B0604020202020204" pitchFamily="34" charset="0"/>
                <a:sym typeface="FreightSansLFPro"/>
              </a:rPr>
              <a:t>Place yourselves in other people’s shoes, which means see things from another person’s perspective rather than your own; shift your point of view.</a:t>
            </a:r>
          </a:p>
          <a:p>
            <a:pPr marL="342900" indent="-342900">
              <a:buFont typeface="+mj-lt"/>
              <a:buAutoNum type="arabicPeriod"/>
            </a:pPr>
            <a:r>
              <a:rPr lang="en-GB" sz="1200" dirty="0">
                <a:effectLst/>
                <a:latin typeface="Arial" panose="020B0604020202020204" pitchFamily="34" charset="0"/>
                <a:ea typeface="+mj-ea"/>
                <a:cs typeface="Arial" panose="020B0604020202020204" pitchFamily="34" charset="0"/>
                <a:sym typeface="FreightSansLFPro"/>
              </a:rPr>
              <a:t>Treat everyone as important. Sharing online and voicing your opinion isn’t always more important than the feelings of those who might see your content.</a:t>
            </a:r>
          </a:p>
          <a:p>
            <a:pPr marL="342900" indent="-342900">
              <a:buFont typeface="+mj-lt"/>
              <a:buAutoNum type="arabicPeriod"/>
            </a:pPr>
            <a:r>
              <a:rPr lang="en-GB" sz="1200" dirty="0">
                <a:effectLst/>
                <a:latin typeface="Arial" panose="020B0604020202020204" pitchFamily="34" charset="0"/>
                <a:ea typeface="+mj-ea"/>
                <a:cs typeface="Arial" panose="020B0604020202020204" pitchFamily="34" charset="0"/>
                <a:sym typeface="FreightSansLFPro"/>
              </a:rPr>
              <a:t>Be open. Be open-minded. Don’t jump to conclusions — remember the visual clues that you’re missing.</a:t>
            </a:r>
          </a:p>
          <a:p>
            <a:pPr marL="342900" indent="-342900">
              <a:buFont typeface="+mj-lt"/>
              <a:buAutoNum type="arabicPeriod"/>
            </a:pPr>
            <a:r>
              <a:rPr lang="en-GB" sz="1200" dirty="0">
                <a:effectLst/>
                <a:latin typeface="Arial" panose="020B0604020202020204" pitchFamily="34" charset="0"/>
                <a:ea typeface="+mj-ea"/>
                <a:cs typeface="Arial" panose="020B0604020202020204" pitchFamily="34" charset="0"/>
                <a:sym typeface="FreightSansLFPro"/>
              </a:rPr>
              <a:t>Be sensitive to the environment — by that we mean what’s happening in the world, what’s happening in your school, your workplace, your community — the context a conversation is happening within.</a:t>
            </a:r>
          </a:p>
          <a:p>
            <a:r>
              <a:rPr lang="en-GB" sz="1200" dirty="0">
                <a:effectLst/>
                <a:latin typeface="Arial" panose="020B0604020202020204" pitchFamily="34" charset="0"/>
                <a:ea typeface="+mj-ea"/>
                <a:cs typeface="Arial" panose="020B0604020202020204" pitchFamily="34" charset="0"/>
                <a:sym typeface="FreightSansLFPro"/>
              </a:rPr>
              <a:t> </a:t>
            </a:r>
          </a:p>
          <a:p>
            <a:pPr lvl="0"/>
            <a:endParaRPr lang="en-GB" sz="1200" u="none" strike="noStrike" dirty="0">
              <a:effectLst/>
              <a:latin typeface="Arial" panose="020B0604020202020204" pitchFamily="34" charset="0"/>
              <a:cs typeface="Arial" panose="020B0604020202020204" pitchFamily="34" charset="0"/>
            </a:endParaRPr>
          </a:p>
          <a:p>
            <a:r>
              <a:rPr lang="en-US" sz="1200" b="0" i="0" dirty="0">
                <a:effectLst/>
                <a:latin typeface="Arial" panose="020B0604020202020204" pitchFamily="34" charset="0"/>
                <a:ea typeface="+mj-ea"/>
                <a:cs typeface="Arial" panose="020B0604020202020204" pitchFamily="34" charset="0"/>
                <a:sym typeface="FreightSansLFPro"/>
              </a:rPr>
              <a:t>[</a:t>
            </a:r>
            <a:r>
              <a:rPr lang="en-US" sz="1200" b="1" i="1" dirty="0">
                <a:effectLst/>
                <a:latin typeface="Arial" panose="020B0604020202020204" pitchFamily="34" charset="0"/>
                <a:ea typeface="+mj-ea"/>
                <a:cs typeface="Arial" panose="020B0604020202020204" pitchFamily="34" charset="0"/>
                <a:sym typeface="FreightSansLFPro"/>
              </a:rPr>
              <a:t>Further resources.    </a:t>
            </a:r>
            <a:r>
              <a:rPr lang="en-US" sz="1200" b="0" i="0" u="none" strike="noStrike" dirty="0">
                <a:effectLst/>
                <a:latin typeface="Arial" panose="020B0604020202020204" pitchFamily="34" charset="0"/>
                <a:ea typeface="+mj-ea"/>
                <a:cs typeface="Arial" panose="020B0604020202020204" pitchFamily="34" charset="0"/>
                <a:sym typeface="FreightSansLFPro"/>
              </a:rPr>
              <a:t>For more resources on Different Perspectives and Respect and Boundaries, please visit </a:t>
            </a:r>
            <a:r>
              <a:rPr lang="en-US" sz="1200" b="0" i="0" u="sng" strike="noStrike" dirty="0">
                <a:effectLst/>
                <a:latin typeface="Arial" panose="020B0604020202020204" pitchFamily="34" charset="0"/>
                <a:ea typeface="+mj-ea"/>
                <a:cs typeface="Arial" panose="020B0604020202020204" pitchFamily="34" charset="0"/>
                <a:sym typeface="FreightSansLFPro"/>
                <a:hlinkClick r:id="rId3"/>
              </a:rPr>
              <a:t>https://www.facebook.com/safety/educators/basics/different-perspectives/overview</a:t>
            </a:r>
            <a:r>
              <a:rPr lang="en-US" sz="1200" b="0" i="0" u="none" strike="noStrike" dirty="0">
                <a:effectLst/>
                <a:latin typeface="Arial" panose="020B0604020202020204" pitchFamily="34" charset="0"/>
                <a:ea typeface="+mj-ea"/>
                <a:cs typeface="Arial" panose="020B0604020202020204" pitchFamily="34" charset="0"/>
                <a:sym typeface="FreightSansLFPro"/>
              </a:rPr>
              <a:t> and https://www.facebook.com/safety/educators/online-relationships/respect-and-boundaries/overview]</a:t>
            </a:r>
          </a:p>
          <a:p>
            <a:pPr lvl="0"/>
            <a:endParaRPr lang="en-GB" u="none" strike="noStrike" dirty="0">
              <a:effectLst/>
            </a:endParaRPr>
          </a:p>
          <a:p>
            <a:endParaRPr lang="en-GB" dirty="0"/>
          </a:p>
        </p:txBody>
      </p:sp>
    </p:spTree>
    <p:extLst>
      <p:ext uri="{BB962C8B-B14F-4D97-AF65-F5344CB8AC3E}">
        <p14:creationId xmlns:p14="http://schemas.microsoft.com/office/powerpoint/2010/main" val="381670755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285750" indent="-285750">
              <a:buFont typeface="Arial" panose="020B0604020202020204" pitchFamily="34" charset="0"/>
              <a:buChar char="•"/>
            </a:pPr>
            <a:r>
              <a:rPr lang="en-GB" sz="1200" dirty="0">
                <a:effectLst/>
                <a:latin typeface="Arial" panose="020B0604020202020204" pitchFamily="34" charset="0"/>
                <a:ea typeface="+mj-ea"/>
                <a:cs typeface="Arial" panose="020B0604020202020204" pitchFamily="34" charset="0"/>
                <a:sym typeface="FreightSansLFPro"/>
              </a:rPr>
              <a:t>Respecting others is another way to help you have the best online experiences and interactions as possible.</a:t>
            </a:r>
          </a:p>
          <a:p>
            <a:pPr marL="285750" indent="-285750">
              <a:buFont typeface="Arial" panose="020B0604020202020204" pitchFamily="34" charset="0"/>
              <a:buChar char="•"/>
            </a:pPr>
            <a:r>
              <a:rPr lang="en-GB" sz="1200" dirty="0">
                <a:effectLst/>
                <a:latin typeface="Arial" panose="020B0604020202020204" pitchFamily="34" charset="0"/>
                <a:ea typeface="+mj-ea"/>
                <a:cs typeface="Arial" panose="020B0604020202020204" pitchFamily="34" charset="0"/>
                <a:sym typeface="FreightSansLFPro"/>
              </a:rPr>
              <a:t>Each person using the internet has their own values, feelings and desires.</a:t>
            </a:r>
          </a:p>
          <a:p>
            <a:pPr marL="285750" indent="-285750">
              <a:buFont typeface="Arial" panose="020B0604020202020204" pitchFamily="34" charset="0"/>
              <a:buChar char="•"/>
            </a:pPr>
            <a:r>
              <a:rPr lang="en-GB" sz="1200" dirty="0">
                <a:effectLst/>
                <a:latin typeface="Arial" panose="020B0604020202020204" pitchFamily="34" charset="0"/>
                <a:ea typeface="+mj-ea"/>
                <a:cs typeface="Arial" panose="020B0604020202020204" pitchFamily="34" charset="0"/>
                <a:sym typeface="FreightSansLFPro"/>
              </a:rPr>
              <a:t>Not everybody is the same. There are billions of people interacting online. </a:t>
            </a:r>
          </a:p>
          <a:p>
            <a:pPr marL="285750" indent="-285750">
              <a:buFont typeface="Arial" panose="020B0604020202020204" pitchFamily="34" charset="0"/>
              <a:buChar char="•"/>
            </a:pPr>
            <a:r>
              <a:rPr lang="en-GB" sz="1200" dirty="0">
                <a:effectLst/>
                <a:latin typeface="Arial" panose="020B0604020202020204" pitchFamily="34" charset="0"/>
                <a:ea typeface="+mj-ea"/>
                <a:cs typeface="Arial" panose="020B0604020202020204" pitchFamily="34" charset="0"/>
                <a:sym typeface="FreightSansLFPro"/>
              </a:rPr>
              <a:t>They come from different countries, they have different customs, they have different belief systems, they speak different languages.</a:t>
            </a:r>
          </a:p>
          <a:p>
            <a:pPr marL="285750" indent="-285750">
              <a:buFont typeface="Arial" panose="020B0604020202020204" pitchFamily="34" charset="0"/>
              <a:buChar char="•"/>
            </a:pPr>
            <a:r>
              <a:rPr lang="en-GB" sz="1200" dirty="0">
                <a:effectLst/>
                <a:latin typeface="Arial" panose="020B0604020202020204" pitchFamily="34" charset="0"/>
                <a:ea typeface="+mj-ea"/>
                <a:cs typeface="Arial" panose="020B0604020202020204" pitchFamily="34" charset="0"/>
                <a:sym typeface="FreightSansLFPro"/>
              </a:rPr>
              <a:t>Accepting and respecting difference is an important part of being a responsible digital citizen.</a:t>
            </a:r>
          </a:p>
          <a:p>
            <a:r>
              <a:rPr lang="en-GB" sz="1200" dirty="0">
                <a:effectLst/>
                <a:latin typeface="Arial" panose="020B0604020202020204" pitchFamily="34" charset="0"/>
                <a:ea typeface="+mj-ea"/>
                <a:cs typeface="Arial" panose="020B0604020202020204" pitchFamily="34" charset="0"/>
                <a:sym typeface="FreightSansLFPro"/>
              </a:rPr>
              <a:t> </a:t>
            </a:r>
          </a:p>
          <a:p>
            <a:r>
              <a:rPr lang="en-US" sz="1200" b="0" i="0" dirty="0">
                <a:effectLst/>
                <a:latin typeface="Arial" panose="020B0604020202020204" pitchFamily="34" charset="0"/>
                <a:ea typeface="+mj-ea"/>
                <a:cs typeface="Arial" panose="020B0604020202020204" pitchFamily="34" charset="0"/>
                <a:sym typeface="FreightSansLFPro"/>
              </a:rPr>
              <a:t>[</a:t>
            </a:r>
            <a:r>
              <a:rPr lang="en-US" sz="1200" b="1" i="1" dirty="0">
                <a:effectLst/>
                <a:latin typeface="Arial" panose="020B0604020202020204" pitchFamily="34" charset="0"/>
                <a:ea typeface="+mj-ea"/>
                <a:cs typeface="Arial" panose="020B0604020202020204" pitchFamily="34" charset="0"/>
                <a:sym typeface="FreightSansLFPro"/>
              </a:rPr>
              <a:t>Further resources</a:t>
            </a:r>
            <a:endParaRPr lang="en-US" sz="1200" b="0" i="0" dirty="0">
              <a:effectLst/>
              <a:latin typeface="Arial" panose="020B0604020202020204" pitchFamily="34" charset="0"/>
              <a:ea typeface="+mj-ea"/>
              <a:cs typeface="Arial" panose="020B0604020202020204" pitchFamily="34" charset="0"/>
              <a:sym typeface="FreightSansLFPro"/>
            </a:endParaRPr>
          </a:p>
          <a:p>
            <a:pPr lvl="0"/>
            <a:r>
              <a:rPr lang="en-US" sz="1200" b="0" i="0" u="none" strike="noStrike" dirty="0">
                <a:effectLst/>
                <a:latin typeface="Arial" panose="020B0604020202020204" pitchFamily="34" charset="0"/>
                <a:ea typeface="+mj-ea"/>
                <a:cs typeface="Arial" panose="020B0604020202020204" pitchFamily="34" charset="0"/>
                <a:sym typeface="FreightSansLFPro"/>
              </a:rPr>
              <a:t>For more resources on Respect and Boundaries, please visit https://www.facebook.com/safety/educators/online-relationships/respect-and-boundaries/overview]</a:t>
            </a:r>
          </a:p>
          <a:p>
            <a:pPr lvl="0"/>
            <a:endParaRPr lang="en-GB" u="none" strike="noStrike" dirty="0">
              <a:effectLst/>
            </a:endParaRPr>
          </a:p>
          <a:p>
            <a:endParaRPr lang="en-GB" dirty="0"/>
          </a:p>
        </p:txBody>
      </p:sp>
    </p:spTree>
    <p:extLst>
      <p:ext uri="{BB962C8B-B14F-4D97-AF65-F5344CB8AC3E}">
        <p14:creationId xmlns:p14="http://schemas.microsoft.com/office/powerpoint/2010/main" val="254801528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285750" indent="-285750">
              <a:buFont typeface="Arial" panose="020B0604020202020204" pitchFamily="34" charset="0"/>
              <a:buChar char="•"/>
            </a:pPr>
            <a:r>
              <a:rPr lang="en-GB" sz="1200" dirty="0">
                <a:effectLst/>
                <a:latin typeface="Arial" panose="020B0604020202020204" pitchFamily="34" charset="0"/>
                <a:ea typeface="+mj-ea"/>
                <a:cs typeface="Arial" panose="020B0604020202020204" pitchFamily="34" charset="0"/>
                <a:sym typeface="FreightSansLFPro"/>
              </a:rPr>
              <a:t>Part of being respectful online is being polite to others — being aware of our digital manners or etiquette. </a:t>
            </a:r>
          </a:p>
          <a:p>
            <a:pPr marL="285750" indent="-285750">
              <a:buFont typeface="Arial" panose="020B0604020202020204" pitchFamily="34" charset="0"/>
              <a:buChar char="•"/>
            </a:pPr>
            <a:r>
              <a:rPr lang="en-GB" sz="1200" dirty="0">
                <a:effectLst/>
                <a:latin typeface="Arial" panose="020B0604020202020204" pitchFamily="34" charset="0"/>
                <a:ea typeface="+mj-ea"/>
                <a:cs typeface="Arial" panose="020B0604020202020204" pitchFamily="34" charset="0"/>
                <a:sym typeface="FreightSansLFPro"/>
              </a:rPr>
              <a:t>This is sometimes called ‘netiquette’.</a:t>
            </a:r>
          </a:p>
          <a:p>
            <a:pPr marL="285750" indent="-285750">
              <a:buFont typeface="Arial" panose="020B0604020202020204" pitchFamily="34" charset="0"/>
              <a:buChar char="•"/>
            </a:pPr>
            <a:r>
              <a:rPr lang="en-GB" sz="1200" dirty="0">
                <a:effectLst/>
                <a:latin typeface="Arial" panose="020B0604020202020204" pitchFamily="34" charset="0"/>
                <a:ea typeface="+mj-ea"/>
                <a:cs typeface="Arial" panose="020B0604020202020204" pitchFamily="34" charset="0"/>
                <a:sym typeface="FreightSansLFPro"/>
              </a:rPr>
              <a:t>Little things, like saying ‘thank you’ and ‘please’, are not just useful in the real world.</a:t>
            </a:r>
          </a:p>
          <a:p>
            <a:pPr marL="285750" indent="-285750">
              <a:buFont typeface="Arial" panose="020B0604020202020204" pitchFamily="34" charset="0"/>
              <a:buChar char="•"/>
            </a:pPr>
            <a:r>
              <a:rPr lang="en-GB" sz="1200" dirty="0">
                <a:effectLst/>
                <a:latin typeface="Arial" panose="020B0604020202020204" pitchFamily="34" charset="0"/>
                <a:ea typeface="+mj-ea"/>
                <a:cs typeface="Arial" panose="020B0604020202020204" pitchFamily="34" charset="0"/>
                <a:sym typeface="FreightSansLFPro"/>
              </a:rPr>
              <a:t>How do you like to be treated? </a:t>
            </a:r>
          </a:p>
          <a:p>
            <a:pPr marL="285750" indent="-285750">
              <a:buFont typeface="Arial" panose="020B0604020202020204" pitchFamily="34" charset="0"/>
              <a:buChar char="•"/>
            </a:pPr>
            <a:r>
              <a:rPr lang="en-GB" sz="1200" dirty="0">
                <a:effectLst/>
                <a:latin typeface="Arial" panose="020B0604020202020204" pitchFamily="34" charset="0"/>
                <a:ea typeface="+mj-ea"/>
                <a:cs typeface="Arial" panose="020B0604020202020204" pitchFamily="34" charset="0"/>
                <a:sym typeface="FreightSansLFPro"/>
              </a:rPr>
              <a:t>If you prefer that people are respectful of your ideas and values, then that is very likely how other people feel too.</a:t>
            </a:r>
          </a:p>
          <a:p>
            <a:pPr marL="285750" indent="-285750">
              <a:buFont typeface="Arial" panose="020B0604020202020204" pitchFamily="34" charset="0"/>
              <a:buChar char="•"/>
            </a:pPr>
            <a:r>
              <a:rPr lang="en-GB" sz="1200" dirty="0">
                <a:effectLst/>
                <a:latin typeface="Arial" panose="020B0604020202020204" pitchFamily="34" charset="0"/>
                <a:ea typeface="+mj-ea"/>
                <a:cs typeface="Arial" panose="020B0604020202020204" pitchFamily="34" charset="0"/>
                <a:sym typeface="FreightSansLFPro"/>
              </a:rPr>
              <a:t>Ask yourself if your communication online is respectful to others. </a:t>
            </a:r>
          </a:p>
          <a:p>
            <a:pPr marL="285750" indent="-285750">
              <a:buFont typeface="Arial" panose="020B0604020202020204" pitchFamily="34" charset="0"/>
              <a:buChar char="•"/>
            </a:pPr>
            <a:r>
              <a:rPr lang="en-GB" sz="1200" dirty="0">
                <a:effectLst/>
                <a:latin typeface="Arial" panose="020B0604020202020204" pitchFamily="34" charset="0"/>
                <a:ea typeface="+mj-ea"/>
                <a:cs typeface="Arial" panose="020B0604020202020204" pitchFamily="34" charset="0"/>
                <a:sym typeface="FreightSansLFPro"/>
              </a:rPr>
              <a:t>Or could it be misinterpreted? Could it come across as being rude, or too personal? </a:t>
            </a:r>
          </a:p>
          <a:p>
            <a:pPr marL="285750" indent="-285750">
              <a:buFont typeface="Arial" panose="020B0604020202020204" pitchFamily="34" charset="0"/>
              <a:buChar char="•"/>
            </a:pPr>
            <a:r>
              <a:rPr lang="en-GB" sz="1200" dirty="0">
                <a:effectLst/>
                <a:latin typeface="Arial" panose="020B0604020202020204" pitchFamily="34" charset="0"/>
                <a:ea typeface="+mj-ea"/>
                <a:cs typeface="Arial" panose="020B0604020202020204" pitchFamily="34" charset="0"/>
                <a:sym typeface="FreightSansLFPro"/>
              </a:rPr>
              <a:t>Could it seem you are not taking others seriously?</a:t>
            </a:r>
          </a:p>
          <a:p>
            <a:r>
              <a:rPr lang="en-GB" sz="1200" dirty="0">
                <a:effectLst/>
                <a:latin typeface="Arial" panose="020B0604020202020204" pitchFamily="34" charset="0"/>
                <a:ea typeface="+mj-ea"/>
                <a:cs typeface="Arial" panose="020B0604020202020204" pitchFamily="34" charset="0"/>
                <a:sym typeface="FreightSansLFPro"/>
              </a:rPr>
              <a:t> </a:t>
            </a:r>
          </a:p>
          <a:p>
            <a:r>
              <a:rPr lang="en-US" sz="1200" b="0" i="0" dirty="0">
                <a:effectLst/>
                <a:latin typeface="Arial" panose="020B0604020202020204" pitchFamily="34" charset="0"/>
                <a:ea typeface="+mj-ea"/>
                <a:cs typeface="Arial" panose="020B0604020202020204" pitchFamily="34" charset="0"/>
                <a:sym typeface="FreightSansLFPro"/>
              </a:rPr>
              <a:t>[</a:t>
            </a:r>
            <a:r>
              <a:rPr lang="en-US" sz="1200" b="1" i="1" dirty="0">
                <a:effectLst/>
                <a:latin typeface="Arial" panose="020B0604020202020204" pitchFamily="34" charset="0"/>
                <a:ea typeface="+mj-ea"/>
                <a:cs typeface="Arial" panose="020B0604020202020204" pitchFamily="34" charset="0"/>
                <a:sym typeface="FreightSansLFPro"/>
              </a:rPr>
              <a:t>Further resources</a:t>
            </a:r>
            <a:endParaRPr lang="en-US" sz="1200" b="0" i="0" dirty="0">
              <a:effectLst/>
              <a:latin typeface="Arial" panose="020B0604020202020204" pitchFamily="34" charset="0"/>
              <a:ea typeface="+mj-ea"/>
              <a:cs typeface="Arial" panose="020B0604020202020204" pitchFamily="34" charset="0"/>
              <a:sym typeface="FreightSansLFPro"/>
            </a:endParaRPr>
          </a:p>
          <a:p>
            <a:pPr lvl="0"/>
            <a:r>
              <a:rPr lang="en-US" sz="1200" b="0" i="0" u="none" strike="noStrike" dirty="0">
                <a:effectLst/>
                <a:latin typeface="Arial" panose="020B0604020202020204" pitchFamily="34" charset="0"/>
                <a:ea typeface="+mj-ea"/>
                <a:cs typeface="Arial" panose="020B0604020202020204" pitchFamily="34" charset="0"/>
                <a:sym typeface="FreightSansLFPro"/>
              </a:rPr>
              <a:t>For more  resources on Respect and Boundaries, please visit https://www.facebook.com/safety/educators/online-relationships/respect-and-boundaries/overview]</a:t>
            </a:r>
          </a:p>
          <a:p>
            <a:pPr lvl="0"/>
            <a:endParaRPr lang="en-GB" u="none" strike="noStrike" dirty="0">
              <a:effectLst/>
            </a:endParaRPr>
          </a:p>
          <a:p>
            <a:endParaRPr lang="en-GB" dirty="0"/>
          </a:p>
        </p:txBody>
      </p:sp>
    </p:spTree>
    <p:extLst>
      <p:ext uri="{BB962C8B-B14F-4D97-AF65-F5344CB8AC3E}">
        <p14:creationId xmlns:p14="http://schemas.microsoft.com/office/powerpoint/2010/main" val="275423187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png"/><Relationship Id="rId1" Type="http://schemas.openxmlformats.org/officeDocument/2006/relationships/slideMaster" Target="../slideMasters/slideMaster4.xml"/><Relationship Id="rId4" Type="http://schemas.openxmlformats.org/officeDocument/2006/relationships/image" Target="../media/image4.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0.png"/><Relationship Id="rId1" Type="http://schemas.openxmlformats.org/officeDocument/2006/relationships/slideMaster" Target="../slideMasters/slideMaster4.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1.png"/><Relationship Id="rId1" Type="http://schemas.openxmlformats.org/officeDocument/2006/relationships/slideMaster" Target="../slideMasters/slideMaster4.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2.png"/><Relationship Id="rId1" Type="http://schemas.openxmlformats.org/officeDocument/2006/relationships/slideMaster" Target="../slideMasters/slideMaster4.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3.png"/><Relationship Id="rId1" Type="http://schemas.openxmlformats.org/officeDocument/2006/relationships/slideMaster" Target="../slideMasters/slideMaster4.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5.png"/><Relationship Id="rId1" Type="http://schemas.openxmlformats.org/officeDocument/2006/relationships/slideMaster" Target="../slideMasters/slideMaster4.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6.png"/><Relationship Id="rId1" Type="http://schemas.openxmlformats.org/officeDocument/2006/relationships/slideMaster" Target="../slideMasters/slideMaster4.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7.png"/><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8.png"/><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9.png"/><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1.png"/><Relationship Id="rId1" Type="http://schemas.openxmlformats.org/officeDocument/2006/relationships/slideMaster" Target="../slideMasters/slideMaster4.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2.png"/><Relationship Id="rId1" Type="http://schemas.openxmlformats.org/officeDocument/2006/relationships/slideMaster" Target="../slideMasters/slideMaster4.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4.png"/><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5.png"/><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6.png"/><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7.png"/><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8.png"/><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4.png"/><Relationship Id="rId1" Type="http://schemas.openxmlformats.org/officeDocument/2006/relationships/slideMaster" Target="../slideMasters/slideMaster4.xml"/><Relationship Id="rId4" Type="http://schemas.openxmlformats.org/officeDocument/2006/relationships/image" Target="../media/image1.png"/></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0.png"/><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1.png"/><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2.png"/><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3.png"/><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4.png"/><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5.png"/><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6.png"/><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9.png"/><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0.png"/><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2.png"/><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4.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png"/><Relationship Id="rId1" Type="http://schemas.openxmlformats.org/officeDocument/2006/relationships/slideMaster" Target="../slideMasters/slideMaster4.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7.png"/><Relationship Id="rId1" Type="http://schemas.openxmlformats.org/officeDocument/2006/relationships/slideMaster" Target="../slideMasters/slideMaster4.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Blank">
    <p:spTree>
      <p:nvGrpSpPr>
        <p:cNvPr id="1" name=""/>
        <p:cNvGrpSpPr/>
        <p:nvPr/>
      </p:nvGrpSpPr>
      <p:grpSpPr>
        <a:xfrm>
          <a:off x="0" y="0"/>
          <a:ext cx="0" cy="0"/>
          <a:chOff x="0" y="0"/>
          <a:chExt cx="0" cy="0"/>
        </a:xfrm>
      </p:grpSpPr>
      <p:sp>
        <p:nvSpPr>
          <p:cNvPr id="48" name="Slide Number"/>
          <p:cNvSpPr txBox="1">
            <a:spLocks noGrp="1"/>
          </p:cNvSpPr>
          <p:nvPr>
            <p:ph type="sldNum" sz="quarter" idx="2"/>
          </p:nvPr>
        </p:nvSpPr>
        <p:spPr>
          <a:prstGeom prst="rect">
            <a:avLst/>
          </a:prstGeom>
        </p:spPr>
        <p:txBody>
          <a:bodyPr/>
          <a:lstStyle/>
          <a:p>
            <a:fld id="{86CB4B4D-7CA3-9044-876B-883B54F8677D}" type="slidenum">
              <a:t>‹#›</a:t>
            </a:fld>
            <a:endParaRPr/>
          </a:p>
        </p:txBody>
      </p:sp>
      <p:pic>
        <p:nvPicPr>
          <p:cNvPr id="3" name="Picture 2">
            <a:extLst>
              <a:ext uri="{FF2B5EF4-FFF2-40B4-BE49-F238E27FC236}">
                <a16:creationId xmlns:a16="http://schemas.microsoft.com/office/drawing/2014/main" id="{4FCC5C42-2533-4D75-9F6E-081B9E107472}"/>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4478" t="22732" r="3337" b="5140"/>
          <a:stretch/>
        </p:blipFill>
        <p:spPr>
          <a:xfrm>
            <a:off x="0" y="0"/>
            <a:ext cx="12192000" cy="6858000"/>
          </a:xfrm>
          <a:prstGeom prst="rect">
            <a:avLst/>
          </a:prstGeom>
        </p:spPr>
      </p:pic>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reserve="1">
  <p:cSld name="14_Blank">
    <p:spTree>
      <p:nvGrpSpPr>
        <p:cNvPr id="1" name=""/>
        <p:cNvGrpSpPr/>
        <p:nvPr/>
      </p:nvGrpSpPr>
      <p:grpSpPr>
        <a:xfrm>
          <a:off x="0" y="0"/>
          <a:ext cx="0" cy="0"/>
          <a:chOff x="0" y="0"/>
          <a:chExt cx="0" cy="0"/>
        </a:xfrm>
      </p:grpSpPr>
      <p:sp>
        <p:nvSpPr>
          <p:cNvPr id="48" name="Slide Number"/>
          <p:cNvSpPr txBox="1">
            <a:spLocks noGrp="1"/>
          </p:cNvSpPr>
          <p:nvPr>
            <p:ph type="sldNum" sz="quarter" idx="2"/>
          </p:nvPr>
        </p:nvSpPr>
        <p:spPr>
          <a:xfrm>
            <a:off x="8597900" y="6197093"/>
            <a:ext cx="139701" cy="159259"/>
          </a:xfrm>
          <a:prstGeom prst="rect">
            <a:avLst/>
          </a:prstGeom>
        </p:spPr>
        <p:txBody>
          <a:bodyPr/>
          <a:lstStyle/>
          <a:p>
            <a:fld id="{86CB4B4D-7CA3-9044-876B-883B54F8677D}" type="slidenum">
              <a:t>‹#›</a:t>
            </a:fld>
            <a:endParaRPr/>
          </a:p>
        </p:txBody>
      </p:sp>
      <p:pic>
        <p:nvPicPr>
          <p:cNvPr id="6" name="Picture 5">
            <a:extLst>
              <a:ext uri="{FF2B5EF4-FFF2-40B4-BE49-F238E27FC236}">
                <a16:creationId xmlns:a16="http://schemas.microsoft.com/office/drawing/2014/main" id="{F11807CD-174F-4BA7-805C-9BC68ACCF94E}"/>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387604" y="5912102"/>
            <a:ext cx="1681595" cy="945898"/>
          </a:xfrm>
          <a:prstGeom prst="rect">
            <a:avLst/>
          </a:prstGeom>
        </p:spPr>
      </p:pic>
      <p:pic>
        <p:nvPicPr>
          <p:cNvPr id="7" name="Picture Placeholder 8" descr="Picture Placeholder 8">
            <a:extLst>
              <a:ext uri="{FF2B5EF4-FFF2-40B4-BE49-F238E27FC236}">
                <a16:creationId xmlns:a16="http://schemas.microsoft.com/office/drawing/2014/main" id="{F2ABFD5C-FB16-4B28-8794-BDEFBE9787F3}"/>
              </a:ext>
            </a:extLst>
          </p:cNvPr>
          <p:cNvPicPr>
            <a:picLocks noChangeAspect="1"/>
          </p:cNvPicPr>
          <p:nvPr userDrawn="1"/>
        </p:nvPicPr>
        <p:blipFill>
          <a:blip r:embed="rId3"/>
          <a:srcRect l="7180" t="9684" r="7180" b="1351"/>
          <a:stretch>
            <a:fillRect/>
          </a:stretch>
        </p:blipFill>
        <p:spPr>
          <a:xfrm>
            <a:off x="6096002" y="5840"/>
            <a:ext cx="6095998" cy="6852159"/>
          </a:xfrm>
          <a:prstGeom prst="rect">
            <a:avLst/>
          </a:prstGeom>
          <a:ln w="12700">
            <a:miter lim="400000"/>
          </a:ln>
          <a:extLst>
            <a:ext uri="{C572A759-6A51-4108-AA02-DFA0A04FC94B}">
              <ma14:wrappingTextBoxFlag xmlns:ma14="http://schemas.microsoft.com/office/mac/drawingml/2011/main" xmlns="" val="1"/>
            </a:ext>
          </a:extLst>
        </p:spPr>
      </p:pic>
      <p:pic>
        <p:nvPicPr>
          <p:cNvPr id="8" name="Picture 7">
            <a:extLst>
              <a:ext uri="{FF2B5EF4-FFF2-40B4-BE49-F238E27FC236}">
                <a16:creationId xmlns:a16="http://schemas.microsoft.com/office/drawing/2014/main" id="{C69E8185-ACB7-436E-BD40-A18EDD3AB92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510405" y="6093077"/>
            <a:ext cx="1681595" cy="945898"/>
          </a:xfrm>
          <a:prstGeom prst="rect">
            <a:avLst/>
          </a:prstGeom>
        </p:spPr>
      </p:pic>
      <p:sp>
        <p:nvSpPr>
          <p:cNvPr id="11" name="Rectangle 10">
            <a:extLst>
              <a:ext uri="{FF2B5EF4-FFF2-40B4-BE49-F238E27FC236}">
                <a16:creationId xmlns:a16="http://schemas.microsoft.com/office/drawing/2014/main" id="{EA351866-DBB7-4BAD-A028-08274F161893}"/>
              </a:ext>
            </a:extLst>
          </p:cNvPr>
          <p:cNvSpPr/>
          <p:nvPr userDrawn="1"/>
        </p:nvSpPr>
        <p:spPr>
          <a:xfrm>
            <a:off x="0" y="0"/>
            <a:ext cx="6096002" cy="6858000"/>
          </a:xfrm>
          <a:prstGeom prst="rect">
            <a:avLst/>
          </a:prstGeom>
          <a:solidFill>
            <a:srgbClr val="7030A0"/>
          </a:solidFill>
          <a:ln w="25400" cap="flat">
            <a:solidFill>
              <a:srgbClr val="7030A0"/>
            </a:solid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8" tIns="45718" rIns="45718" bIns="45718" numCol="1" spcCol="38100" rtlCol="0" anchor="ctr">
            <a:spAutoFit/>
          </a:bodyPr>
          <a:lstStyle/>
          <a:p>
            <a:pPr marL="0" marR="0" indent="0" algn="l" defTabSz="1219200" rtl="0" fontAlgn="auto" latinLnBrk="0" hangingPunct="0">
              <a:lnSpc>
                <a:spcPct val="100000"/>
              </a:lnSpc>
              <a:spcBef>
                <a:spcPts val="0"/>
              </a:spcBef>
              <a:spcAft>
                <a:spcPts val="0"/>
              </a:spcAft>
              <a:buClrTx/>
              <a:buSzTx/>
              <a:buFontTx/>
              <a:buNone/>
              <a:tabLst/>
            </a:pPr>
            <a:endParaRPr kumimoji="0" lang="en-GB" sz="1800" b="0" i="0" u="none" strike="noStrike" cap="none" spc="0" normalizeH="0" baseline="0">
              <a:ln>
                <a:noFill/>
              </a:ln>
              <a:solidFill>
                <a:srgbClr val="000000"/>
              </a:solidFill>
              <a:effectLst/>
              <a:uFillTx/>
              <a:latin typeface="+mn-lt"/>
              <a:ea typeface="+mn-ea"/>
              <a:cs typeface="+mn-cs"/>
              <a:sym typeface="Helvetica"/>
            </a:endParaRPr>
          </a:p>
        </p:txBody>
      </p:sp>
    </p:spTree>
    <p:extLst>
      <p:ext uri="{BB962C8B-B14F-4D97-AF65-F5344CB8AC3E}">
        <p14:creationId xmlns:p14="http://schemas.microsoft.com/office/powerpoint/2010/main" val="2395827886"/>
      </p:ext>
    </p:extLst>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reserve="1">
  <p:cSld name="40_Blank">
    <p:spTree>
      <p:nvGrpSpPr>
        <p:cNvPr id="1" name=""/>
        <p:cNvGrpSpPr/>
        <p:nvPr/>
      </p:nvGrpSpPr>
      <p:grpSpPr>
        <a:xfrm>
          <a:off x="0" y="0"/>
          <a:ext cx="0" cy="0"/>
          <a:chOff x="0" y="0"/>
          <a:chExt cx="0" cy="0"/>
        </a:xfrm>
      </p:grpSpPr>
      <p:sp>
        <p:nvSpPr>
          <p:cNvPr id="48" name="Slide Number"/>
          <p:cNvSpPr txBox="1">
            <a:spLocks noGrp="1"/>
          </p:cNvSpPr>
          <p:nvPr>
            <p:ph type="sldNum" sz="quarter" idx="2"/>
          </p:nvPr>
        </p:nvSpPr>
        <p:spPr>
          <a:xfrm>
            <a:off x="8597900" y="6197093"/>
            <a:ext cx="139701" cy="159259"/>
          </a:xfrm>
          <a:prstGeom prst="rect">
            <a:avLst/>
          </a:prstGeom>
        </p:spPr>
        <p:txBody>
          <a:bodyPr/>
          <a:lstStyle/>
          <a:p>
            <a:fld id="{86CB4B4D-7CA3-9044-876B-883B54F8677D}" type="slidenum">
              <a:t>‹#›</a:t>
            </a:fld>
            <a:endParaRPr/>
          </a:p>
        </p:txBody>
      </p:sp>
      <p:pic>
        <p:nvPicPr>
          <p:cNvPr id="6" name="Picture 5">
            <a:extLst>
              <a:ext uri="{FF2B5EF4-FFF2-40B4-BE49-F238E27FC236}">
                <a16:creationId xmlns:a16="http://schemas.microsoft.com/office/drawing/2014/main" id="{F11807CD-174F-4BA7-805C-9BC68ACCF94E}"/>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387604" y="5912102"/>
            <a:ext cx="1681595" cy="945898"/>
          </a:xfrm>
          <a:prstGeom prst="rect">
            <a:avLst/>
          </a:prstGeom>
        </p:spPr>
      </p:pic>
      <p:pic>
        <p:nvPicPr>
          <p:cNvPr id="8" name="Picture 7">
            <a:extLst>
              <a:ext uri="{FF2B5EF4-FFF2-40B4-BE49-F238E27FC236}">
                <a16:creationId xmlns:a16="http://schemas.microsoft.com/office/drawing/2014/main" id="{C69E8185-ACB7-436E-BD40-A18EDD3AB92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510405" y="6093077"/>
            <a:ext cx="1681595" cy="945898"/>
          </a:xfrm>
          <a:prstGeom prst="rect">
            <a:avLst/>
          </a:prstGeom>
        </p:spPr>
      </p:pic>
      <p:sp>
        <p:nvSpPr>
          <p:cNvPr id="9" name="Rectangle 19">
            <a:extLst>
              <a:ext uri="{FF2B5EF4-FFF2-40B4-BE49-F238E27FC236}">
                <a16:creationId xmlns:a16="http://schemas.microsoft.com/office/drawing/2014/main" id="{1778E800-4C6D-4A5F-9949-03D0B9BACD8B}"/>
              </a:ext>
            </a:extLst>
          </p:cNvPr>
          <p:cNvSpPr/>
          <p:nvPr userDrawn="1"/>
        </p:nvSpPr>
        <p:spPr>
          <a:xfrm>
            <a:off x="1" y="0"/>
            <a:ext cx="6095999" cy="6858000"/>
          </a:xfrm>
          <a:prstGeom prst="rect">
            <a:avLst/>
          </a:prstGeom>
          <a:solidFill>
            <a:srgbClr val="F0546A"/>
          </a:solidFill>
          <a:ln w="12700">
            <a:miter lim="400000"/>
          </a:ln>
        </p:spPr>
        <p:txBody>
          <a:bodyPr lIns="45718" tIns="45718" rIns="45718" bIns="45718" anchor="ctr"/>
          <a:lstStyle/>
          <a:p>
            <a:pPr algn="ctr" defTabSz="914418">
              <a:defRPr>
                <a:solidFill>
                  <a:srgbClr val="FFFFFF"/>
                </a:solidFill>
                <a:latin typeface="FreightSansLFPro Medium"/>
                <a:ea typeface="FreightSansLFPro Medium"/>
                <a:cs typeface="FreightSansLFPro Medium"/>
                <a:sym typeface="FreightSansLFPro Medium"/>
              </a:defRPr>
            </a:pPr>
            <a:endParaRPr/>
          </a:p>
        </p:txBody>
      </p:sp>
      <p:pic>
        <p:nvPicPr>
          <p:cNvPr id="10" name="Picture Placeholder 6">
            <a:extLst>
              <a:ext uri="{FF2B5EF4-FFF2-40B4-BE49-F238E27FC236}">
                <a16:creationId xmlns:a16="http://schemas.microsoft.com/office/drawing/2014/main" id="{EAC3F6D6-7090-42B8-BEFA-F5D0C80C050D}"/>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l="20994" t="11156" r="20994" b="14182"/>
          <a:stretch/>
        </p:blipFill>
        <p:spPr>
          <a:xfrm>
            <a:off x="6096000" y="0"/>
            <a:ext cx="6095999" cy="6858000"/>
          </a:xfrm>
          <a:prstGeom prst="rect">
            <a:avLst/>
          </a:prstGeom>
          <a:ln w="12700">
            <a:miter lim="400000"/>
          </a:ln>
          <a:extLst>
            <a:ext uri="{C572A759-6A51-4108-AA02-DFA0A04FC94B}">
              <ma14:wrappingTextBoxFlag xmlns:ma14="http://schemas.microsoft.com/office/mac/drawingml/2011/main" xmlns="" val="1"/>
            </a:ext>
          </a:extLst>
        </p:spPr>
      </p:pic>
      <p:pic>
        <p:nvPicPr>
          <p:cNvPr id="11" name="Picture 10">
            <a:extLst>
              <a:ext uri="{FF2B5EF4-FFF2-40B4-BE49-F238E27FC236}">
                <a16:creationId xmlns:a16="http://schemas.microsoft.com/office/drawing/2014/main" id="{C394EB95-B2CF-4A66-B639-ED95065B66AB}"/>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510406" y="6108153"/>
            <a:ext cx="1681594" cy="945897"/>
          </a:xfrm>
          <a:prstGeom prst="rect">
            <a:avLst/>
          </a:prstGeom>
        </p:spPr>
      </p:pic>
    </p:spTree>
    <p:extLst>
      <p:ext uri="{BB962C8B-B14F-4D97-AF65-F5344CB8AC3E}">
        <p14:creationId xmlns:p14="http://schemas.microsoft.com/office/powerpoint/2010/main" val="1404995847"/>
      </p:ext>
    </p:extLst>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reserve="1">
  <p:cSld name="18_Blank">
    <p:spTree>
      <p:nvGrpSpPr>
        <p:cNvPr id="1" name=""/>
        <p:cNvGrpSpPr/>
        <p:nvPr/>
      </p:nvGrpSpPr>
      <p:grpSpPr>
        <a:xfrm>
          <a:off x="0" y="0"/>
          <a:ext cx="0" cy="0"/>
          <a:chOff x="0" y="0"/>
          <a:chExt cx="0" cy="0"/>
        </a:xfrm>
      </p:grpSpPr>
      <p:pic>
        <p:nvPicPr>
          <p:cNvPr id="6" name="Picture Placeholder 7" descr="Picture Placeholder 7">
            <a:extLst>
              <a:ext uri="{FF2B5EF4-FFF2-40B4-BE49-F238E27FC236}">
                <a16:creationId xmlns:a16="http://schemas.microsoft.com/office/drawing/2014/main" id="{38142549-EDC3-4373-8EE6-EEBF8DC458C7}"/>
              </a:ext>
            </a:extLst>
          </p:cNvPr>
          <p:cNvPicPr>
            <a:picLocks noChangeAspect="1"/>
          </p:cNvPicPr>
          <p:nvPr userDrawn="1"/>
        </p:nvPicPr>
        <p:blipFill>
          <a:blip r:embed="rId2"/>
          <a:srcRect l="6889" t="3949" r="6889" b="3949"/>
          <a:stretch>
            <a:fillRect/>
          </a:stretch>
        </p:blipFill>
        <p:spPr>
          <a:xfrm>
            <a:off x="6096000" y="0"/>
            <a:ext cx="6096000" cy="6858000"/>
          </a:xfrm>
          <a:prstGeom prst="rect">
            <a:avLst/>
          </a:prstGeom>
          <a:ln w="12700">
            <a:miter lim="400000"/>
          </a:ln>
          <a:extLst>
            <a:ext uri="{C572A759-6A51-4108-AA02-DFA0A04FC94B}">
              <ma14:wrappingTextBoxFlag xmlns:ma14="http://schemas.microsoft.com/office/mac/drawingml/2011/main" xmlns="" val="1"/>
            </a:ext>
          </a:extLst>
        </p:spPr>
      </p:pic>
      <p:pic>
        <p:nvPicPr>
          <p:cNvPr id="7" name="Picture 6">
            <a:extLst>
              <a:ext uri="{FF2B5EF4-FFF2-40B4-BE49-F238E27FC236}">
                <a16:creationId xmlns:a16="http://schemas.microsoft.com/office/drawing/2014/main" id="{00C0AE9C-3EA0-4955-A57C-F843EFCB666D}"/>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510405" y="6093077"/>
            <a:ext cx="1681595" cy="945898"/>
          </a:xfrm>
          <a:prstGeom prst="rect">
            <a:avLst/>
          </a:prstGeom>
        </p:spPr>
      </p:pic>
      <p:sp>
        <p:nvSpPr>
          <p:cNvPr id="8" name="Rectangle 19">
            <a:extLst>
              <a:ext uri="{FF2B5EF4-FFF2-40B4-BE49-F238E27FC236}">
                <a16:creationId xmlns:a16="http://schemas.microsoft.com/office/drawing/2014/main" id="{93BA44A6-B647-4350-A69B-4081734CC100}"/>
              </a:ext>
            </a:extLst>
          </p:cNvPr>
          <p:cNvSpPr/>
          <p:nvPr userDrawn="1"/>
        </p:nvSpPr>
        <p:spPr>
          <a:xfrm>
            <a:off x="0" y="0"/>
            <a:ext cx="6096001" cy="6858000"/>
          </a:xfrm>
          <a:prstGeom prst="rect">
            <a:avLst/>
          </a:prstGeom>
          <a:solidFill>
            <a:srgbClr val="16E7CF"/>
          </a:solidFill>
          <a:ln w="12700">
            <a:miter lim="400000"/>
          </a:ln>
        </p:spPr>
        <p:txBody>
          <a:bodyPr lIns="35717" tIns="35717" rIns="35717" bIns="35717" anchor="ctr"/>
          <a:lstStyle/>
          <a:p>
            <a:pPr algn="ctr" defTabSz="914418">
              <a:defRPr sz="3200">
                <a:solidFill>
                  <a:srgbClr val="FFFFFF"/>
                </a:solidFill>
                <a:latin typeface="+mj-lt"/>
                <a:ea typeface="+mj-ea"/>
                <a:cs typeface="+mj-cs"/>
                <a:sym typeface="FreightSansLFPro Medium"/>
              </a:defRPr>
            </a:pPr>
            <a:endParaRPr/>
          </a:p>
        </p:txBody>
      </p:sp>
    </p:spTree>
    <p:extLst>
      <p:ext uri="{BB962C8B-B14F-4D97-AF65-F5344CB8AC3E}">
        <p14:creationId xmlns:p14="http://schemas.microsoft.com/office/powerpoint/2010/main" val="2389496968"/>
      </p:ext>
    </p:extLst>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type="tx" preserve="1">
  <p:cSld name="41_Blank">
    <p:spTree>
      <p:nvGrpSpPr>
        <p:cNvPr id="1" name=""/>
        <p:cNvGrpSpPr/>
        <p:nvPr/>
      </p:nvGrpSpPr>
      <p:grpSpPr>
        <a:xfrm>
          <a:off x="0" y="0"/>
          <a:ext cx="0" cy="0"/>
          <a:chOff x="0" y="0"/>
          <a:chExt cx="0" cy="0"/>
        </a:xfrm>
      </p:grpSpPr>
      <p:pic>
        <p:nvPicPr>
          <p:cNvPr id="9" name="Picture Placeholder 23">
            <a:extLst>
              <a:ext uri="{FF2B5EF4-FFF2-40B4-BE49-F238E27FC236}">
                <a16:creationId xmlns:a16="http://schemas.microsoft.com/office/drawing/2014/main" id="{CA19B78A-600D-4920-8B70-A2578DB953B0}"/>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l="14384" r="14384"/>
          <a:stretch>
            <a:fillRect/>
          </a:stretch>
        </p:blipFill>
        <p:spPr>
          <a:xfrm>
            <a:off x="6096000" y="0"/>
            <a:ext cx="6096000" cy="6858000"/>
          </a:xfrm>
          <a:prstGeom prst="rect">
            <a:avLst/>
          </a:prstGeom>
          <a:ln w="12700">
            <a:miter lim="400000"/>
          </a:ln>
          <a:extLst>
            <a:ext uri="{C572A759-6A51-4108-AA02-DFA0A04FC94B}">
              <ma14:wrappingTextBoxFlag xmlns:ma14="http://schemas.microsoft.com/office/mac/drawingml/2011/main" xmlns="" val="1"/>
            </a:ext>
          </a:extLst>
        </p:spPr>
      </p:pic>
      <p:pic>
        <p:nvPicPr>
          <p:cNvPr id="7" name="Picture 6">
            <a:extLst>
              <a:ext uri="{FF2B5EF4-FFF2-40B4-BE49-F238E27FC236}">
                <a16:creationId xmlns:a16="http://schemas.microsoft.com/office/drawing/2014/main" id="{00C0AE9C-3EA0-4955-A57C-F843EFCB666D}"/>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510405" y="6093077"/>
            <a:ext cx="1681595" cy="945898"/>
          </a:xfrm>
          <a:prstGeom prst="rect">
            <a:avLst/>
          </a:prstGeom>
        </p:spPr>
      </p:pic>
      <p:sp>
        <p:nvSpPr>
          <p:cNvPr id="8" name="Rectangle 19">
            <a:extLst>
              <a:ext uri="{FF2B5EF4-FFF2-40B4-BE49-F238E27FC236}">
                <a16:creationId xmlns:a16="http://schemas.microsoft.com/office/drawing/2014/main" id="{93BA44A6-B647-4350-A69B-4081734CC100}"/>
              </a:ext>
            </a:extLst>
          </p:cNvPr>
          <p:cNvSpPr/>
          <p:nvPr userDrawn="1"/>
        </p:nvSpPr>
        <p:spPr>
          <a:xfrm>
            <a:off x="0" y="0"/>
            <a:ext cx="6096001" cy="6858000"/>
          </a:xfrm>
          <a:prstGeom prst="rect">
            <a:avLst/>
          </a:prstGeom>
          <a:solidFill>
            <a:srgbClr val="16E7CF"/>
          </a:solidFill>
          <a:ln w="12700">
            <a:miter lim="400000"/>
          </a:ln>
        </p:spPr>
        <p:txBody>
          <a:bodyPr lIns="35717" tIns="35717" rIns="35717" bIns="35717" anchor="ctr"/>
          <a:lstStyle/>
          <a:p>
            <a:pPr algn="ctr" defTabSz="914418">
              <a:defRPr sz="3200">
                <a:solidFill>
                  <a:srgbClr val="FFFFFF"/>
                </a:solidFill>
                <a:latin typeface="+mj-lt"/>
                <a:ea typeface="+mj-ea"/>
                <a:cs typeface="+mj-cs"/>
                <a:sym typeface="FreightSansLFPro Medium"/>
              </a:defRPr>
            </a:pPr>
            <a:endParaRPr/>
          </a:p>
        </p:txBody>
      </p:sp>
    </p:spTree>
    <p:extLst>
      <p:ext uri="{BB962C8B-B14F-4D97-AF65-F5344CB8AC3E}">
        <p14:creationId xmlns:p14="http://schemas.microsoft.com/office/powerpoint/2010/main" val="4148639667"/>
      </p:ext>
    </p:extLst>
  </p:cSld>
  <p:clrMapOvr>
    <a:masterClrMapping/>
  </p:clrMapOvr>
  <p:transition spd="med"/>
</p:sldLayout>
</file>

<file path=ppt/slideLayouts/slideLayout14.xml><?xml version="1.0" encoding="utf-8"?>
<p:sldLayout xmlns:a="http://schemas.openxmlformats.org/drawingml/2006/main" xmlns:r="http://schemas.openxmlformats.org/officeDocument/2006/relationships" xmlns:p="http://schemas.openxmlformats.org/presentationml/2006/main" type="tx" preserve="1">
  <p:cSld name="21_Blank">
    <p:spTree>
      <p:nvGrpSpPr>
        <p:cNvPr id="1" name=""/>
        <p:cNvGrpSpPr/>
        <p:nvPr/>
      </p:nvGrpSpPr>
      <p:grpSpPr>
        <a:xfrm>
          <a:off x="0" y="0"/>
          <a:ext cx="0" cy="0"/>
          <a:chOff x="0" y="0"/>
          <a:chExt cx="0" cy="0"/>
        </a:xfrm>
      </p:grpSpPr>
      <p:pic>
        <p:nvPicPr>
          <p:cNvPr id="7" name="Picture Placeholder 8" descr="Picture Placeholder 8">
            <a:extLst>
              <a:ext uri="{FF2B5EF4-FFF2-40B4-BE49-F238E27FC236}">
                <a16:creationId xmlns:a16="http://schemas.microsoft.com/office/drawing/2014/main" id="{BEB5D451-210E-4185-9C4C-30F16FBDB5E9}"/>
              </a:ext>
            </a:extLst>
          </p:cNvPr>
          <p:cNvPicPr>
            <a:picLocks noChangeAspect="1"/>
          </p:cNvPicPr>
          <p:nvPr userDrawn="1"/>
        </p:nvPicPr>
        <p:blipFill>
          <a:blip r:embed="rId2"/>
          <a:srcRect l="11753" t="242" r="11753" b="5539"/>
          <a:stretch>
            <a:fillRect/>
          </a:stretch>
        </p:blipFill>
        <p:spPr>
          <a:xfrm>
            <a:off x="6096000" y="-15076"/>
            <a:ext cx="6096000" cy="6873075"/>
          </a:xfrm>
          <a:prstGeom prst="rect">
            <a:avLst/>
          </a:prstGeom>
          <a:ln w="12700">
            <a:miter lim="400000"/>
          </a:ln>
          <a:extLst>
            <a:ext uri="{C572A759-6A51-4108-AA02-DFA0A04FC94B}">
              <ma14:wrappingTextBoxFlag xmlns:ma14="http://schemas.microsoft.com/office/mac/drawingml/2011/main" xmlns="" val="1"/>
            </a:ext>
          </a:extLst>
        </p:spPr>
      </p:pic>
      <p:sp>
        <p:nvSpPr>
          <p:cNvPr id="48" name="Slide Number"/>
          <p:cNvSpPr txBox="1">
            <a:spLocks noGrp="1"/>
          </p:cNvSpPr>
          <p:nvPr>
            <p:ph type="sldNum" sz="quarter" idx="2"/>
          </p:nvPr>
        </p:nvSpPr>
        <p:spPr>
          <a:xfrm>
            <a:off x="8597900" y="6197093"/>
            <a:ext cx="139701" cy="159259"/>
          </a:xfrm>
          <a:prstGeom prst="rect">
            <a:avLst/>
          </a:prstGeom>
        </p:spPr>
        <p:txBody>
          <a:bodyPr/>
          <a:lstStyle/>
          <a:p>
            <a:fld id="{86CB4B4D-7CA3-9044-876B-883B54F8677D}" type="slidenum">
              <a:t>‹#›</a:t>
            </a:fld>
            <a:endParaRPr/>
          </a:p>
        </p:txBody>
      </p:sp>
      <p:sp>
        <p:nvSpPr>
          <p:cNvPr id="4" name="Rectangle 19">
            <a:extLst>
              <a:ext uri="{FF2B5EF4-FFF2-40B4-BE49-F238E27FC236}">
                <a16:creationId xmlns:a16="http://schemas.microsoft.com/office/drawing/2014/main" id="{15FEF7FA-CDFE-49C7-8F59-360C03225906}"/>
              </a:ext>
            </a:extLst>
          </p:cNvPr>
          <p:cNvSpPr/>
          <p:nvPr userDrawn="1"/>
        </p:nvSpPr>
        <p:spPr>
          <a:xfrm>
            <a:off x="0" y="0"/>
            <a:ext cx="6096002" cy="6858000"/>
          </a:xfrm>
          <a:prstGeom prst="rect">
            <a:avLst/>
          </a:prstGeom>
          <a:solidFill>
            <a:schemeClr val="accent2"/>
          </a:solidFill>
          <a:ln w="12700">
            <a:miter lim="400000"/>
          </a:ln>
        </p:spPr>
        <p:txBody>
          <a:bodyPr lIns="45718" tIns="45718" rIns="45718" bIns="45718" anchor="ctr"/>
          <a:lstStyle/>
          <a:p>
            <a:pPr algn="ctr" defTabSz="914418">
              <a:defRPr>
                <a:solidFill>
                  <a:srgbClr val="FFFFFF"/>
                </a:solidFill>
                <a:latin typeface="FreightSansLFPro Medium"/>
                <a:ea typeface="FreightSansLFPro Medium"/>
                <a:cs typeface="FreightSansLFPro Medium"/>
                <a:sym typeface="FreightSansLFPro Medium"/>
              </a:defRPr>
            </a:pPr>
            <a:endParaRPr/>
          </a:p>
        </p:txBody>
      </p:sp>
      <p:pic>
        <p:nvPicPr>
          <p:cNvPr id="6" name="Picture 5">
            <a:extLst>
              <a:ext uri="{FF2B5EF4-FFF2-40B4-BE49-F238E27FC236}">
                <a16:creationId xmlns:a16="http://schemas.microsoft.com/office/drawing/2014/main" id="{6C82EFB3-9D8E-4865-AD67-D4FB0150CEB8}"/>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510405" y="6093077"/>
            <a:ext cx="1681595" cy="945898"/>
          </a:xfrm>
          <a:prstGeom prst="rect">
            <a:avLst/>
          </a:prstGeom>
        </p:spPr>
      </p:pic>
    </p:spTree>
    <p:extLst>
      <p:ext uri="{BB962C8B-B14F-4D97-AF65-F5344CB8AC3E}">
        <p14:creationId xmlns:p14="http://schemas.microsoft.com/office/powerpoint/2010/main" val="3122241796"/>
      </p:ext>
    </p:extLst>
  </p:cSld>
  <p:clrMapOvr>
    <a:masterClrMapping/>
  </p:clrMapOvr>
  <p:transition spd="med"/>
</p:sldLayout>
</file>

<file path=ppt/slideLayouts/slideLayout15.xml><?xml version="1.0" encoding="utf-8"?>
<p:sldLayout xmlns:a="http://schemas.openxmlformats.org/drawingml/2006/main" xmlns:r="http://schemas.openxmlformats.org/officeDocument/2006/relationships" xmlns:p="http://schemas.openxmlformats.org/presentationml/2006/main" type="tx" preserve="1">
  <p:cSld name="9_Blank">
    <p:spTree>
      <p:nvGrpSpPr>
        <p:cNvPr id="1" name=""/>
        <p:cNvGrpSpPr/>
        <p:nvPr/>
      </p:nvGrpSpPr>
      <p:grpSpPr>
        <a:xfrm>
          <a:off x="0" y="0"/>
          <a:ext cx="0" cy="0"/>
          <a:chOff x="0" y="0"/>
          <a:chExt cx="0" cy="0"/>
        </a:xfrm>
      </p:grpSpPr>
      <p:pic>
        <p:nvPicPr>
          <p:cNvPr id="6" name="Picture Placeholder 23">
            <a:extLst>
              <a:ext uri="{FF2B5EF4-FFF2-40B4-BE49-F238E27FC236}">
                <a16:creationId xmlns:a16="http://schemas.microsoft.com/office/drawing/2014/main" id="{72EF55FE-C35D-4343-B97B-0F611FBCC0B5}"/>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7914" t="2348" b="12480"/>
          <a:stretch/>
        </p:blipFill>
        <p:spPr>
          <a:xfrm>
            <a:off x="6096000" y="0"/>
            <a:ext cx="6095999" cy="6858000"/>
          </a:xfrm>
          <a:prstGeom prst="rect">
            <a:avLst/>
          </a:prstGeom>
        </p:spPr>
      </p:pic>
      <p:pic>
        <p:nvPicPr>
          <p:cNvPr id="7" name="Picture 6">
            <a:extLst>
              <a:ext uri="{FF2B5EF4-FFF2-40B4-BE49-F238E27FC236}">
                <a16:creationId xmlns:a16="http://schemas.microsoft.com/office/drawing/2014/main" id="{4A4B3F63-C188-4183-85A6-4AA2BAEA2569}"/>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510405" y="6093077"/>
            <a:ext cx="1681595" cy="945898"/>
          </a:xfrm>
          <a:prstGeom prst="rect">
            <a:avLst/>
          </a:prstGeom>
        </p:spPr>
      </p:pic>
      <p:sp>
        <p:nvSpPr>
          <p:cNvPr id="8" name="Rectangle 19">
            <a:extLst>
              <a:ext uri="{FF2B5EF4-FFF2-40B4-BE49-F238E27FC236}">
                <a16:creationId xmlns:a16="http://schemas.microsoft.com/office/drawing/2014/main" id="{1CB347DB-EAC7-44A0-9A35-4DA292D4E9E2}"/>
              </a:ext>
            </a:extLst>
          </p:cNvPr>
          <p:cNvSpPr/>
          <p:nvPr userDrawn="1"/>
        </p:nvSpPr>
        <p:spPr>
          <a:xfrm>
            <a:off x="0" y="0"/>
            <a:ext cx="6096002" cy="6858000"/>
          </a:xfrm>
          <a:prstGeom prst="rect">
            <a:avLst/>
          </a:prstGeom>
          <a:solidFill>
            <a:srgbClr val="54C6EC"/>
          </a:solidFill>
          <a:ln w="12700">
            <a:miter lim="400000"/>
          </a:ln>
        </p:spPr>
        <p:txBody>
          <a:bodyPr lIns="45718" tIns="45718" rIns="45718" bIns="45718" anchor="ctr"/>
          <a:lstStyle/>
          <a:p>
            <a:pPr algn="ctr" defTabSz="914418">
              <a:defRPr>
                <a:solidFill>
                  <a:srgbClr val="FFFFFF"/>
                </a:solidFill>
                <a:latin typeface="FreightSansLFPro Medium"/>
                <a:ea typeface="FreightSansLFPro Medium"/>
                <a:cs typeface="FreightSansLFPro Medium"/>
                <a:sym typeface="FreightSansLFPro Medium"/>
              </a:defRPr>
            </a:pPr>
            <a:endParaRPr/>
          </a:p>
        </p:txBody>
      </p:sp>
    </p:spTree>
    <p:extLst>
      <p:ext uri="{BB962C8B-B14F-4D97-AF65-F5344CB8AC3E}">
        <p14:creationId xmlns:p14="http://schemas.microsoft.com/office/powerpoint/2010/main" val="2040242089"/>
      </p:ext>
    </p:extLst>
  </p:cSld>
  <p:clrMapOvr>
    <a:masterClrMapping/>
  </p:clrMapOvr>
  <p:transition spd="med"/>
</p:sldLayout>
</file>

<file path=ppt/slideLayouts/slideLayout16.xml><?xml version="1.0" encoding="utf-8"?>
<p:sldLayout xmlns:a="http://schemas.openxmlformats.org/drawingml/2006/main" xmlns:r="http://schemas.openxmlformats.org/officeDocument/2006/relationships" xmlns:p="http://schemas.openxmlformats.org/presentationml/2006/main" type="tx" preserve="1">
  <p:cSld name="35_Blank">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4A4B3F63-C188-4183-85A6-4AA2BAEA256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510405" y="6093077"/>
            <a:ext cx="1681595" cy="945898"/>
          </a:xfrm>
          <a:prstGeom prst="rect">
            <a:avLst/>
          </a:prstGeom>
        </p:spPr>
      </p:pic>
      <p:pic>
        <p:nvPicPr>
          <p:cNvPr id="9" name="Picture Placeholder 7" descr="Picture Placeholder 7">
            <a:extLst>
              <a:ext uri="{FF2B5EF4-FFF2-40B4-BE49-F238E27FC236}">
                <a16:creationId xmlns:a16="http://schemas.microsoft.com/office/drawing/2014/main" id="{034FF3BA-5F8F-42A6-A49C-ABF3EFA446D6}"/>
              </a:ext>
            </a:extLst>
          </p:cNvPr>
          <p:cNvPicPr>
            <a:picLocks noChangeAspect="1"/>
          </p:cNvPicPr>
          <p:nvPr userDrawn="1"/>
        </p:nvPicPr>
        <p:blipFill>
          <a:blip r:embed="rId3"/>
          <a:srcRect l="16480" t="4596" r="8276" b="10058"/>
          <a:stretch>
            <a:fillRect/>
          </a:stretch>
        </p:blipFill>
        <p:spPr>
          <a:xfrm>
            <a:off x="6096002" y="0"/>
            <a:ext cx="6095998" cy="6858000"/>
          </a:xfrm>
          <a:prstGeom prst="rect">
            <a:avLst/>
          </a:prstGeom>
          <a:ln w="12700">
            <a:miter lim="400000"/>
          </a:ln>
          <a:extLst>
            <a:ext uri="{C572A759-6A51-4108-AA02-DFA0A04FC94B}">
              <ma14:wrappingTextBoxFlag xmlns:ma14="http://schemas.microsoft.com/office/mac/drawingml/2011/main" xmlns="" val="1"/>
            </a:ext>
          </a:extLst>
        </p:spPr>
      </p:pic>
      <p:sp>
        <p:nvSpPr>
          <p:cNvPr id="3" name="Rectangle 2">
            <a:extLst>
              <a:ext uri="{FF2B5EF4-FFF2-40B4-BE49-F238E27FC236}">
                <a16:creationId xmlns:a16="http://schemas.microsoft.com/office/drawing/2014/main" id="{5D87E83F-94A8-48CF-8DB4-B30BD3BB0C95}"/>
              </a:ext>
            </a:extLst>
          </p:cNvPr>
          <p:cNvSpPr/>
          <p:nvPr userDrawn="1"/>
        </p:nvSpPr>
        <p:spPr>
          <a:xfrm>
            <a:off x="0" y="0"/>
            <a:ext cx="6096002" cy="6858000"/>
          </a:xfrm>
          <a:prstGeom prst="rect">
            <a:avLst/>
          </a:prstGeom>
          <a:solidFill>
            <a:srgbClr val="7030A0"/>
          </a:solidFill>
          <a:ln w="25400" cap="flat">
            <a:solidFill>
              <a:srgbClr val="7030A0"/>
            </a:solid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8" tIns="45718" rIns="45718" bIns="45718" numCol="1" spcCol="38100" rtlCol="0" anchor="ctr">
            <a:spAutoFit/>
          </a:bodyPr>
          <a:lstStyle/>
          <a:p>
            <a:pPr marL="0" marR="0" indent="0" algn="l" defTabSz="1219200" rtl="0" fontAlgn="auto" latinLnBrk="0" hangingPunct="0">
              <a:lnSpc>
                <a:spcPct val="100000"/>
              </a:lnSpc>
              <a:spcBef>
                <a:spcPts val="0"/>
              </a:spcBef>
              <a:spcAft>
                <a:spcPts val="0"/>
              </a:spcAft>
              <a:buClrTx/>
              <a:buSzTx/>
              <a:buFontTx/>
              <a:buNone/>
              <a:tabLst/>
            </a:pPr>
            <a:endParaRPr kumimoji="0" lang="en-GB" sz="1800" b="0" i="0" u="none" strike="noStrike" cap="none" spc="0" normalizeH="0" baseline="0">
              <a:ln>
                <a:noFill/>
              </a:ln>
              <a:solidFill>
                <a:srgbClr val="000000"/>
              </a:solidFill>
              <a:effectLst/>
              <a:uFillTx/>
              <a:latin typeface="+mn-lt"/>
              <a:ea typeface="+mn-ea"/>
              <a:cs typeface="+mn-cs"/>
              <a:sym typeface="Helvetica"/>
            </a:endParaRPr>
          </a:p>
        </p:txBody>
      </p:sp>
    </p:spTree>
    <p:extLst>
      <p:ext uri="{BB962C8B-B14F-4D97-AF65-F5344CB8AC3E}">
        <p14:creationId xmlns:p14="http://schemas.microsoft.com/office/powerpoint/2010/main" val="2869961319"/>
      </p:ext>
    </p:extLst>
  </p:cSld>
  <p:clrMapOvr>
    <a:masterClrMapping/>
  </p:clrMapOvr>
  <p:transition spd="med"/>
</p:sldLayout>
</file>

<file path=ppt/slideLayouts/slideLayout17.xml><?xml version="1.0" encoding="utf-8"?>
<p:sldLayout xmlns:a="http://schemas.openxmlformats.org/drawingml/2006/main" xmlns:r="http://schemas.openxmlformats.org/officeDocument/2006/relationships" xmlns:p="http://schemas.openxmlformats.org/presentationml/2006/main" type="tx" preserve="1">
  <p:cSld name="37_Blank">
    <p:spTree>
      <p:nvGrpSpPr>
        <p:cNvPr id="1" name=""/>
        <p:cNvGrpSpPr/>
        <p:nvPr/>
      </p:nvGrpSpPr>
      <p:grpSpPr>
        <a:xfrm>
          <a:off x="0" y="0"/>
          <a:ext cx="0" cy="0"/>
          <a:chOff x="0" y="0"/>
          <a:chExt cx="0" cy="0"/>
        </a:xfrm>
      </p:grpSpPr>
      <p:pic>
        <p:nvPicPr>
          <p:cNvPr id="7" name="Picture Placeholder 9" descr="Picture Placeholder 9">
            <a:extLst>
              <a:ext uri="{FF2B5EF4-FFF2-40B4-BE49-F238E27FC236}">
                <a16:creationId xmlns:a16="http://schemas.microsoft.com/office/drawing/2014/main" id="{89962E1C-E242-4060-AE9F-59BDD324ADF3}"/>
              </a:ext>
            </a:extLst>
          </p:cNvPr>
          <p:cNvPicPr>
            <a:picLocks noChangeAspect="1"/>
          </p:cNvPicPr>
          <p:nvPr userDrawn="1"/>
        </p:nvPicPr>
        <p:blipFill>
          <a:blip r:embed="rId2"/>
          <a:srcRect l="8602" t="1435" r="4497"/>
          <a:stretch>
            <a:fillRect/>
          </a:stretch>
        </p:blipFill>
        <p:spPr>
          <a:xfrm>
            <a:off x="6096001" y="0"/>
            <a:ext cx="6095999" cy="6858000"/>
          </a:xfrm>
          <a:prstGeom prst="rect">
            <a:avLst/>
          </a:prstGeom>
          <a:ln w="12700">
            <a:miter lim="400000"/>
          </a:ln>
        </p:spPr>
      </p:pic>
      <p:sp>
        <p:nvSpPr>
          <p:cNvPr id="4" name="Rectangle 19">
            <a:extLst>
              <a:ext uri="{FF2B5EF4-FFF2-40B4-BE49-F238E27FC236}">
                <a16:creationId xmlns:a16="http://schemas.microsoft.com/office/drawing/2014/main" id="{797E6401-3322-4238-A434-7F466A38E67B}"/>
              </a:ext>
            </a:extLst>
          </p:cNvPr>
          <p:cNvSpPr/>
          <p:nvPr userDrawn="1"/>
        </p:nvSpPr>
        <p:spPr>
          <a:xfrm>
            <a:off x="0" y="0"/>
            <a:ext cx="6096002" cy="6858000"/>
          </a:xfrm>
          <a:prstGeom prst="rect">
            <a:avLst/>
          </a:prstGeom>
          <a:solidFill>
            <a:srgbClr val="F0546A"/>
          </a:solidFill>
          <a:ln w="12700">
            <a:miter lim="400000"/>
          </a:ln>
        </p:spPr>
        <p:txBody>
          <a:bodyPr lIns="45718" tIns="45718" rIns="45718" bIns="45718" anchor="ctr"/>
          <a:lstStyle/>
          <a:p>
            <a:pPr algn="ctr" defTabSz="914418">
              <a:defRPr>
                <a:solidFill>
                  <a:srgbClr val="FFFFFF"/>
                </a:solidFill>
                <a:latin typeface="FreightSansLFPro Medium"/>
                <a:ea typeface="FreightSansLFPro Medium"/>
                <a:cs typeface="FreightSansLFPro Medium"/>
                <a:sym typeface="FreightSansLFPro Medium"/>
              </a:defRPr>
            </a:pPr>
            <a:endParaRPr/>
          </a:p>
        </p:txBody>
      </p:sp>
      <p:pic>
        <p:nvPicPr>
          <p:cNvPr id="5" name="Picture 4">
            <a:extLst>
              <a:ext uri="{FF2B5EF4-FFF2-40B4-BE49-F238E27FC236}">
                <a16:creationId xmlns:a16="http://schemas.microsoft.com/office/drawing/2014/main" id="{1FDA8640-7A5A-450D-92F2-770A94B73A23}"/>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510405" y="6093077"/>
            <a:ext cx="1681595" cy="945898"/>
          </a:xfrm>
          <a:prstGeom prst="rect">
            <a:avLst/>
          </a:prstGeom>
        </p:spPr>
      </p:pic>
    </p:spTree>
    <p:extLst>
      <p:ext uri="{BB962C8B-B14F-4D97-AF65-F5344CB8AC3E}">
        <p14:creationId xmlns:p14="http://schemas.microsoft.com/office/powerpoint/2010/main" val="2923269793"/>
      </p:ext>
    </p:extLst>
  </p:cSld>
  <p:clrMapOvr>
    <a:masterClrMapping/>
  </p:clrMapOvr>
  <p:transition spd="med"/>
</p:sldLayout>
</file>

<file path=ppt/slideLayouts/slideLayout18.xml><?xml version="1.0" encoding="utf-8"?>
<p:sldLayout xmlns:a="http://schemas.openxmlformats.org/drawingml/2006/main" xmlns:r="http://schemas.openxmlformats.org/officeDocument/2006/relationships" xmlns:p="http://schemas.openxmlformats.org/presentationml/2006/main" type="tx" preserve="1">
  <p:cSld name="13_Blank">
    <p:spTree>
      <p:nvGrpSpPr>
        <p:cNvPr id="1" name=""/>
        <p:cNvGrpSpPr/>
        <p:nvPr/>
      </p:nvGrpSpPr>
      <p:grpSpPr>
        <a:xfrm>
          <a:off x="0" y="0"/>
          <a:ext cx="0" cy="0"/>
          <a:chOff x="0" y="0"/>
          <a:chExt cx="0" cy="0"/>
        </a:xfrm>
      </p:grpSpPr>
      <p:pic>
        <p:nvPicPr>
          <p:cNvPr id="6" name="Picture Placeholder 5">
            <a:extLst>
              <a:ext uri="{FF2B5EF4-FFF2-40B4-BE49-F238E27FC236}">
                <a16:creationId xmlns:a16="http://schemas.microsoft.com/office/drawing/2014/main" id="{3E59C4A5-E8EE-4042-ABDF-CF37C0BCCC73}"/>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1198" t="10667" r="10585" b="5781"/>
          <a:stretch/>
        </p:blipFill>
        <p:spPr>
          <a:xfrm>
            <a:off x="6096000" y="0"/>
            <a:ext cx="6096000" cy="6858000"/>
          </a:xfrm>
          <a:prstGeom prst="rect">
            <a:avLst/>
          </a:prstGeom>
        </p:spPr>
      </p:pic>
      <p:sp>
        <p:nvSpPr>
          <p:cNvPr id="48" name="Slide Number"/>
          <p:cNvSpPr txBox="1">
            <a:spLocks noGrp="1"/>
          </p:cNvSpPr>
          <p:nvPr>
            <p:ph type="sldNum" sz="quarter" idx="2"/>
          </p:nvPr>
        </p:nvSpPr>
        <p:spPr>
          <a:xfrm>
            <a:off x="8597900" y="6197093"/>
            <a:ext cx="139701" cy="159259"/>
          </a:xfrm>
          <a:prstGeom prst="rect">
            <a:avLst/>
          </a:prstGeom>
        </p:spPr>
        <p:txBody>
          <a:bodyPr/>
          <a:lstStyle/>
          <a:p>
            <a:fld id="{86CB4B4D-7CA3-9044-876B-883B54F8677D}" type="slidenum">
              <a:t>‹#›</a:t>
            </a:fld>
            <a:endParaRPr/>
          </a:p>
        </p:txBody>
      </p:sp>
      <p:sp>
        <p:nvSpPr>
          <p:cNvPr id="4" name="Rectangle 19">
            <a:extLst>
              <a:ext uri="{FF2B5EF4-FFF2-40B4-BE49-F238E27FC236}">
                <a16:creationId xmlns:a16="http://schemas.microsoft.com/office/drawing/2014/main" id="{CB255AA0-3657-4140-90BD-37F9FB3DBD5F}"/>
              </a:ext>
            </a:extLst>
          </p:cNvPr>
          <p:cNvSpPr/>
          <p:nvPr userDrawn="1"/>
        </p:nvSpPr>
        <p:spPr>
          <a:xfrm>
            <a:off x="0" y="0"/>
            <a:ext cx="6096002" cy="6858000"/>
          </a:xfrm>
          <a:prstGeom prst="rect">
            <a:avLst/>
          </a:prstGeom>
          <a:solidFill>
            <a:srgbClr val="F0546A"/>
          </a:solidFill>
          <a:ln w="12700">
            <a:miter lim="400000"/>
          </a:ln>
        </p:spPr>
        <p:txBody>
          <a:bodyPr lIns="45718" tIns="45718" rIns="45718" bIns="45718" anchor="ctr"/>
          <a:lstStyle/>
          <a:p>
            <a:pPr algn="ctr" defTabSz="914418">
              <a:defRPr>
                <a:solidFill>
                  <a:srgbClr val="FFFFFF"/>
                </a:solidFill>
                <a:latin typeface="FreightSansLFPro Medium"/>
                <a:ea typeface="FreightSansLFPro Medium"/>
                <a:cs typeface="FreightSansLFPro Medium"/>
                <a:sym typeface="FreightSansLFPro Medium"/>
              </a:defRPr>
            </a:pPr>
            <a:endParaRPr/>
          </a:p>
        </p:txBody>
      </p:sp>
      <p:pic>
        <p:nvPicPr>
          <p:cNvPr id="7" name="Picture 6">
            <a:extLst>
              <a:ext uri="{FF2B5EF4-FFF2-40B4-BE49-F238E27FC236}">
                <a16:creationId xmlns:a16="http://schemas.microsoft.com/office/drawing/2014/main" id="{2313C899-34DE-4BC9-BF12-A68418FB8298}"/>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510405" y="6093077"/>
            <a:ext cx="1681595" cy="945898"/>
          </a:xfrm>
          <a:prstGeom prst="rect">
            <a:avLst/>
          </a:prstGeom>
        </p:spPr>
      </p:pic>
    </p:spTree>
    <p:extLst>
      <p:ext uri="{BB962C8B-B14F-4D97-AF65-F5344CB8AC3E}">
        <p14:creationId xmlns:p14="http://schemas.microsoft.com/office/powerpoint/2010/main" val="1065684394"/>
      </p:ext>
    </p:extLst>
  </p:cSld>
  <p:clrMapOvr>
    <a:masterClrMapping/>
  </p:clrMapOvr>
  <p:transition spd="med"/>
</p:sldLayout>
</file>

<file path=ppt/slideLayouts/slideLayout19.xml><?xml version="1.0" encoding="utf-8"?>
<p:sldLayout xmlns:a="http://schemas.openxmlformats.org/drawingml/2006/main" xmlns:r="http://schemas.openxmlformats.org/officeDocument/2006/relationships" xmlns:p="http://schemas.openxmlformats.org/presentationml/2006/main" type="tx" preserve="1">
  <p:cSld name="42_Blank">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BAE4135-F6EA-4B19-B614-8AFF7B0C591E}"/>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1405" t="6564" r="7272" b="6564"/>
          <a:stretch/>
        </p:blipFill>
        <p:spPr>
          <a:xfrm>
            <a:off x="6096001" y="0"/>
            <a:ext cx="6095999" cy="6858000"/>
          </a:xfrm>
          <a:prstGeom prst="rect">
            <a:avLst/>
          </a:prstGeom>
        </p:spPr>
      </p:pic>
      <p:sp>
        <p:nvSpPr>
          <p:cNvPr id="48" name="Slide Number"/>
          <p:cNvSpPr txBox="1">
            <a:spLocks noGrp="1"/>
          </p:cNvSpPr>
          <p:nvPr>
            <p:ph type="sldNum" sz="quarter" idx="2"/>
          </p:nvPr>
        </p:nvSpPr>
        <p:spPr>
          <a:xfrm>
            <a:off x="8597900" y="6197093"/>
            <a:ext cx="139701" cy="159259"/>
          </a:xfrm>
          <a:prstGeom prst="rect">
            <a:avLst/>
          </a:prstGeom>
        </p:spPr>
        <p:txBody>
          <a:bodyPr/>
          <a:lstStyle/>
          <a:p>
            <a:fld id="{86CB4B4D-7CA3-9044-876B-883B54F8677D}" type="slidenum">
              <a:t>‹#›</a:t>
            </a:fld>
            <a:endParaRPr/>
          </a:p>
        </p:txBody>
      </p:sp>
      <p:sp>
        <p:nvSpPr>
          <p:cNvPr id="4" name="Rectangle 19">
            <a:extLst>
              <a:ext uri="{FF2B5EF4-FFF2-40B4-BE49-F238E27FC236}">
                <a16:creationId xmlns:a16="http://schemas.microsoft.com/office/drawing/2014/main" id="{CB255AA0-3657-4140-90BD-37F9FB3DBD5F}"/>
              </a:ext>
            </a:extLst>
          </p:cNvPr>
          <p:cNvSpPr/>
          <p:nvPr userDrawn="1"/>
        </p:nvSpPr>
        <p:spPr>
          <a:xfrm>
            <a:off x="0" y="0"/>
            <a:ext cx="6096002" cy="6858000"/>
          </a:xfrm>
          <a:prstGeom prst="rect">
            <a:avLst/>
          </a:prstGeom>
          <a:solidFill>
            <a:srgbClr val="F0546A"/>
          </a:solidFill>
          <a:ln w="12700">
            <a:miter lim="400000"/>
          </a:ln>
        </p:spPr>
        <p:txBody>
          <a:bodyPr lIns="45718" tIns="45718" rIns="45718" bIns="45718" anchor="ctr"/>
          <a:lstStyle/>
          <a:p>
            <a:pPr algn="ctr" defTabSz="914418">
              <a:defRPr>
                <a:solidFill>
                  <a:srgbClr val="FFFFFF"/>
                </a:solidFill>
                <a:latin typeface="FreightSansLFPro Medium"/>
                <a:ea typeface="FreightSansLFPro Medium"/>
                <a:cs typeface="FreightSansLFPro Medium"/>
                <a:sym typeface="FreightSansLFPro Medium"/>
              </a:defRPr>
            </a:pPr>
            <a:endParaRPr/>
          </a:p>
        </p:txBody>
      </p:sp>
      <p:pic>
        <p:nvPicPr>
          <p:cNvPr id="7" name="Picture 6">
            <a:extLst>
              <a:ext uri="{FF2B5EF4-FFF2-40B4-BE49-F238E27FC236}">
                <a16:creationId xmlns:a16="http://schemas.microsoft.com/office/drawing/2014/main" id="{2313C899-34DE-4BC9-BF12-A68418FB8298}"/>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510405" y="6093077"/>
            <a:ext cx="1681595" cy="945898"/>
          </a:xfrm>
          <a:prstGeom prst="rect">
            <a:avLst/>
          </a:prstGeom>
        </p:spPr>
      </p:pic>
    </p:spTree>
    <p:extLst>
      <p:ext uri="{BB962C8B-B14F-4D97-AF65-F5344CB8AC3E}">
        <p14:creationId xmlns:p14="http://schemas.microsoft.com/office/powerpoint/2010/main" val="1511230486"/>
      </p:ext>
    </p:extLst>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Blank Blue">
    <p:bg>
      <p:bgPr>
        <a:solidFill>
          <a:srgbClr val="4267B2"/>
        </a:solidFill>
        <a:effectLst/>
      </p:bgPr>
    </p:bg>
    <p:spTree>
      <p:nvGrpSpPr>
        <p:cNvPr id="1" name=""/>
        <p:cNvGrpSpPr/>
        <p:nvPr/>
      </p:nvGrpSpPr>
      <p:grpSpPr>
        <a:xfrm>
          <a:off x="0" y="0"/>
          <a:ext cx="0" cy="0"/>
          <a:chOff x="0" y="0"/>
          <a:chExt cx="0" cy="0"/>
        </a:xfrm>
      </p:grpSpPr>
      <p:sp>
        <p:nvSpPr>
          <p:cNvPr id="72"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0.xml><?xml version="1.0" encoding="utf-8"?>
<p:sldLayout xmlns:a="http://schemas.openxmlformats.org/drawingml/2006/main" xmlns:r="http://schemas.openxmlformats.org/officeDocument/2006/relationships" xmlns:p="http://schemas.openxmlformats.org/presentationml/2006/main" type="tx" preserve="1">
  <p:cSld name="11_Blank">
    <p:spTree>
      <p:nvGrpSpPr>
        <p:cNvPr id="1" name=""/>
        <p:cNvGrpSpPr/>
        <p:nvPr/>
      </p:nvGrpSpPr>
      <p:grpSpPr>
        <a:xfrm>
          <a:off x="0" y="0"/>
          <a:ext cx="0" cy="0"/>
          <a:chOff x="0" y="0"/>
          <a:chExt cx="0" cy="0"/>
        </a:xfrm>
      </p:grpSpPr>
      <p:pic>
        <p:nvPicPr>
          <p:cNvPr id="6" name="Picture Placeholder 25">
            <a:extLst>
              <a:ext uri="{FF2B5EF4-FFF2-40B4-BE49-F238E27FC236}">
                <a16:creationId xmlns:a16="http://schemas.microsoft.com/office/drawing/2014/main" id="{45E0B15D-BC67-4919-8A9F-7860C2F5602A}"/>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1136" t="9345" r="11804"/>
          <a:stretch/>
        </p:blipFill>
        <p:spPr>
          <a:xfrm>
            <a:off x="6096000" y="0"/>
            <a:ext cx="6096000" cy="6858000"/>
          </a:xfrm>
          <a:prstGeom prst="rect">
            <a:avLst/>
          </a:prstGeom>
        </p:spPr>
      </p:pic>
      <p:sp>
        <p:nvSpPr>
          <p:cNvPr id="4" name="Rectangle 19">
            <a:extLst>
              <a:ext uri="{FF2B5EF4-FFF2-40B4-BE49-F238E27FC236}">
                <a16:creationId xmlns:a16="http://schemas.microsoft.com/office/drawing/2014/main" id="{167252A7-818A-4A55-B3B7-C0165582F631}"/>
              </a:ext>
            </a:extLst>
          </p:cNvPr>
          <p:cNvSpPr/>
          <p:nvPr userDrawn="1"/>
        </p:nvSpPr>
        <p:spPr>
          <a:xfrm>
            <a:off x="0" y="0"/>
            <a:ext cx="6096002" cy="6858000"/>
          </a:xfrm>
          <a:prstGeom prst="rect">
            <a:avLst/>
          </a:prstGeom>
          <a:solidFill>
            <a:schemeClr val="accent1"/>
          </a:solidFill>
          <a:ln w="12700">
            <a:miter lim="400000"/>
          </a:ln>
        </p:spPr>
        <p:txBody>
          <a:bodyPr lIns="45718" tIns="45718" rIns="45718" bIns="45718" anchor="ctr"/>
          <a:lstStyle/>
          <a:p>
            <a:pPr algn="ctr" defTabSz="914418">
              <a:defRPr>
                <a:solidFill>
                  <a:srgbClr val="FFFFFF"/>
                </a:solidFill>
                <a:latin typeface="FreightSansLFPro Medium"/>
                <a:ea typeface="FreightSansLFPro Medium"/>
                <a:cs typeface="FreightSansLFPro Medium"/>
                <a:sym typeface="FreightSansLFPro Medium"/>
              </a:defRPr>
            </a:pPr>
            <a:endParaRPr/>
          </a:p>
        </p:txBody>
      </p:sp>
      <p:pic>
        <p:nvPicPr>
          <p:cNvPr id="7" name="Picture 6">
            <a:extLst>
              <a:ext uri="{FF2B5EF4-FFF2-40B4-BE49-F238E27FC236}">
                <a16:creationId xmlns:a16="http://schemas.microsoft.com/office/drawing/2014/main" id="{BF2700B5-4E63-495B-BF45-FC32E2541CB0}"/>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510405" y="6093077"/>
            <a:ext cx="1681595" cy="945898"/>
          </a:xfrm>
          <a:prstGeom prst="rect">
            <a:avLst/>
          </a:prstGeom>
        </p:spPr>
      </p:pic>
    </p:spTree>
    <p:extLst>
      <p:ext uri="{BB962C8B-B14F-4D97-AF65-F5344CB8AC3E}">
        <p14:creationId xmlns:p14="http://schemas.microsoft.com/office/powerpoint/2010/main" val="1700182445"/>
      </p:ext>
    </p:extLst>
  </p:cSld>
  <p:clrMapOvr>
    <a:masterClrMapping/>
  </p:clrMapOvr>
  <p:transition spd="med"/>
</p:sldLayout>
</file>

<file path=ppt/slideLayouts/slideLayout21.xml><?xml version="1.0" encoding="utf-8"?>
<p:sldLayout xmlns:a="http://schemas.openxmlformats.org/drawingml/2006/main" xmlns:r="http://schemas.openxmlformats.org/officeDocument/2006/relationships" xmlns:p="http://schemas.openxmlformats.org/presentationml/2006/main" type="tx" preserve="1">
  <p:cSld name="17_Blank">
    <p:spTree>
      <p:nvGrpSpPr>
        <p:cNvPr id="1" name=""/>
        <p:cNvGrpSpPr/>
        <p:nvPr/>
      </p:nvGrpSpPr>
      <p:grpSpPr>
        <a:xfrm>
          <a:off x="0" y="0"/>
          <a:ext cx="0" cy="0"/>
          <a:chOff x="0" y="0"/>
          <a:chExt cx="0" cy="0"/>
        </a:xfrm>
      </p:grpSpPr>
      <p:pic>
        <p:nvPicPr>
          <p:cNvPr id="6" name="Picture Placeholder 6" descr="Picture Placeholder 6">
            <a:extLst>
              <a:ext uri="{FF2B5EF4-FFF2-40B4-BE49-F238E27FC236}">
                <a16:creationId xmlns:a16="http://schemas.microsoft.com/office/drawing/2014/main" id="{3133C3DB-57C7-42E8-A86E-025DAC0199C3}"/>
              </a:ext>
            </a:extLst>
          </p:cNvPr>
          <p:cNvPicPr>
            <a:picLocks noChangeAspect="1"/>
          </p:cNvPicPr>
          <p:nvPr userDrawn="1"/>
        </p:nvPicPr>
        <p:blipFill>
          <a:blip r:embed="rId2"/>
          <a:srcRect l="21089" t="14003" r="17276" b="20160"/>
          <a:stretch>
            <a:fillRect/>
          </a:stretch>
        </p:blipFill>
        <p:spPr>
          <a:xfrm>
            <a:off x="6096000" y="0"/>
            <a:ext cx="6096000" cy="6858000"/>
          </a:xfrm>
          <a:prstGeom prst="rect">
            <a:avLst/>
          </a:prstGeom>
          <a:ln w="12700">
            <a:miter lim="400000"/>
          </a:ln>
          <a:extLst>
            <a:ext uri="{C572A759-6A51-4108-AA02-DFA0A04FC94B}">
              <ma14:wrappingTextBoxFlag xmlns:ma14="http://schemas.microsoft.com/office/mac/drawingml/2011/main" xmlns="" val="1"/>
            </a:ext>
          </a:extLst>
        </p:spPr>
      </p:pic>
      <p:sp>
        <p:nvSpPr>
          <p:cNvPr id="48" name="Slide Number"/>
          <p:cNvSpPr txBox="1">
            <a:spLocks noGrp="1"/>
          </p:cNvSpPr>
          <p:nvPr>
            <p:ph type="sldNum" sz="quarter" idx="2"/>
          </p:nvPr>
        </p:nvSpPr>
        <p:spPr>
          <a:xfrm>
            <a:off x="8597900" y="6197093"/>
            <a:ext cx="139701" cy="159259"/>
          </a:xfrm>
          <a:prstGeom prst="rect">
            <a:avLst/>
          </a:prstGeom>
        </p:spPr>
        <p:txBody>
          <a:bodyPr/>
          <a:lstStyle/>
          <a:p>
            <a:fld id="{86CB4B4D-7CA3-9044-876B-883B54F8677D}" type="slidenum">
              <a:t>‹#›</a:t>
            </a:fld>
            <a:endParaRPr/>
          </a:p>
        </p:txBody>
      </p:sp>
      <p:sp>
        <p:nvSpPr>
          <p:cNvPr id="4" name="Rectangle 19">
            <a:extLst>
              <a:ext uri="{FF2B5EF4-FFF2-40B4-BE49-F238E27FC236}">
                <a16:creationId xmlns:a16="http://schemas.microsoft.com/office/drawing/2014/main" id="{3893039A-5246-4407-8CFF-102AF72CC9E2}"/>
              </a:ext>
            </a:extLst>
          </p:cNvPr>
          <p:cNvSpPr/>
          <p:nvPr userDrawn="1"/>
        </p:nvSpPr>
        <p:spPr>
          <a:xfrm>
            <a:off x="0" y="0"/>
            <a:ext cx="6096002" cy="6858000"/>
          </a:xfrm>
          <a:prstGeom prst="rect">
            <a:avLst/>
          </a:prstGeom>
          <a:solidFill>
            <a:schemeClr val="accent1"/>
          </a:solidFill>
          <a:ln w="12700">
            <a:miter lim="400000"/>
          </a:ln>
        </p:spPr>
        <p:txBody>
          <a:bodyPr lIns="45718" tIns="45718" rIns="45718" bIns="45718" anchor="ctr"/>
          <a:lstStyle/>
          <a:p>
            <a:pPr algn="ctr" defTabSz="914418">
              <a:defRPr>
                <a:solidFill>
                  <a:srgbClr val="FFFFFF"/>
                </a:solidFill>
                <a:latin typeface="FreightSansLFPro Medium"/>
                <a:ea typeface="FreightSansLFPro Medium"/>
                <a:cs typeface="FreightSansLFPro Medium"/>
                <a:sym typeface="FreightSansLFPro Medium"/>
              </a:defRPr>
            </a:pPr>
            <a:endParaRPr/>
          </a:p>
        </p:txBody>
      </p:sp>
      <p:pic>
        <p:nvPicPr>
          <p:cNvPr id="7" name="Picture 6">
            <a:extLst>
              <a:ext uri="{FF2B5EF4-FFF2-40B4-BE49-F238E27FC236}">
                <a16:creationId xmlns:a16="http://schemas.microsoft.com/office/drawing/2014/main" id="{C6495CCE-B037-471F-8A8C-6F062ECFE894}"/>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510405" y="6093077"/>
            <a:ext cx="1681595" cy="945898"/>
          </a:xfrm>
          <a:prstGeom prst="rect">
            <a:avLst/>
          </a:prstGeom>
        </p:spPr>
      </p:pic>
    </p:spTree>
    <p:extLst>
      <p:ext uri="{BB962C8B-B14F-4D97-AF65-F5344CB8AC3E}">
        <p14:creationId xmlns:p14="http://schemas.microsoft.com/office/powerpoint/2010/main" val="4039103848"/>
      </p:ext>
    </p:extLst>
  </p:cSld>
  <p:clrMapOvr>
    <a:masterClrMapping/>
  </p:clrMapOvr>
  <p:transition spd="med"/>
</p:sldLayout>
</file>

<file path=ppt/slideLayouts/slideLayout22.xml><?xml version="1.0" encoding="utf-8"?>
<p:sldLayout xmlns:a="http://schemas.openxmlformats.org/drawingml/2006/main" xmlns:r="http://schemas.openxmlformats.org/officeDocument/2006/relationships" xmlns:p="http://schemas.openxmlformats.org/presentationml/2006/main" type="tx" preserve="1">
  <p:cSld name="47_Blank">
    <p:spTree>
      <p:nvGrpSpPr>
        <p:cNvPr id="1" name=""/>
        <p:cNvGrpSpPr/>
        <p:nvPr/>
      </p:nvGrpSpPr>
      <p:grpSpPr>
        <a:xfrm>
          <a:off x="0" y="0"/>
          <a:ext cx="0" cy="0"/>
          <a:chOff x="0" y="0"/>
          <a:chExt cx="0" cy="0"/>
        </a:xfrm>
      </p:grpSpPr>
      <p:sp>
        <p:nvSpPr>
          <p:cNvPr id="48" name="Slide Number"/>
          <p:cNvSpPr txBox="1">
            <a:spLocks noGrp="1"/>
          </p:cNvSpPr>
          <p:nvPr>
            <p:ph type="sldNum" sz="quarter" idx="2"/>
          </p:nvPr>
        </p:nvSpPr>
        <p:spPr>
          <a:xfrm>
            <a:off x="8597900" y="6197093"/>
            <a:ext cx="139701" cy="159259"/>
          </a:xfrm>
          <a:prstGeom prst="rect">
            <a:avLst/>
          </a:prstGeom>
        </p:spPr>
        <p:txBody>
          <a:bodyPr/>
          <a:lstStyle/>
          <a:p>
            <a:fld id="{86CB4B4D-7CA3-9044-876B-883B54F8677D}" type="slidenum">
              <a:t>‹#›</a:t>
            </a:fld>
            <a:endParaRPr/>
          </a:p>
        </p:txBody>
      </p:sp>
      <p:sp>
        <p:nvSpPr>
          <p:cNvPr id="4" name="Rectangle 19">
            <a:extLst>
              <a:ext uri="{FF2B5EF4-FFF2-40B4-BE49-F238E27FC236}">
                <a16:creationId xmlns:a16="http://schemas.microsoft.com/office/drawing/2014/main" id="{8EE6A865-FD44-45CD-92EB-3CFD8CCC1F08}"/>
              </a:ext>
            </a:extLst>
          </p:cNvPr>
          <p:cNvSpPr/>
          <p:nvPr userDrawn="1"/>
        </p:nvSpPr>
        <p:spPr>
          <a:xfrm>
            <a:off x="0" y="0"/>
            <a:ext cx="6096002" cy="6858000"/>
          </a:xfrm>
          <a:prstGeom prst="rect">
            <a:avLst/>
          </a:prstGeom>
          <a:solidFill>
            <a:schemeClr val="accent3"/>
          </a:solidFill>
          <a:ln w="12700">
            <a:miter lim="400000"/>
          </a:ln>
        </p:spPr>
        <p:txBody>
          <a:bodyPr lIns="45718" tIns="45718" rIns="45718" bIns="45718" anchor="ctr"/>
          <a:lstStyle/>
          <a:p>
            <a:pPr algn="ctr" defTabSz="914418">
              <a:defRPr>
                <a:solidFill>
                  <a:srgbClr val="FFFFFF"/>
                </a:solidFill>
                <a:latin typeface="FreightSansLFPro Medium"/>
                <a:ea typeface="FreightSansLFPro Medium"/>
                <a:cs typeface="FreightSansLFPro Medium"/>
                <a:sym typeface="FreightSansLFPro Medium"/>
              </a:defRPr>
            </a:pPr>
            <a:endParaRPr/>
          </a:p>
        </p:txBody>
      </p:sp>
      <p:pic>
        <p:nvPicPr>
          <p:cNvPr id="7" name="Picture 6">
            <a:extLst>
              <a:ext uri="{FF2B5EF4-FFF2-40B4-BE49-F238E27FC236}">
                <a16:creationId xmlns:a16="http://schemas.microsoft.com/office/drawing/2014/main" id="{8B33B6FC-E646-4A2D-B3D8-1D6ED71438F5}"/>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510405" y="6093077"/>
            <a:ext cx="1681595" cy="945898"/>
          </a:xfrm>
          <a:prstGeom prst="rect">
            <a:avLst/>
          </a:prstGeom>
        </p:spPr>
      </p:pic>
      <p:pic>
        <p:nvPicPr>
          <p:cNvPr id="5" name="Picture Placeholder 8">
            <a:extLst>
              <a:ext uri="{FF2B5EF4-FFF2-40B4-BE49-F238E27FC236}">
                <a16:creationId xmlns:a16="http://schemas.microsoft.com/office/drawing/2014/main" id="{A39E8AA5-0338-4147-A18B-9ADC629035CD}"/>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l="2840" t="1745" r="2840" b="1745"/>
          <a:stretch/>
        </p:blipFill>
        <p:spPr>
          <a:xfrm>
            <a:off x="6096000" y="0"/>
            <a:ext cx="6096000" cy="6858000"/>
          </a:xfrm>
          <a:prstGeom prst="rect">
            <a:avLst/>
          </a:prstGeom>
          <a:ln w="12700">
            <a:miter lim="400000"/>
          </a:ln>
          <a:extLst>
            <a:ext uri="{C572A759-6A51-4108-AA02-DFA0A04FC94B}">
              <ma14:wrappingTextBoxFlag xmlns:ma14="http://schemas.microsoft.com/office/mac/drawingml/2011/main" xmlns="" val="1"/>
            </a:ext>
          </a:extLst>
        </p:spPr>
      </p:pic>
    </p:spTree>
    <p:extLst>
      <p:ext uri="{BB962C8B-B14F-4D97-AF65-F5344CB8AC3E}">
        <p14:creationId xmlns:p14="http://schemas.microsoft.com/office/powerpoint/2010/main" val="3550067280"/>
      </p:ext>
    </p:extLst>
  </p:cSld>
  <p:clrMapOvr>
    <a:masterClrMapping/>
  </p:clrMapOvr>
  <p:transition spd="med"/>
</p:sldLayout>
</file>

<file path=ppt/slideLayouts/slideLayout23.xml><?xml version="1.0" encoding="utf-8"?>
<p:sldLayout xmlns:a="http://schemas.openxmlformats.org/drawingml/2006/main" xmlns:r="http://schemas.openxmlformats.org/officeDocument/2006/relationships" xmlns:p="http://schemas.openxmlformats.org/presentationml/2006/main" type="tx" preserve="1">
  <p:cSld name="50_Blank">
    <p:spTree>
      <p:nvGrpSpPr>
        <p:cNvPr id="1" name=""/>
        <p:cNvGrpSpPr/>
        <p:nvPr/>
      </p:nvGrpSpPr>
      <p:grpSpPr>
        <a:xfrm>
          <a:off x="0" y="0"/>
          <a:ext cx="0" cy="0"/>
          <a:chOff x="0" y="0"/>
          <a:chExt cx="0" cy="0"/>
        </a:xfrm>
      </p:grpSpPr>
      <p:pic>
        <p:nvPicPr>
          <p:cNvPr id="7" name="Picture Placeholder 14">
            <a:extLst>
              <a:ext uri="{FF2B5EF4-FFF2-40B4-BE49-F238E27FC236}">
                <a16:creationId xmlns:a16="http://schemas.microsoft.com/office/drawing/2014/main" id="{FE9094A8-174A-4E68-9C95-639FE31EB43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3951" t="13828" r="13951" b="4068"/>
          <a:stretch/>
        </p:blipFill>
        <p:spPr>
          <a:xfrm>
            <a:off x="6096000" y="0"/>
            <a:ext cx="6096000" cy="6858000"/>
          </a:xfrm>
          <a:prstGeom prst="rect">
            <a:avLst/>
          </a:prstGeom>
          <a:ln w="12700">
            <a:miter lim="400000"/>
          </a:ln>
          <a:extLst>
            <a:ext uri="{C572A759-6A51-4108-AA02-DFA0A04FC94B}">
              <ma14:wrappingTextBoxFlag xmlns:ma14="http://schemas.microsoft.com/office/mac/drawingml/2011/main" xmlns="" val="1"/>
            </a:ext>
          </a:extLst>
        </p:spPr>
      </p:pic>
      <p:sp>
        <p:nvSpPr>
          <p:cNvPr id="48" name="Slide Number"/>
          <p:cNvSpPr txBox="1">
            <a:spLocks noGrp="1"/>
          </p:cNvSpPr>
          <p:nvPr>
            <p:ph type="sldNum" sz="quarter" idx="2"/>
          </p:nvPr>
        </p:nvSpPr>
        <p:spPr>
          <a:xfrm>
            <a:off x="8597900" y="6197093"/>
            <a:ext cx="139701" cy="159259"/>
          </a:xfrm>
          <a:prstGeom prst="rect">
            <a:avLst/>
          </a:prstGeom>
        </p:spPr>
        <p:txBody>
          <a:bodyPr/>
          <a:lstStyle/>
          <a:p>
            <a:fld id="{86CB4B4D-7CA3-9044-876B-883B54F8677D}" type="slidenum">
              <a:t>‹#›</a:t>
            </a:fld>
            <a:endParaRPr/>
          </a:p>
        </p:txBody>
      </p:sp>
      <p:pic>
        <p:nvPicPr>
          <p:cNvPr id="8" name="Picture 7">
            <a:extLst>
              <a:ext uri="{FF2B5EF4-FFF2-40B4-BE49-F238E27FC236}">
                <a16:creationId xmlns:a16="http://schemas.microsoft.com/office/drawing/2014/main" id="{64D1053D-5559-4872-8501-72461B8654E7}"/>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510405" y="6093077"/>
            <a:ext cx="1681595" cy="945898"/>
          </a:xfrm>
          <a:prstGeom prst="rect">
            <a:avLst/>
          </a:prstGeom>
        </p:spPr>
      </p:pic>
      <p:sp>
        <p:nvSpPr>
          <p:cNvPr id="9" name="Rectangle 19">
            <a:extLst>
              <a:ext uri="{FF2B5EF4-FFF2-40B4-BE49-F238E27FC236}">
                <a16:creationId xmlns:a16="http://schemas.microsoft.com/office/drawing/2014/main" id="{7EC49CD6-8F49-4461-8D6F-9D099A0ABAB0}"/>
              </a:ext>
            </a:extLst>
          </p:cNvPr>
          <p:cNvSpPr/>
          <p:nvPr userDrawn="1"/>
        </p:nvSpPr>
        <p:spPr>
          <a:xfrm>
            <a:off x="0" y="0"/>
            <a:ext cx="6096000" cy="6858000"/>
          </a:xfrm>
          <a:prstGeom prst="rect">
            <a:avLst/>
          </a:prstGeom>
          <a:solidFill>
            <a:schemeClr val="accent4"/>
          </a:solidFill>
          <a:ln w="12700">
            <a:miter lim="400000"/>
          </a:ln>
        </p:spPr>
        <p:txBody>
          <a:bodyPr lIns="76200" tIns="76200" rIns="76200" bIns="76200" anchor="ctr"/>
          <a:lstStyle/>
          <a:p>
            <a:pPr algn="ctr" defTabSz="914418">
              <a:defRPr>
                <a:solidFill>
                  <a:srgbClr val="FFFFFF"/>
                </a:solidFill>
              </a:defRPr>
            </a:pPr>
            <a:endParaRPr dirty="0">
              <a:latin typeface="FreightSansLFPro Medium" panose="02000506030000020004" pitchFamily="2" charset="77"/>
            </a:endParaRPr>
          </a:p>
        </p:txBody>
      </p:sp>
    </p:spTree>
    <p:extLst>
      <p:ext uri="{BB962C8B-B14F-4D97-AF65-F5344CB8AC3E}">
        <p14:creationId xmlns:p14="http://schemas.microsoft.com/office/powerpoint/2010/main" val="2183116746"/>
      </p:ext>
    </p:extLst>
  </p:cSld>
  <p:clrMapOvr>
    <a:masterClrMapping/>
  </p:clrMapOvr>
  <p:transition spd="med"/>
</p:sldLayout>
</file>

<file path=ppt/slideLayouts/slideLayout24.xml><?xml version="1.0" encoding="utf-8"?>
<p:sldLayout xmlns:a="http://schemas.openxmlformats.org/drawingml/2006/main" xmlns:r="http://schemas.openxmlformats.org/officeDocument/2006/relationships" xmlns:p="http://schemas.openxmlformats.org/presentationml/2006/main" type="tx" preserve="1">
  <p:cSld name="46_Blank">
    <p:spTree>
      <p:nvGrpSpPr>
        <p:cNvPr id="1" name=""/>
        <p:cNvGrpSpPr/>
        <p:nvPr/>
      </p:nvGrpSpPr>
      <p:grpSpPr>
        <a:xfrm>
          <a:off x="0" y="0"/>
          <a:ext cx="0" cy="0"/>
          <a:chOff x="0" y="0"/>
          <a:chExt cx="0" cy="0"/>
        </a:xfrm>
      </p:grpSpPr>
      <p:pic>
        <p:nvPicPr>
          <p:cNvPr id="6" name="Picture Placeholder 4">
            <a:extLst>
              <a:ext uri="{FF2B5EF4-FFF2-40B4-BE49-F238E27FC236}">
                <a16:creationId xmlns:a16="http://schemas.microsoft.com/office/drawing/2014/main" id="{427476A5-15BB-41B9-B0B2-930E63D66CCD}"/>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25231" r="12359"/>
          <a:stretch/>
        </p:blipFill>
        <p:spPr>
          <a:xfrm>
            <a:off x="6096000" y="0"/>
            <a:ext cx="6096000" cy="6858000"/>
          </a:xfrm>
          <a:prstGeom prst="rect">
            <a:avLst/>
          </a:prstGeom>
          <a:ln w="12700">
            <a:miter lim="400000"/>
          </a:ln>
          <a:extLst>
            <a:ext uri="{C572A759-6A51-4108-AA02-DFA0A04FC94B}">
              <ma14:wrappingTextBoxFlag xmlns:ma14="http://schemas.microsoft.com/office/mac/drawingml/2011/main" xmlns="" val="1"/>
            </a:ext>
          </a:extLst>
        </p:spPr>
      </p:pic>
      <p:sp>
        <p:nvSpPr>
          <p:cNvPr id="48" name="Slide Number"/>
          <p:cNvSpPr txBox="1">
            <a:spLocks noGrp="1"/>
          </p:cNvSpPr>
          <p:nvPr>
            <p:ph type="sldNum" sz="quarter" idx="2"/>
          </p:nvPr>
        </p:nvSpPr>
        <p:spPr>
          <a:xfrm>
            <a:off x="8597900" y="6197093"/>
            <a:ext cx="139701" cy="159259"/>
          </a:xfrm>
          <a:prstGeom prst="rect">
            <a:avLst/>
          </a:prstGeom>
        </p:spPr>
        <p:txBody>
          <a:bodyPr/>
          <a:lstStyle/>
          <a:p>
            <a:fld id="{86CB4B4D-7CA3-9044-876B-883B54F8677D}" type="slidenum">
              <a:t>‹#›</a:t>
            </a:fld>
            <a:endParaRPr/>
          </a:p>
        </p:txBody>
      </p:sp>
      <p:sp>
        <p:nvSpPr>
          <p:cNvPr id="5" name="Rectangle 19">
            <a:extLst>
              <a:ext uri="{FF2B5EF4-FFF2-40B4-BE49-F238E27FC236}">
                <a16:creationId xmlns:a16="http://schemas.microsoft.com/office/drawing/2014/main" id="{2E8F6A5A-F8FB-4526-A220-A9F917FB1ECD}"/>
              </a:ext>
            </a:extLst>
          </p:cNvPr>
          <p:cNvSpPr/>
          <p:nvPr userDrawn="1"/>
        </p:nvSpPr>
        <p:spPr>
          <a:xfrm>
            <a:off x="0" y="0"/>
            <a:ext cx="6096001" cy="6858000"/>
          </a:xfrm>
          <a:prstGeom prst="rect">
            <a:avLst/>
          </a:prstGeom>
          <a:solidFill>
            <a:srgbClr val="535353"/>
          </a:solidFill>
          <a:ln w="12700">
            <a:miter lim="400000"/>
          </a:ln>
        </p:spPr>
        <p:txBody>
          <a:bodyPr lIns="35717" tIns="35717" rIns="35717" bIns="35717" anchor="ctr"/>
          <a:lstStyle/>
          <a:p>
            <a:pPr algn="ctr" defTabSz="914418">
              <a:defRPr sz="3200">
                <a:solidFill>
                  <a:srgbClr val="FFFFFF"/>
                </a:solidFill>
                <a:latin typeface="+mj-lt"/>
                <a:ea typeface="+mj-ea"/>
                <a:cs typeface="+mj-cs"/>
                <a:sym typeface="FreightSansLFPro Medium"/>
              </a:defRPr>
            </a:pPr>
            <a:endParaRPr/>
          </a:p>
        </p:txBody>
      </p:sp>
      <p:pic>
        <p:nvPicPr>
          <p:cNvPr id="7" name="Picture 6">
            <a:extLst>
              <a:ext uri="{FF2B5EF4-FFF2-40B4-BE49-F238E27FC236}">
                <a16:creationId xmlns:a16="http://schemas.microsoft.com/office/drawing/2014/main" id="{200C6CF5-DD83-4521-AA94-851241CC4D6B}"/>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510405" y="6093077"/>
            <a:ext cx="1681595" cy="945898"/>
          </a:xfrm>
          <a:prstGeom prst="rect">
            <a:avLst/>
          </a:prstGeom>
        </p:spPr>
      </p:pic>
    </p:spTree>
    <p:extLst>
      <p:ext uri="{BB962C8B-B14F-4D97-AF65-F5344CB8AC3E}">
        <p14:creationId xmlns:p14="http://schemas.microsoft.com/office/powerpoint/2010/main" val="3855169086"/>
      </p:ext>
    </p:extLst>
  </p:cSld>
  <p:clrMapOvr>
    <a:masterClrMapping/>
  </p:clrMapOvr>
  <p:transition spd="med"/>
</p:sldLayout>
</file>

<file path=ppt/slideLayouts/slideLayout25.xml><?xml version="1.0" encoding="utf-8"?>
<p:sldLayout xmlns:a="http://schemas.openxmlformats.org/drawingml/2006/main" xmlns:r="http://schemas.openxmlformats.org/officeDocument/2006/relationships" xmlns:p="http://schemas.openxmlformats.org/presentationml/2006/main" type="tx" preserve="1">
  <p:cSld name="49_Blank">
    <p:spTree>
      <p:nvGrpSpPr>
        <p:cNvPr id="1" name=""/>
        <p:cNvGrpSpPr/>
        <p:nvPr/>
      </p:nvGrpSpPr>
      <p:grpSpPr>
        <a:xfrm>
          <a:off x="0" y="0"/>
          <a:ext cx="0" cy="0"/>
          <a:chOff x="0" y="0"/>
          <a:chExt cx="0" cy="0"/>
        </a:xfrm>
      </p:grpSpPr>
      <p:sp>
        <p:nvSpPr>
          <p:cNvPr id="48" name="Slide Number"/>
          <p:cNvSpPr txBox="1">
            <a:spLocks noGrp="1"/>
          </p:cNvSpPr>
          <p:nvPr>
            <p:ph type="sldNum" sz="quarter" idx="2"/>
          </p:nvPr>
        </p:nvSpPr>
        <p:spPr>
          <a:xfrm>
            <a:off x="8597900" y="6197093"/>
            <a:ext cx="139701" cy="159259"/>
          </a:xfrm>
          <a:prstGeom prst="rect">
            <a:avLst/>
          </a:prstGeom>
        </p:spPr>
        <p:txBody>
          <a:bodyPr/>
          <a:lstStyle/>
          <a:p>
            <a:fld id="{86CB4B4D-7CA3-9044-876B-883B54F8677D}" type="slidenum">
              <a:t>‹#›</a:t>
            </a:fld>
            <a:endParaRPr/>
          </a:p>
        </p:txBody>
      </p:sp>
      <p:sp>
        <p:nvSpPr>
          <p:cNvPr id="4" name="Rectangle 19">
            <a:extLst>
              <a:ext uri="{FF2B5EF4-FFF2-40B4-BE49-F238E27FC236}">
                <a16:creationId xmlns:a16="http://schemas.microsoft.com/office/drawing/2014/main" id="{CB255AA0-3657-4140-90BD-37F9FB3DBD5F}"/>
              </a:ext>
            </a:extLst>
          </p:cNvPr>
          <p:cNvSpPr/>
          <p:nvPr userDrawn="1"/>
        </p:nvSpPr>
        <p:spPr>
          <a:xfrm>
            <a:off x="0" y="0"/>
            <a:ext cx="6096002" cy="6858000"/>
          </a:xfrm>
          <a:prstGeom prst="rect">
            <a:avLst/>
          </a:prstGeom>
          <a:solidFill>
            <a:srgbClr val="F0546A"/>
          </a:solidFill>
          <a:ln w="12700">
            <a:miter lim="400000"/>
          </a:ln>
        </p:spPr>
        <p:txBody>
          <a:bodyPr lIns="45718" tIns="45718" rIns="45718" bIns="45718" anchor="ctr"/>
          <a:lstStyle/>
          <a:p>
            <a:pPr algn="ctr" defTabSz="914418">
              <a:defRPr>
                <a:solidFill>
                  <a:srgbClr val="FFFFFF"/>
                </a:solidFill>
                <a:latin typeface="FreightSansLFPro Medium"/>
                <a:ea typeface="FreightSansLFPro Medium"/>
                <a:cs typeface="FreightSansLFPro Medium"/>
                <a:sym typeface="FreightSansLFPro Medium"/>
              </a:defRPr>
            </a:pPr>
            <a:endParaRPr/>
          </a:p>
        </p:txBody>
      </p:sp>
      <p:pic>
        <p:nvPicPr>
          <p:cNvPr id="7" name="Picture 6">
            <a:extLst>
              <a:ext uri="{FF2B5EF4-FFF2-40B4-BE49-F238E27FC236}">
                <a16:creationId xmlns:a16="http://schemas.microsoft.com/office/drawing/2014/main" id="{2313C899-34DE-4BC9-BF12-A68418FB8298}"/>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510405" y="6093077"/>
            <a:ext cx="1681595" cy="945898"/>
          </a:xfrm>
          <a:prstGeom prst="rect">
            <a:avLst/>
          </a:prstGeom>
        </p:spPr>
      </p:pic>
      <p:pic>
        <p:nvPicPr>
          <p:cNvPr id="5" name="Picture Placeholder 20">
            <a:extLst>
              <a:ext uri="{FF2B5EF4-FFF2-40B4-BE49-F238E27FC236}">
                <a16:creationId xmlns:a16="http://schemas.microsoft.com/office/drawing/2014/main" id="{526E3AD9-AAA2-4944-88A9-09AAB0DA9F5B}"/>
              </a:ext>
            </a:extLst>
          </p:cNvPr>
          <p:cNvPicPr>
            <a:picLocks noChangeAspect="1"/>
          </p:cNvPicPr>
          <p:nvPr userDrawn="1"/>
        </p:nvPicPr>
        <p:blipFill rotWithShape="1">
          <a:blip r:embed="rId3">
            <a:extLst>
              <a:ext uri="{BEBA8EAE-BF5A-486C-A8C5-ECC9F3942E4B}">
                <a14:imgProps xmlns:a14="http://schemas.microsoft.com/office/drawing/2010/main">
                  <a14:imgLayer>
                    <a14:imgEffect>
                      <a14:brightnessContrast bright="-2000"/>
                    </a14:imgEffect>
                  </a14:imgLayer>
                </a14:imgProps>
              </a:ext>
              <a:ext uri="{28A0092B-C50C-407E-A947-70E740481C1C}">
                <a14:useLocalDpi xmlns:a14="http://schemas.microsoft.com/office/drawing/2010/main" val="0"/>
              </a:ext>
            </a:extLst>
          </a:blip>
          <a:srcRect l="1811" r="18895"/>
          <a:stretch/>
        </p:blipFill>
        <p:spPr>
          <a:xfrm>
            <a:off x="6096000" y="0"/>
            <a:ext cx="6096000" cy="6858000"/>
          </a:xfrm>
          <a:prstGeom prst="rect">
            <a:avLst/>
          </a:prstGeom>
          <a:ln w="12700">
            <a:miter lim="400000"/>
          </a:ln>
          <a:extLst>
            <a:ext uri="{C572A759-6A51-4108-AA02-DFA0A04FC94B}">
              <ma14:wrappingTextBoxFlag xmlns:ma14="http://schemas.microsoft.com/office/mac/drawingml/2011/main" xmlns="" val="1"/>
            </a:ext>
          </a:extLst>
        </p:spPr>
      </p:pic>
    </p:spTree>
    <p:extLst>
      <p:ext uri="{BB962C8B-B14F-4D97-AF65-F5344CB8AC3E}">
        <p14:creationId xmlns:p14="http://schemas.microsoft.com/office/powerpoint/2010/main" val="151114925"/>
      </p:ext>
    </p:extLst>
  </p:cSld>
  <p:clrMapOvr>
    <a:masterClrMapping/>
  </p:clrMapOvr>
  <p:transition spd="med"/>
</p:sldLayout>
</file>

<file path=ppt/slideLayouts/slideLayout26.xml><?xml version="1.0" encoding="utf-8"?>
<p:sldLayout xmlns:a="http://schemas.openxmlformats.org/drawingml/2006/main" xmlns:r="http://schemas.openxmlformats.org/officeDocument/2006/relationships" xmlns:p="http://schemas.openxmlformats.org/presentationml/2006/main" type="tx" preserve="1">
  <p:cSld name="48_Blank">
    <p:spTree>
      <p:nvGrpSpPr>
        <p:cNvPr id="1" name=""/>
        <p:cNvGrpSpPr/>
        <p:nvPr/>
      </p:nvGrpSpPr>
      <p:grpSpPr>
        <a:xfrm>
          <a:off x="0" y="0"/>
          <a:ext cx="0" cy="0"/>
          <a:chOff x="0" y="0"/>
          <a:chExt cx="0" cy="0"/>
        </a:xfrm>
      </p:grpSpPr>
      <p:pic>
        <p:nvPicPr>
          <p:cNvPr id="5" name="Picture Placeholder 23">
            <a:extLst>
              <a:ext uri="{FF2B5EF4-FFF2-40B4-BE49-F238E27FC236}">
                <a16:creationId xmlns:a16="http://schemas.microsoft.com/office/drawing/2014/main" id="{CA589824-C381-4D7C-85D0-0A8B0C9928A0}"/>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7914" t="2348" b="12480"/>
          <a:stretch/>
        </p:blipFill>
        <p:spPr>
          <a:xfrm>
            <a:off x="6096000" y="0"/>
            <a:ext cx="6096000" cy="6858000"/>
          </a:xfrm>
          <a:prstGeom prst="rect">
            <a:avLst/>
          </a:prstGeom>
          <a:ln w="12700">
            <a:miter lim="400000"/>
          </a:ln>
          <a:extLst>
            <a:ext uri="{C572A759-6A51-4108-AA02-DFA0A04FC94B}">
              <ma14:wrappingTextBoxFlag xmlns:ma14="http://schemas.microsoft.com/office/mac/drawingml/2011/main" xmlns="" val="1"/>
            </a:ext>
          </a:extLst>
        </p:spPr>
      </p:pic>
      <p:sp>
        <p:nvSpPr>
          <p:cNvPr id="48" name="Slide Number"/>
          <p:cNvSpPr txBox="1">
            <a:spLocks noGrp="1"/>
          </p:cNvSpPr>
          <p:nvPr>
            <p:ph type="sldNum" sz="quarter" idx="2"/>
          </p:nvPr>
        </p:nvSpPr>
        <p:spPr>
          <a:xfrm>
            <a:off x="8597900" y="6197093"/>
            <a:ext cx="139701" cy="159259"/>
          </a:xfrm>
          <a:prstGeom prst="rect">
            <a:avLst/>
          </a:prstGeom>
        </p:spPr>
        <p:txBody>
          <a:bodyPr/>
          <a:lstStyle/>
          <a:p>
            <a:fld id="{86CB4B4D-7CA3-9044-876B-883B54F8677D}" type="slidenum">
              <a:t>‹#›</a:t>
            </a:fld>
            <a:endParaRPr/>
          </a:p>
        </p:txBody>
      </p:sp>
      <p:sp>
        <p:nvSpPr>
          <p:cNvPr id="4" name="Rectangle 19">
            <a:extLst>
              <a:ext uri="{FF2B5EF4-FFF2-40B4-BE49-F238E27FC236}">
                <a16:creationId xmlns:a16="http://schemas.microsoft.com/office/drawing/2014/main" id="{CB255AA0-3657-4140-90BD-37F9FB3DBD5F}"/>
              </a:ext>
            </a:extLst>
          </p:cNvPr>
          <p:cNvSpPr/>
          <p:nvPr userDrawn="1"/>
        </p:nvSpPr>
        <p:spPr>
          <a:xfrm>
            <a:off x="0" y="0"/>
            <a:ext cx="6096002" cy="6858000"/>
          </a:xfrm>
          <a:prstGeom prst="rect">
            <a:avLst/>
          </a:prstGeom>
          <a:solidFill>
            <a:srgbClr val="F0546A"/>
          </a:solidFill>
          <a:ln w="12700">
            <a:miter lim="400000"/>
          </a:ln>
        </p:spPr>
        <p:txBody>
          <a:bodyPr lIns="45718" tIns="45718" rIns="45718" bIns="45718" anchor="ctr"/>
          <a:lstStyle/>
          <a:p>
            <a:pPr algn="ctr" defTabSz="914418">
              <a:defRPr>
                <a:solidFill>
                  <a:srgbClr val="FFFFFF"/>
                </a:solidFill>
                <a:latin typeface="FreightSansLFPro Medium"/>
                <a:ea typeface="FreightSansLFPro Medium"/>
                <a:cs typeface="FreightSansLFPro Medium"/>
                <a:sym typeface="FreightSansLFPro Medium"/>
              </a:defRPr>
            </a:pPr>
            <a:endParaRPr/>
          </a:p>
        </p:txBody>
      </p:sp>
      <p:pic>
        <p:nvPicPr>
          <p:cNvPr id="7" name="Picture 6">
            <a:extLst>
              <a:ext uri="{FF2B5EF4-FFF2-40B4-BE49-F238E27FC236}">
                <a16:creationId xmlns:a16="http://schemas.microsoft.com/office/drawing/2014/main" id="{2313C899-34DE-4BC9-BF12-A68418FB8298}"/>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510405" y="6093077"/>
            <a:ext cx="1681595" cy="945898"/>
          </a:xfrm>
          <a:prstGeom prst="rect">
            <a:avLst/>
          </a:prstGeom>
        </p:spPr>
      </p:pic>
    </p:spTree>
    <p:extLst>
      <p:ext uri="{BB962C8B-B14F-4D97-AF65-F5344CB8AC3E}">
        <p14:creationId xmlns:p14="http://schemas.microsoft.com/office/powerpoint/2010/main" val="3866748853"/>
      </p:ext>
    </p:extLst>
  </p:cSld>
  <p:clrMapOvr>
    <a:masterClrMapping/>
  </p:clrMapOvr>
  <p:transition spd="med"/>
</p:sldLayout>
</file>

<file path=ppt/slideLayouts/slideLayout27.xml><?xml version="1.0" encoding="utf-8"?>
<p:sldLayout xmlns:a="http://schemas.openxmlformats.org/drawingml/2006/main" xmlns:r="http://schemas.openxmlformats.org/officeDocument/2006/relationships" xmlns:p="http://schemas.openxmlformats.org/presentationml/2006/main" type="tx" preserve="1">
  <p:cSld name="44_Blank">
    <p:spTree>
      <p:nvGrpSpPr>
        <p:cNvPr id="1" name=""/>
        <p:cNvGrpSpPr/>
        <p:nvPr/>
      </p:nvGrpSpPr>
      <p:grpSpPr>
        <a:xfrm>
          <a:off x="0" y="0"/>
          <a:ext cx="0" cy="0"/>
          <a:chOff x="0" y="0"/>
          <a:chExt cx="0" cy="0"/>
        </a:xfrm>
      </p:grpSpPr>
      <p:pic>
        <p:nvPicPr>
          <p:cNvPr id="6" name="Picture Placeholder 37">
            <a:extLst>
              <a:ext uri="{FF2B5EF4-FFF2-40B4-BE49-F238E27FC236}">
                <a16:creationId xmlns:a16="http://schemas.microsoft.com/office/drawing/2014/main" id="{084EBD8F-6BBB-49A6-94C2-F3C4DB57AA1E}"/>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6479" r="-95"/>
          <a:stretch/>
        </p:blipFill>
        <p:spPr>
          <a:xfrm>
            <a:off x="6096000" y="0"/>
            <a:ext cx="6096000" cy="6916783"/>
          </a:xfrm>
          <a:prstGeom prst="rect">
            <a:avLst/>
          </a:prstGeom>
          <a:ln w="12700">
            <a:miter lim="400000"/>
          </a:ln>
          <a:extLst>
            <a:ext uri="{C572A759-6A51-4108-AA02-DFA0A04FC94B}">
              <ma14:wrappingTextBoxFlag xmlns:ma14="http://schemas.microsoft.com/office/mac/drawingml/2011/main" xmlns="" val="1"/>
            </a:ext>
          </a:extLst>
        </p:spPr>
      </p:pic>
      <p:sp>
        <p:nvSpPr>
          <p:cNvPr id="48" name="Slide Number"/>
          <p:cNvSpPr txBox="1">
            <a:spLocks noGrp="1"/>
          </p:cNvSpPr>
          <p:nvPr>
            <p:ph type="sldNum" sz="quarter" idx="2"/>
          </p:nvPr>
        </p:nvSpPr>
        <p:spPr>
          <a:xfrm>
            <a:off x="8597900" y="6197093"/>
            <a:ext cx="139701" cy="159259"/>
          </a:xfrm>
          <a:prstGeom prst="rect">
            <a:avLst/>
          </a:prstGeom>
        </p:spPr>
        <p:txBody>
          <a:bodyPr/>
          <a:lstStyle/>
          <a:p>
            <a:fld id="{86CB4B4D-7CA3-9044-876B-883B54F8677D}" type="slidenum">
              <a:t>‹#›</a:t>
            </a:fld>
            <a:endParaRPr/>
          </a:p>
        </p:txBody>
      </p:sp>
      <p:sp>
        <p:nvSpPr>
          <p:cNvPr id="5" name="Rectangle 19">
            <a:extLst>
              <a:ext uri="{FF2B5EF4-FFF2-40B4-BE49-F238E27FC236}">
                <a16:creationId xmlns:a16="http://schemas.microsoft.com/office/drawing/2014/main" id="{621F0136-620E-4DC8-966C-CB66CAB42D5C}"/>
              </a:ext>
            </a:extLst>
          </p:cNvPr>
          <p:cNvSpPr/>
          <p:nvPr userDrawn="1"/>
        </p:nvSpPr>
        <p:spPr>
          <a:xfrm>
            <a:off x="0" y="0"/>
            <a:ext cx="6096001" cy="6858000"/>
          </a:xfrm>
          <a:prstGeom prst="rect">
            <a:avLst/>
          </a:prstGeom>
          <a:solidFill>
            <a:srgbClr val="61D836"/>
          </a:solidFill>
          <a:ln w="12700">
            <a:miter lim="400000"/>
          </a:ln>
        </p:spPr>
        <p:txBody>
          <a:bodyPr lIns="35717" tIns="35717" rIns="35717" bIns="35717" anchor="ctr"/>
          <a:lstStyle/>
          <a:p>
            <a:pPr algn="ctr" defTabSz="914418">
              <a:defRPr sz="3200">
                <a:solidFill>
                  <a:srgbClr val="FFFFFF"/>
                </a:solidFill>
                <a:latin typeface="+mj-lt"/>
                <a:ea typeface="+mj-ea"/>
                <a:cs typeface="+mj-cs"/>
                <a:sym typeface="FreightSansLFPro Medium"/>
              </a:defRPr>
            </a:pPr>
            <a:endParaRPr/>
          </a:p>
        </p:txBody>
      </p:sp>
      <p:pic>
        <p:nvPicPr>
          <p:cNvPr id="7" name="Picture 6">
            <a:extLst>
              <a:ext uri="{FF2B5EF4-FFF2-40B4-BE49-F238E27FC236}">
                <a16:creationId xmlns:a16="http://schemas.microsoft.com/office/drawing/2014/main" id="{D8C44F20-1464-44EC-BD40-636241719477}"/>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510405" y="6093077"/>
            <a:ext cx="1681595" cy="945898"/>
          </a:xfrm>
          <a:prstGeom prst="rect">
            <a:avLst/>
          </a:prstGeom>
        </p:spPr>
      </p:pic>
    </p:spTree>
    <p:extLst>
      <p:ext uri="{BB962C8B-B14F-4D97-AF65-F5344CB8AC3E}">
        <p14:creationId xmlns:p14="http://schemas.microsoft.com/office/powerpoint/2010/main" val="3609264484"/>
      </p:ext>
    </p:extLst>
  </p:cSld>
  <p:clrMapOvr>
    <a:masterClrMapping/>
  </p:clrMapOvr>
  <p:transition spd="med"/>
</p:sldLayout>
</file>

<file path=ppt/slideLayouts/slideLayout28.xml><?xml version="1.0" encoding="utf-8"?>
<p:sldLayout xmlns:a="http://schemas.openxmlformats.org/drawingml/2006/main" xmlns:r="http://schemas.openxmlformats.org/officeDocument/2006/relationships" xmlns:p="http://schemas.openxmlformats.org/presentationml/2006/main" type="tx" preserve="1">
  <p:cSld name="43_Blank">
    <p:spTree>
      <p:nvGrpSpPr>
        <p:cNvPr id="1" name=""/>
        <p:cNvGrpSpPr/>
        <p:nvPr/>
      </p:nvGrpSpPr>
      <p:grpSpPr>
        <a:xfrm>
          <a:off x="0" y="0"/>
          <a:ext cx="0" cy="0"/>
          <a:chOff x="0" y="0"/>
          <a:chExt cx="0" cy="0"/>
        </a:xfrm>
      </p:grpSpPr>
      <p:pic>
        <p:nvPicPr>
          <p:cNvPr id="5" name="Picture Placeholder 21">
            <a:extLst>
              <a:ext uri="{FF2B5EF4-FFF2-40B4-BE49-F238E27FC236}">
                <a16:creationId xmlns:a16="http://schemas.microsoft.com/office/drawing/2014/main" id="{1F53B7E6-983F-4921-8DA5-E06AF9087DE6}"/>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5656" t="2632" r="5656" b="2632"/>
          <a:stretch/>
        </p:blipFill>
        <p:spPr>
          <a:xfrm>
            <a:off x="6096000" y="0"/>
            <a:ext cx="6096000" cy="6858000"/>
          </a:xfrm>
          <a:prstGeom prst="rect">
            <a:avLst/>
          </a:prstGeom>
          <a:ln w="12700">
            <a:miter lim="400000"/>
          </a:ln>
          <a:extLst>
            <a:ext uri="{C572A759-6A51-4108-AA02-DFA0A04FC94B}">
              <ma14:wrappingTextBoxFlag xmlns:ma14="http://schemas.microsoft.com/office/mac/drawingml/2011/main" xmlns="" val="1"/>
            </a:ext>
          </a:extLst>
        </p:spPr>
      </p:pic>
      <p:sp>
        <p:nvSpPr>
          <p:cNvPr id="48" name="Slide Number"/>
          <p:cNvSpPr txBox="1">
            <a:spLocks noGrp="1"/>
          </p:cNvSpPr>
          <p:nvPr>
            <p:ph type="sldNum" sz="quarter" idx="2"/>
          </p:nvPr>
        </p:nvSpPr>
        <p:spPr>
          <a:xfrm>
            <a:off x="8597900" y="6197093"/>
            <a:ext cx="139701" cy="159259"/>
          </a:xfrm>
          <a:prstGeom prst="rect">
            <a:avLst/>
          </a:prstGeom>
        </p:spPr>
        <p:txBody>
          <a:bodyPr/>
          <a:lstStyle/>
          <a:p>
            <a:fld id="{86CB4B4D-7CA3-9044-876B-883B54F8677D}" type="slidenum">
              <a:t>‹#›</a:t>
            </a:fld>
            <a:endParaRPr/>
          </a:p>
        </p:txBody>
      </p:sp>
      <p:sp>
        <p:nvSpPr>
          <p:cNvPr id="6" name="Rectangle 19">
            <a:extLst>
              <a:ext uri="{FF2B5EF4-FFF2-40B4-BE49-F238E27FC236}">
                <a16:creationId xmlns:a16="http://schemas.microsoft.com/office/drawing/2014/main" id="{414A6530-5F10-4B14-8B92-B78E9635AEF3}"/>
              </a:ext>
            </a:extLst>
          </p:cNvPr>
          <p:cNvSpPr/>
          <p:nvPr userDrawn="1"/>
        </p:nvSpPr>
        <p:spPr>
          <a:xfrm>
            <a:off x="0" y="0"/>
            <a:ext cx="6096002" cy="6858000"/>
          </a:xfrm>
          <a:prstGeom prst="rect">
            <a:avLst/>
          </a:prstGeom>
          <a:solidFill>
            <a:srgbClr val="4080FF"/>
          </a:solidFill>
          <a:ln w="12700">
            <a:miter lim="400000"/>
          </a:ln>
        </p:spPr>
        <p:txBody>
          <a:bodyPr lIns="45718" tIns="45718" rIns="45718" bIns="45718" anchor="ctr"/>
          <a:lstStyle/>
          <a:p>
            <a:pPr algn="ctr" defTabSz="914418">
              <a:defRPr>
                <a:solidFill>
                  <a:srgbClr val="FFFFFF"/>
                </a:solidFill>
                <a:latin typeface="FreightSansLFPro Medium"/>
                <a:ea typeface="FreightSansLFPro Medium"/>
                <a:cs typeface="FreightSansLFPro Medium"/>
                <a:sym typeface="FreightSansLFPro Medium"/>
              </a:defRPr>
            </a:pPr>
            <a:endParaRPr/>
          </a:p>
        </p:txBody>
      </p:sp>
      <p:pic>
        <p:nvPicPr>
          <p:cNvPr id="7" name="Picture 6">
            <a:extLst>
              <a:ext uri="{FF2B5EF4-FFF2-40B4-BE49-F238E27FC236}">
                <a16:creationId xmlns:a16="http://schemas.microsoft.com/office/drawing/2014/main" id="{2251707D-1520-4B1C-BF92-885C903C9201}"/>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510405" y="6093077"/>
            <a:ext cx="1681595" cy="945898"/>
          </a:xfrm>
          <a:prstGeom prst="rect">
            <a:avLst/>
          </a:prstGeom>
        </p:spPr>
      </p:pic>
    </p:spTree>
    <p:extLst>
      <p:ext uri="{BB962C8B-B14F-4D97-AF65-F5344CB8AC3E}">
        <p14:creationId xmlns:p14="http://schemas.microsoft.com/office/powerpoint/2010/main" val="1854714342"/>
      </p:ext>
    </p:extLst>
  </p:cSld>
  <p:clrMapOvr>
    <a:masterClrMapping/>
  </p:clrMapOvr>
  <p:transition spd="med"/>
</p:sldLayout>
</file>

<file path=ppt/slideLayouts/slideLayout29.xml><?xml version="1.0" encoding="utf-8"?>
<p:sldLayout xmlns:a="http://schemas.openxmlformats.org/drawingml/2006/main" xmlns:r="http://schemas.openxmlformats.org/officeDocument/2006/relationships" xmlns:p="http://schemas.openxmlformats.org/presentationml/2006/main" type="tx" preserve="1">
  <p:cSld name="23_Blank">
    <p:spTree>
      <p:nvGrpSpPr>
        <p:cNvPr id="1" name=""/>
        <p:cNvGrpSpPr/>
        <p:nvPr/>
      </p:nvGrpSpPr>
      <p:grpSpPr>
        <a:xfrm>
          <a:off x="0" y="0"/>
          <a:ext cx="0" cy="0"/>
          <a:chOff x="0" y="0"/>
          <a:chExt cx="0" cy="0"/>
        </a:xfrm>
      </p:grpSpPr>
      <p:sp>
        <p:nvSpPr>
          <p:cNvPr id="48" name="Slide Number"/>
          <p:cNvSpPr txBox="1">
            <a:spLocks noGrp="1"/>
          </p:cNvSpPr>
          <p:nvPr>
            <p:ph type="sldNum" sz="quarter" idx="2"/>
          </p:nvPr>
        </p:nvSpPr>
        <p:spPr>
          <a:xfrm>
            <a:off x="8597900" y="6197093"/>
            <a:ext cx="139701" cy="159259"/>
          </a:xfrm>
          <a:prstGeom prst="rect">
            <a:avLst/>
          </a:prstGeom>
        </p:spPr>
        <p:txBody>
          <a:bodyPr/>
          <a:lstStyle/>
          <a:p>
            <a:fld id="{86CB4B4D-7CA3-9044-876B-883B54F8677D}" type="slidenum">
              <a:t>‹#›</a:t>
            </a:fld>
            <a:endParaRPr/>
          </a:p>
        </p:txBody>
      </p:sp>
      <p:pic>
        <p:nvPicPr>
          <p:cNvPr id="3" name="Picture 2">
            <a:extLst>
              <a:ext uri="{FF2B5EF4-FFF2-40B4-BE49-F238E27FC236}">
                <a16:creationId xmlns:a16="http://schemas.microsoft.com/office/drawing/2014/main" id="{8CAECA50-4129-410B-ACA4-EB42DFA33F76}"/>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510406" y="6108153"/>
            <a:ext cx="1681594" cy="945897"/>
          </a:xfrm>
          <a:prstGeom prst="rect">
            <a:avLst/>
          </a:prstGeom>
        </p:spPr>
      </p:pic>
      <p:sp>
        <p:nvSpPr>
          <p:cNvPr id="6" name="Rectangle 19">
            <a:extLst>
              <a:ext uri="{FF2B5EF4-FFF2-40B4-BE49-F238E27FC236}">
                <a16:creationId xmlns:a16="http://schemas.microsoft.com/office/drawing/2014/main" id="{414A6530-5F10-4B14-8B92-B78E9635AEF3}"/>
              </a:ext>
            </a:extLst>
          </p:cNvPr>
          <p:cNvSpPr/>
          <p:nvPr userDrawn="1"/>
        </p:nvSpPr>
        <p:spPr>
          <a:xfrm>
            <a:off x="0" y="0"/>
            <a:ext cx="6096002" cy="6858000"/>
          </a:xfrm>
          <a:prstGeom prst="rect">
            <a:avLst/>
          </a:prstGeom>
          <a:solidFill>
            <a:srgbClr val="4080FF"/>
          </a:solidFill>
          <a:ln w="12700">
            <a:miter lim="400000"/>
          </a:ln>
        </p:spPr>
        <p:txBody>
          <a:bodyPr lIns="45718" tIns="45718" rIns="45718" bIns="45718" anchor="ctr"/>
          <a:lstStyle/>
          <a:p>
            <a:pPr algn="ctr" defTabSz="914418">
              <a:defRPr>
                <a:solidFill>
                  <a:srgbClr val="FFFFFF"/>
                </a:solidFill>
                <a:latin typeface="FreightSansLFPro Medium"/>
                <a:ea typeface="FreightSansLFPro Medium"/>
                <a:cs typeface="FreightSansLFPro Medium"/>
                <a:sym typeface="FreightSansLFPro Medium"/>
              </a:defRPr>
            </a:pPr>
            <a:endParaRPr/>
          </a:p>
        </p:txBody>
      </p:sp>
    </p:spTree>
    <p:extLst>
      <p:ext uri="{BB962C8B-B14F-4D97-AF65-F5344CB8AC3E}">
        <p14:creationId xmlns:p14="http://schemas.microsoft.com/office/powerpoint/2010/main" val="4029631760"/>
      </p:ext>
    </p:extLst>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reserve="1">
  <p:cSld name="1_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9993715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type="tx" preserve="1">
  <p:cSld name="16_Blank">
    <p:spTree>
      <p:nvGrpSpPr>
        <p:cNvPr id="1" name=""/>
        <p:cNvGrpSpPr/>
        <p:nvPr/>
      </p:nvGrpSpPr>
      <p:grpSpPr>
        <a:xfrm>
          <a:off x="0" y="0"/>
          <a:ext cx="0" cy="0"/>
          <a:chOff x="0" y="0"/>
          <a:chExt cx="0" cy="0"/>
        </a:xfrm>
      </p:grpSpPr>
      <p:sp>
        <p:nvSpPr>
          <p:cNvPr id="48" name="Slide Number"/>
          <p:cNvSpPr txBox="1">
            <a:spLocks noGrp="1"/>
          </p:cNvSpPr>
          <p:nvPr>
            <p:ph type="sldNum" sz="quarter" idx="2"/>
          </p:nvPr>
        </p:nvSpPr>
        <p:spPr>
          <a:xfrm>
            <a:off x="8597900" y="6197093"/>
            <a:ext cx="139701" cy="159259"/>
          </a:xfrm>
          <a:prstGeom prst="rect">
            <a:avLst/>
          </a:prstGeom>
        </p:spPr>
        <p:txBody>
          <a:bodyPr/>
          <a:lstStyle/>
          <a:p>
            <a:fld id="{86CB4B4D-7CA3-9044-876B-883B54F8677D}" type="slidenum">
              <a:t>‹#›</a:t>
            </a:fld>
            <a:endParaRPr/>
          </a:p>
        </p:txBody>
      </p:sp>
      <p:pic>
        <p:nvPicPr>
          <p:cNvPr id="3" name="Picture 2">
            <a:extLst>
              <a:ext uri="{FF2B5EF4-FFF2-40B4-BE49-F238E27FC236}">
                <a16:creationId xmlns:a16="http://schemas.microsoft.com/office/drawing/2014/main" id="{8CAECA50-4129-410B-ACA4-EB42DFA33F76}"/>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510406" y="6108153"/>
            <a:ext cx="1681594" cy="945897"/>
          </a:xfrm>
          <a:prstGeom prst="rect">
            <a:avLst/>
          </a:prstGeom>
        </p:spPr>
      </p:pic>
      <p:sp>
        <p:nvSpPr>
          <p:cNvPr id="5" name="Rectangle 19">
            <a:extLst>
              <a:ext uri="{FF2B5EF4-FFF2-40B4-BE49-F238E27FC236}">
                <a16:creationId xmlns:a16="http://schemas.microsoft.com/office/drawing/2014/main" id="{621F0136-620E-4DC8-966C-CB66CAB42D5C}"/>
              </a:ext>
            </a:extLst>
          </p:cNvPr>
          <p:cNvSpPr/>
          <p:nvPr userDrawn="1"/>
        </p:nvSpPr>
        <p:spPr>
          <a:xfrm>
            <a:off x="0" y="0"/>
            <a:ext cx="6096001" cy="6858000"/>
          </a:xfrm>
          <a:prstGeom prst="rect">
            <a:avLst/>
          </a:prstGeom>
          <a:solidFill>
            <a:srgbClr val="61D836"/>
          </a:solidFill>
          <a:ln w="12700">
            <a:miter lim="400000"/>
          </a:ln>
        </p:spPr>
        <p:txBody>
          <a:bodyPr lIns="35717" tIns="35717" rIns="35717" bIns="35717" anchor="ctr"/>
          <a:lstStyle/>
          <a:p>
            <a:pPr algn="ctr" defTabSz="914418">
              <a:defRPr sz="3200">
                <a:solidFill>
                  <a:srgbClr val="FFFFFF"/>
                </a:solidFill>
                <a:latin typeface="+mj-lt"/>
                <a:ea typeface="+mj-ea"/>
                <a:cs typeface="+mj-cs"/>
                <a:sym typeface="FreightSansLFPro Medium"/>
              </a:defRPr>
            </a:pPr>
            <a:endParaRPr/>
          </a:p>
        </p:txBody>
      </p:sp>
    </p:spTree>
    <p:extLst>
      <p:ext uri="{BB962C8B-B14F-4D97-AF65-F5344CB8AC3E}">
        <p14:creationId xmlns:p14="http://schemas.microsoft.com/office/powerpoint/2010/main" val="2477724126"/>
      </p:ext>
    </p:extLst>
  </p:cSld>
  <p:clrMapOvr>
    <a:masterClrMapping/>
  </p:clrMapOvr>
  <p:transition spd="med"/>
</p:sldLayout>
</file>

<file path=ppt/slideLayouts/slideLayout31.xml><?xml version="1.0" encoding="utf-8"?>
<p:sldLayout xmlns:a="http://schemas.openxmlformats.org/drawingml/2006/main" xmlns:r="http://schemas.openxmlformats.org/officeDocument/2006/relationships" xmlns:p="http://schemas.openxmlformats.org/presentationml/2006/main" type="tx" preserve="1">
  <p:cSld name="38_Blank">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8D09C62-363C-4BCD-9936-FC608BA92726}"/>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8392" t="5754" r="9395" b="2235"/>
          <a:stretch/>
        </p:blipFill>
        <p:spPr>
          <a:xfrm>
            <a:off x="6073228" y="0"/>
            <a:ext cx="6096002" cy="6858000"/>
          </a:xfrm>
          <a:prstGeom prst="rect">
            <a:avLst/>
          </a:prstGeom>
        </p:spPr>
      </p:pic>
      <p:sp>
        <p:nvSpPr>
          <p:cNvPr id="48" name="Slide Number"/>
          <p:cNvSpPr txBox="1">
            <a:spLocks noGrp="1"/>
          </p:cNvSpPr>
          <p:nvPr>
            <p:ph type="sldNum" sz="quarter" idx="2"/>
          </p:nvPr>
        </p:nvSpPr>
        <p:spPr>
          <a:xfrm>
            <a:off x="8597900" y="6197093"/>
            <a:ext cx="139701" cy="159259"/>
          </a:xfrm>
          <a:prstGeom prst="rect">
            <a:avLst/>
          </a:prstGeom>
        </p:spPr>
        <p:txBody>
          <a:bodyPr/>
          <a:lstStyle/>
          <a:p>
            <a:fld id="{86CB4B4D-7CA3-9044-876B-883B54F8677D}" type="slidenum">
              <a:t>‹#›</a:t>
            </a:fld>
            <a:endParaRPr/>
          </a:p>
        </p:txBody>
      </p:sp>
      <p:pic>
        <p:nvPicPr>
          <p:cNvPr id="3" name="Picture 2">
            <a:extLst>
              <a:ext uri="{FF2B5EF4-FFF2-40B4-BE49-F238E27FC236}">
                <a16:creationId xmlns:a16="http://schemas.microsoft.com/office/drawing/2014/main" id="{8CAECA50-4129-410B-ACA4-EB42DFA33F76}"/>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510406" y="6108153"/>
            <a:ext cx="1681594" cy="945897"/>
          </a:xfrm>
          <a:prstGeom prst="rect">
            <a:avLst/>
          </a:prstGeom>
        </p:spPr>
      </p:pic>
      <p:sp>
        <p:nvSpPr>
          <p:cNvPr id="6" name="Rectangle 19">
            <a:extLst>
              <a:ext uri="{FF2B5EF4-FFF2-40B4-BE49-F238E27FC236}">
                <a16:creationId xmlns:a16="http://schemas.microsoft.com/office/drawing/2014/main" id="{414A6530-5F10-4B14-8B92-B78E9635AEF3}"/>
              </a:ext>
            </a:extLst>
          </p:cNvPr>
          <p:cNvSpPr/>
          <p:nvPr userDrawn="1"/>
        </p:nvSpPr>
        <p:spPr>
          <a:xfrm>
            <a:off x="0" y="0"/>
            <a:ext cx="6096002" cy="6858000"/>
          </a:xfrm>
          <a:prstGeom prst="rect">
            <a:avLst/>
          </a:prstGeom>
          <a:solidFill>
            <a:srgbClr val="4080FF"/>
          </a:solidFill>
          <a:ln w="12700">
            <a:miter lim="400000"/>
          </a:ln>
        </p:spPr>
        <p:txBody>
          <a:bodyPr lIns="45718" tIns="45718" rIns="45718" bIns="45718" anchor="ctr"/>
          <a:lstStyle/>
          <a:p>
            <a:pPr algn="ctr" defTabSz="914418">
              <a:defRPr>
                <a:solidFill>
                  <a:srgbClr val="FFFFFF"/>
                </a:solidFill>
                <a:latin typeface="FreightSansLFPro Medium"/>
                <a:ea typeface="FreightSansLFPro Medium"/>
                <a:cs typeface="FreightSansLFPro Medium"/>
                <a:sym typeface="FreightSansLFPro Medium"/>
              </a:defRPr>
            </a:pPr>
            <a:endParaRPr/>
          </a:p>
        </p:txBody>
      </p:sp>
    </p:spTree>
    <p:extLst>
      <p:ext uri="{BB962C8B-B14F-4D97-AF65-F5344CB8AC3E}">
        <p14:creationId xmlns:p14="http://schemas.microsoft.com/office/powerpoint/2010/main" val="2274757328"/>
      </p:ext>
    </p:extLst>
  </p:cSld>
  <p:clrMapOvr>
    <a:masterClrMapping/>
  </p:clrMapOvr>
  <p:transition spd="med"/>
</p:sldLayout>
</file>

<file path=ppt/slideLayouts/slideLayout32.xml><?xml version="1.0" encoding="utf-8"?>
<p:sldLayout xmlns:a="http://schemas.openxmlformats.org/drawingml/2006/main" xmlns:r="http://schemas.openxmlformats.org/officeDocument/2006/relationships" xmlns:p="http://schemas.openxmlformats.org/presentationml/2006/main" type="tx" preserve="1">
  <p:cSld name="34_Blank">
    <p:spTree>
      <p:nvGrpSpPr>
        <p:cNvPr id="1" name=""/>
        <p:cNvGrpSpPr/>
        <p:nvPr/>
      </p:nvGrpSpPr>
      <p:grpSpPr>
        <a:xfrm>
          <a:off x="0" y="0"/>
          <a:ext cx="0" cy="0"/>
          <a:chOff x="0" y="0"/>
          <a:chExt cx="0" cy="0"/>
        </a:xfrm>
      </p:grpSpPr>
      <p:pic>
        <p:nvPicPr>
          <p:cNvPr id="6" name="Picture Placeholder 6" descr="Picture Placeholder 6">
            <a:extLst>
              <a:ext uri="{FF2B5EF4-FFF2-40B4-BE49-F238E27FC236}">
                <a16:creationId xmlns:a16="http://schemas.microsoft.com/office/drawing/2014/main" id="{01D4C58D-216B-4C02-A3A3-BCAF83BB3D0A}"/>
              </a:ext>
            </a:extLst>
          </p:cNvPr>
          <p:cNvPicPr>
            <a:picLocks noChangeAspect="1"/>
          </p:cNvPicPr>
          <p:nvPr userDrawn="1"/>
        </p:nvPicPr>
        <p:blipFill>
          <a:blip r:embed="rId2"/>
          <a:srcRect t="66" r="8967" b="2838"/>
          <a:stretch>
            <a:fillRect/>
          </a:stretch>
        </p:blipFill>
        <p:spPr>
          <a:xfrm>
            <a:off x="6096000" y="0"/>
            <a:ext cx="6096000" cy="6857999"/>
          </a:xfrm>
          <a:prstGeom prst="rect">
            <a:avLst/>
          </a:prstGeom>
          <a:ln w="12700">
            <a:miter lim="400000"/>
          </a:ln>
          <a:extLst>
            <a:ext uri="{C572A759-6A51-4108-AA02-DFA0A04FC94B}">
              <ma14:wrappingTextBoxFlag xmlns:ma14="http://schemas.microsoft.com/office/mac/drawingml/2011/main" xmlns="" val="1"/>
            </a:ext>
          </a:extLst>
        </p:spPr>
      </p:pic>
      <p:sp>
        <p:nvSpPr>
          <p:cNvPr id="48" name="Slide Number"/>
          <p:cNvSpPr txBox="1">
            <a:spLocks noGrp="1"/>
          </p:cNvSpPr>
          <p:nvPr>
            <p:ph type="sldNum" sz="quarter" idx="2"/>
          </p:nvPr>
        </p:nvSpPr>
        <p:spPr>
          <a:xfrm>
            <a:off x="8597900" y="6197093"/>
            <a:ext cx="139701" cy="159259"/>
          </a:xfrm>
          <a:prstGeom prst="rect">
            <a:avLst/>
          </a:prstGeom>
        </p:spPr>
        <p:txBody>
          <a:bodyPr/>
          <a:lstStyle/>
          <a:p>
            <a:fld id="{86CB4B4D-7CA3-9044-876B-883B54F8677D}" type="slidenum">
              <a:t>‹#›</a:t>
            </a:fld>
            <a:endParaRPr/>
          </a:p>
        </p:txBody>
      </p:sp>
      <p:pic>
        <p:nvPicPr>
          <p:cNvPr id="3" name="Picture 2">
            <a:extLst>
              <a:ext uri="{FF2B5EF4-FFF2-40B4-BE49-F238E27FC236}">
                <a16:creationId xmlns:a16="http://schemas.microsoft.com/office/drawing/2014/main" id="{8CAECA50-4129-410B-ACA4-EB42DFA33F76}"/>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510406" y="6108153"/>
            <a:ext cx="1681594" cy="945897"/>
          </a:xfrm>
          <a:prstGeom prst="rect">
            <a:avLst/>
          </a:prstGeom>
        </p:spPr>
      </p:pic>
      <p:sp>
        <p:nvSpPr>
          <p:cNvPr id="5" name="Rectangle 19">
            <a:extLst>
              <a:ext uri="{FF2B5EF4-FFF2-40B4-BE49-F238E27FC236}">
                <a16:creationId xmlns:a16="http://schemas.microsoft.com/office/drawing/2014/main" id="{621F0136-620E-4DC8-966C-CB66CAB42D5C}"/>
              </a:ext>
            </a:extLst>
          </p:cNvPr>
          <p:cNvSpPr/>
          <p:nvPr userDrawn="1"/>
        </p:nvSpPr>
        <p:spPr>
          <a:xfrm>
            <a:off x="0" y="0"/>
            <a:ext cx="6096001" cy="6858000"/>
          </a:xfrm>
          <a:prstGeom prst="rect">
            <a:avLst/>
          </a:prstGeom>
          <a:solidFill>
            <a:srgbClr val="61D836"/>
          </a:solidFill>
          <a:ln w="12700">
            <a:miter lim="400000"/>
          </a:ln>
        </p:spPr>
        <p:txBody>
          <a:bodyPr lIns="35717" tIns="35717" rIns="35717" bIns="35717" anchor="ctr"/>
          <a:lstStyle/>
          <a:p>
            <a:pPr algn="ctr" defTabSz="914418">
              <a:defRPr sz="3200">
                <a:solidFill>
                  <a:srgbClr val="FFFFFF"/>
                </a:solidFill>
                <a:latin typeface="+mj-lt"/>
                <a:ea typeface="+mj-ea"/>
                <a:cs typeface="+mj-cs"/>
                <a:sym typeface="FreightSansLFPro Medium"/>
              </a:defRPr>
            </a:pPr>
            <a:endParaRPr/>
          </a:p>
        </p:txBody>
      </p:sp>
    </p:spTree>
    <p:extLst>
      <p:ext uri="{BB962C8B-B14F-4D97-AF65-F5344CB8AC3E}">
        <p14:creationId xmlns:p14="http://schemas.microsoft.com/office/powerpoint/2010/main" val="1270201819"/>
      </p:ext>
    </p:extLst>
  </p:cSld>
  <p:clrMapOvr>
    <a:masterClrMapping/>
  </p:clrMapOvr>
  <p:transition spd="med"/>
</p:sldLayout>
</file>

<file path=ppt/slideLayouts/slideLayout33.xml><?xml version="1.0" encoding="utf-8"?>
<p:sldLayout xmlns:a="http://schemas.openxmlformats.org/drawingml/2006/main" xmlns:r="http://schemas.openxmlformats.org/officeDocument/2006/relationships" xmlns:p="http://schemas.openxmlformats.org/presentationml/2006/main" type="tx" preserve="1">
  <p:cSld name="29_Blank">
    <p:spTree>
      <p:nvGrpSpPr>
        <p:cNvPr id="1" name=""/>
        <p:cNvGrpSpPr/>
        <p:nvPr/>
      </p:nvGrpSpPr>
      <p:grpSpPr>
        <a:xfrm>
          <a:off x="0" y="0"/>
          <a:ext cx="0" cy="0"/>
          <a:chOff x="0" y="0"/>
          <a:chExt cx="0" cy="0"/>
        </a:xfrm>
      </p:grpSpPr>
      <p:sp>
        <p:nvSpPr>
          <p:cNvPr id="48" name="Slide Number"/>
          <p:cNvSpPr txBox="1">
            <a:spLocks noGrp="1"/>
          </p:cNvSpPr>
          <p:nvPr>
            <p:ph type="sldNum" sz="quarter" idx="2"/>
          </p:nvPr>
        </p:nvSpPr>
        <p:spPr>
          <a:xfrm>
            <a:off x="8597900" y="6197093"/>
            <a:ext cx="139701" cy="159259"/>
          </a:xfrm>
          <a:prstGeom prst="rect">
            <a:avLst/>
          </a:prstGeom>
        </p:spPr>
        <p:txBody>
          <a:bodyPr/>
          <a:lstStyle/>
          <a:p>
            <a:fld id="{86CB4B4D-7CA3-9044-876B-883B54F8677D}" type="slidenum">
              <a:t>‹#›</a:t>
            </a:fld>
            <a:endParaRPr/>
          </a:p>
        </p:txBody>
      </p:sp>
      <p:pic>
        <p:nvPicPr>
          <p:cNvPr id="3" name="Picture 2">
            <a:extLst>
              <a:ext uri="{FF2B5EF4-FFF2-40B4-BE49-F238E27FC236}">
                <a16:creationId xmlns:a16="http://schemas.microsoft.com/office/drawing/2014/main" id="{8CAECA50-4129-410B-ACA4-EB42DFA33F76}"/>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510406" y="6108153"/>
            <a:ext cx="1681594" cy="945897"/>
          </a:xfrm>
          <a:prstGeom prst="rect">
            <a:avLst/>
          </a:prstGeom>
        </p:spPr>
      </p:pic>
      <p:sp>
        <p:nvSpPr>
          <p:cNvPr id="5" name="Rectangle 19">
            <a:extLst>
              <a:ext uri="{FF2B5EF4-FFF2-40B4-BE49-F238E27FC236}">
                <a16:creationId xmlns:a16="http://schemas.microsoft.com/office/drawing/2014/main" id="{621F0136-620E-4DC8-966C-CB66CAB42D5C}"/>
              </a:ext>
            </a:extLst>
          </p:cNvPr>
          <p:cNvSpPr/>
          <p:nvPr userDrawn="1"/>
        </p:nvSpPr>
        <p:spPr>
          <a:xfrm>
            <a:off x="0" y="0"/>
            <a:ext cx="6096001" cy="6858000"/>
          </a:xfrm>
          <a:prstGeom prst="rect">
            <a:avLst/>
          </a:prstGeom>
          <a:solidFill>
            <a:srgbClr val="61D836"/>
          </a:solidFill>
          <a:ln w="12700">
            <a:miter lim="400000"/>
          </a:ln>
        </p:spPr>
        <p:txBody>
          <a:bodyPr lIns="35717" tIns="35717" rIns="35717" bIns="35717" anchor="ctr"/>
          <a:lstStyle/>
          <a:p>
            <a:pPr algn="ctr" defTabSz="914418">
              <a:defRPr sz="3200">
                <a:solidFill>
                  <a:srgbClr val="FFFFFF"/>
                </a:solidFill>
                <a:latin typeface="+mj-lt"/>
                <a:ea typeface="+mj-ea"/>
                <a:cs typeface="+mj-cs"/>
                <a:sym typeface="FreightSansLFPro Medium"/>
              </a:defRPr>
            </a:pPr>
            <a:endParaRPr/>
          </a:p>
        </p:txBody>
      </p:sp>
      <p:pic>
        <p:nvPicPr>
          <p:cNvPr id="6" name="Picture Placeholder 7" descr="Picture Placeholder 7">
            <a:extLst>
              <a:ext uri="{FF2B5EF4-FFF2-40B4-BE49-F238E27FC236}">
                <a16:creationId xmlns:a16="http://schemas.microsoft.com/office/drawing/2014/main" id="{ED7F4CC4-42CB-4A2D-93FC-AC12FB83ACDC}"/>
              </a:ext>
            </a:extLst>
          </p:cNvPr>
          <p:cNvPicPr>
            <a:picLocks noChangeAspect="1"/>
          </p:cNvPicPr>
          <p:nvPr userDrawn="1"/>
        </p:nvPicPr>
        <p:blipFill>
          <a:blip r:embed="rId3"/>
          <a:srcRect l="17369" t="3911" r="13869" b="3911"/>
          <a:stretch>
            <a:fillRect/>
          </a:stretch>
        </p:blipFill>
        <p:spPr>
          <a:xfrm>
            <a:off x="6096000" y="0"/>
            <a:ext cx="6096000" cy="6858000"/>
          </a:xfrm>
          <a:prstGeom prst="rect">
            <a:avLst/>
          </a:prstGeom>
          <a:ln w="12700">
            <a:miter lim="400000"/>
          </a:ln>
          <a:extLst>
            <a:ext uri="{C572A759-6A51-4108-AA02-DFA0A04FC94B}">
              <ma14:wrappingTextBoxFlag xmlns:ma14="http://schemas.microsoft.com/office/mac/drawingml/2011/main" xmlns="" val="1"/>
            </a:ext>
          </a:extLst>
        </p:spPr>
      </p:pic>
      <p:pic>
        <p:nvPicPr>
          <p:cNvPr id="7" name="Picture 6">
            <a:extLst>
              <a:ext uri="{FF2B5EF4-FFF2-40B4-BE49-F238E27FC236}">
                <a16:creationId xmlns:a16="http://schemas.microsoft.com/office/drawing/2014/main" id="{ED3951AD-984B-492D-872E-0877CC73A43C}"/>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510405" y="6093077"/>
            <a:ext cx="1681595" cy="945898"/>
          </a:xfrm>
          <a:prstGeom prst="rect">
            <a:avLst/>
          </a:prstGeom>
        </p:spPr>
      </p:pic>
    </p:spTree>
    <p:extLst>
      <p:ext uri="{BB962C8B-B14F-4D97-AF65-F5344CB8AC3E}">
        <p14:creationId xmlns:p14="http://schemas.microsoft.com/office/powerpoint/2010/main" val="3621960590"/>
      </p:ext>
    </p:extLst>
  </p:cSld>
  <p:clrMapOvr>
    <a:masterClrMapping/>
  </p:clrMapOvr>
  <p:transition spd="med"/>
</p:sldLayout>
</file>

<file path=ppt/slideLayouts/slideLayout34.xml><?xml version="1.0" encoding="utf-8"?>
<p:sldLayout xmlns:a="http://schemas.openxmlformats.org/drawingml/2006/main" xmlns:r="http://schemas.openxmlformats.org/officeDocument/2006/relationships" xmlns:p="http://schemas.openxmlformats.org/presentationml/2006/main" type="tx" preserve="1">
  <p:cSld name="26_Blank">
    <p:spTree>
      <p:nvGrpSpPr>
        <p:cNvPr id="1" name=""/>
        <p:cNvGrpSpPr/>
        <p:nvPr/>
      </p:nvGrpSpPr>
      <p:grpSpPr>
        <a:xfrm>
          <a:off x="0" y="0"/>
          <a:ext cx="0" cy="0"/>
          <a:chOff x="0" y="0"/>
          <a:chExt cx="0" cy="0"/>
        </a:xfrm>
      </p:grpSpPr>
      <p:pic>
        <p:nvPicPr>
          <p:cNvPr id="6" name="Picture Placeholder 8">
            <a:extLst>
              <a:ext uri="{FF2B5EF4-FFF2-40B4-BE49-F238E27FC236}">
                <a16:creationId xmlns:a16="http://schemas.microsoft.com/office/drawing/2014/main" id="{953B0B0E-14E8-413A-A4F0-55349B081063}"/>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6293" r="3089" b="2934"/>
          <a:stretch/>
        </p:blipFill>
        <p:spPr>
          <a:xfrm>
            <a:off x="6096000" y="0"/>
            <a:ext cx="6096000" cy="6858000"/>
          </a:xfrm>
          <a:prstGeom prst="rect">
            <a:avLst/>
          </a:prstGeom>
          <a:ln w="12700">
            <a:miter lim="400000"/>
          </a:ln>
          <a:extLst>
            <a:ext uri="{C572A759-6A51-4108-AA02-DFA0A04FC94B}">
              <ma14:wrappingTextBoxFlag xmlns:ma14="http://schemas.microsoft.com/office/mac/drawingml/2011/main" xmlns="" val="1"/>
            </a:ext>
          </a:extLst>
        </p:spPr>
      </p:pic>
      <p:sp>
        <p:nvSpPr>
          <p:cNvPr id="48" name="Slide Number"/>
          <p:cNvSpPr txBox="1">
            <a:spLocks noGrp="1"/>
          </p:cNvSpPr>
          <p:nvPr>
            <p:ph type="sldNum" sz="quarter" idx="2"/>
          </p:nvPr>
        </p:nvSpPr>
        <p:spPr>
          <a:xfrm>
            <a:off x="8597900" y="6197093"/>
            <a:ext cx="139701" cy="159259"/>
          </a:xfrm>
          <a:prstGeom prst="rect">
            <a:avLst/>
          </a:prstGeom>
        </p:spPr>
        <p:txBody>
          <a:bodyPr/>
          <a:lstStyle/>
          <a:p>
            <a:fld id="{86CB4B4D-7CA3-9044-876B-883B54F8677D}" type="slidenum">
              <a:t>‹#›</a:t>
            </a:fld>
            <a:endParaRPr/>
          </a:p>
        </p:txBody>
      </p:sp>
      <p:sp>
        <p:nvSpPr>
          <p:cNvPr id="5" name="Rectangle 19">
            <a:extLst>
              <a:ext uri="{FF2B5EF4-FFF2-40B4-BE49-F238E27FC236}">
                <a16:creationId xmlns:a16="http://schemas.microsoft.com/office/drawing/2014/main" id="{9A1AFF82-2598-46D6-876B-04338954FCF7}"/>
              </a:ext>
            </a:extLst>
          </p:cNvPr>
          <p:cNvSpPr/>
          <p:nvPr userDrawn="1"/>
        </p:nvSpPr>
        <p:spPr>
          <a:xfrm>
            <a:off x="0" y="0"/>
            <a:ext cx="6096001" cy="6858000"/>
          </a:xfrm>
          <a:prstGeom prst="rect">
            <a:avLst/>
          </a:prstGeom>
          <a:solidFill>
            <a:srgbClr val="16E7CF"/>
          </a:solidFill>
          <a:ln w="12700">
            <a:miter lim="400000"/>
          </a:ln>
        </p:spPr>
        <p:txBody>
          <a:bodyPr lIns="35717" tIns="35717" rIns="35717" bIns="35717" anchor="ctr"/>
          <a:lstStyle/>
          <a:p>
            <a:pPr algn="ctr" defTabSz="914418">
              <a:defRPr sz="3200">
                <a:solidFill>
                  <a:srgbClr val="FFFFFF"/>
                </a:solidFill>
                <a:latin typeface="+mj-lt"/>
                <a:ea typeface="+mj-ea"/>
                <a:cs typeface="+mj-cs"/>
                <a:sym typeface="FreightSansLFPro Medium"/>
              </a:defRPr>
            </a:pPr>
            <a:endParaRPr/>
          </a:p>
        </p:txBody>
      </p:sp>
      <p:pic>
        <p:nvPicPr>
          <p:cNvPr id="9" name="Picture 8">
            <a:extLst>
              <a:ext uri="{FF2B5EF4-FFF2-40B4-BE49-F238E27FC236}">
                <a16:creationId xmlns:a16="http://schemas.microsoft.com/office/drawing/2014/main" id="{BA4C1693-DAFF-4554-8BCD-204BA8F9AE27}"/>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510406" y="6108153"/>
            <a:ext cx="1681594" cy="945897"/>
          </a:xfrm>
          <a:prstGeom prst="rect">
            <a:avLst/>
          </a:prstGeom>
        </p:spPr>
      </p:pic>
    </p:spTree>
    <p:extLst>
      <p:ext uri="{BB962C8B-B14F-4D97-AF65-F5344CB8AC3E}">
        <p14:creationId xmlns:p14="http://schemas.microsoft.com/office/powerpoint/2010/main" val="1427359906"/>
      </p:ext>
    </p:extLst>
  </p:cSld>
  <p:clrMapOvr>
    <a:masterClrMapping/>
  </p:clrMapOvr>
  <p:transition spd="med"/>
</p:sldLayout>
</file>

<file path=ppt/slideLayouts/slideLayout35.xml><?xml version="1.0" encoding="utf-8"?>
<p:sldLayout xmlns:a="http://schemas.openxmlformats.org/drawingml/2006/main" xmlns:r="http://schemas.openxmlformats.org/officeDocument/2006/relationships" xmlns:p="http://schemas.openxmlformats.org/presentationml/2006/main" type="tx" preserve="1">
  <p:cSld name="32_Blank">
    <p:spTree>
      <p:nvGrpSpPr>
        <p:cNvPr id="1" name=""/>
        <p:cNvGrpSpPr/>
        <p:nvPr/>
      </p:nvGrpSpPr>
      <p:grpSpPr>
        <a:xfrm>
          <a:off x="0" y="0"/>
          <a:ext cx="0" cy="0"/>
          <a:chOff x="0" y="0"/>
          <a:chExt cx="0" cy="0"/>
        </a:xfrm>
      </p:grpSpPr>
      <p:pic>
        <p:nvPicPr>
          <p:cNvPr id="7" name="Picture Placeholder 4" descr="Picture Placeholder 4">
            <a:extLst>
              <a:ext uri="{FF2B5EF4-FFF2-40B4-BE49-F238E27FC236}">
                <a16:creationId xmlns:a16="http://schemas.microsoft.com/office/drawing/2014/main" id="{94CBA48E-4993-47B6-ACD3-6C205C1E7A9B}"/>
              </a:ext>
            </a:extLst>
          </p:cNvPr>
          <p:cNvPicPr>
            <a:picLocks noChangeAspect="1"/>
          </p:cNvPicPr>
          <p:nvPr userDrawn="1"/>
        </p:nvPicPr>
        <p:blipFill>
          <a:blip r:embed="rId2"/>
          <a:srcRect l="6769" t="7191" r="8072" b="17341"/>
          <a:stretch>
            <a:fillRect/>
          </a:stretch>
        </p:blipFill>
        <p:spPr>
          <a:xfrm>
            <a:off x="6096000" y="0"/>
            <a:ext cx="6096000" cy="6858000"/>
          </a:xfrm>
          <a:prstGeom prst="rect">
            <a:avLst/>
          </a:prstGeom>
          <a:ln w="12700">
            <a:miter lim="400000"/>
          </a:ln>
          <a:extLst>
            <a:ext uri="{C572A759-6A51-4108-AA02-DFA0A04FC94B}">
              <ma14:wrappingTextBoxFlag xmlns:ma14="http://schemas.microsoft.com/office/mac/drawingml/2011/main" xmlns="" val="1"/>
            </a:ext>
          </a:extLst>
        </p:spPr>
      </p:pic>
      <p:sp>
        <p:nvSpPr>
          <p:cNvPr id="48" name="Slide Number"/>
          <p:cNvSpPr txBox="1">
            <a:spLocks noGrp="1"/>
          </p:cNvSpPr>
          <p:nvPr>
            <p:ph type="sldNum" sz="quarter" idx="2"/>
          </p:nvPr>
        </p:nvSpPr>
        <p:spPr>
          <a:xfrm>
            <a:off x="8597900" y="6197093"/>
            <a:ext cx="139701" cy="159259"/>
          </a:xfrm>
          <a:prstGeom prst="rect">
            <a:avLst/>
          </a:prstGeom>
        </p:spPr>
        <p:txBody>
          <a:bodyPr/>
          <a:lstStyle/>
          <a:p>
            <a:fld id="{86CB4B4D-7CA3-9044-876B-883B54F8677D}" type="slidenum">
              <a:t>‹#›</a:t>
            </a:fld>
            <a:endParaRPr/>
          </a:p>
        </p:txBody>
      </p:sp>
      <p:sp>
        <p:nvSpPr>
          <p:cNvPr id="5" name="Rectangle 19">
            <a:extLst>
              <a:ext uri="{FF2B5EF4-FFF2-40B4-BE49-F238E27FC236}">
                <a16:creationId xmlns:a16="http://schemas.microsoft.com/office/drawing/2014/main" id="{9A1AFF82-2598-46D6-876B-04338954FCF7}"/>
              </a:ext>
            </a:extLst>
          </p:cNvPr>
          <p:cNvSpPr/>
          <p:nvPr userDrawn="1"/>
        </p:nvSpPr>
        <p:spPr>
          <a:xfrm>
            <a:off x="0" y="0"/>
            <a:ext cx="6096001" cy="6858000"/>
          </a:xfrm>
          <a:prstGeom prst="rect">
            <a:avLst/>
          </a:prstGeom>
          <a:solidFill>
            <a:srgbClr val="16E7CF"/>
          </a:solidFill>
          <a:ln w="12700">
            <a:miter lim="400000"/>
          </a:ln>
        </p:spPr>
        <p:txBody>
          <a:bodyPr lIns="35717" tIns="35717" rIns="35717" bIns="35717" anchor="ctr"/>
          <a:lstStyle/>
          <a:p>
            <a:pPr algn="ctr" defTabSz="914418">
              <a:defRPr sz="3200">
                <a:solidFill>
                  <a:srgbClr val="FFFFFF"/>
                </a:solidFill>
                <a:latin typeface="+mj-lt"/>
                <a:ea typeface="+mj-ea"/>
                <a:cs typeface="+mj-cs"/>
                <a:sym typeface="FreightSansLFPro Medium"/>
              </a:defRPr>
            </a:pPr>
            <a:endParaRPr/>
          </a:p>
        </p:txBody>
      </p:sp>
      <p:pic>
        <p:nvPicPr>
          <p:cNvPr id="8" name="Picture 7">
            <a:extLst>
              <a:ext uri="{FF2B5EF4-FFF2-40B4-BE49-F238E27FC236}">
                <a16:creationId xmlns:a16="http://schemas.microsoft.com/office/drawing/2014/main" id="{B5EE3F79-7E3F-4FDF-AA8A-E2CC88F7E446}"/>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510405" y="6093077"/>
            <a:ext cx="1681595" cy="945898"/>
          </a:xfrm>
          <a:prstGeom prst="rect">
            <a:avLst/>
          </a:prstGeom>
        </p:spPr>
      </p:pic>
    </p:spTree>
    <p:extLst>
      <p:ext uri="{BB962C8B-B14F-4D97-AF65-F5344CB8AC3E}">
        <p14:creationId xmlns:p14="http://schemas.microsoft.com/office/powerpoint/2010/main" val="2744078654"/>
      </p:ext>
    </p:extLst>
  </p:cSld>
  <p:clrMapOvr>
    <a:masterClrMapping/>
  </p:clrMapOvr>
  <p:transition spd="med"/>
</p:sldLayout>
</file>

<file path=ppt/slideLayouts/slideLayout36.xml><?xml version="1.0" encoding="utf-8"?>
<p:sldLayout xmlns:a="http://schemas.openxmlformats.org/drawingml/2006/main" xmlns:r="http://schemas.openxmlformats.org/officeDocument/2006/relationships" xmlns:p="http://schemas.openxmlformats.org/presentationml/2006/main" type="tx" preserve="1">
  <p:cSld name="30_Blank">
    <p:spTree>
      <p:nvGrpSpPr>
        <p:cNvPr id="1" name=""/>
        <p:cNvGrpSpPr/>
        <p:nvPr/>
      </p:nvGrpSpPr>
      <p:grpSpPr>
        <a:xfrm>
          <a:off x="0" y="0"/>
          <a:ext cx="0" cy="0"/>
          <a:chOff x="0" y="0"/>
          <a:chExt cx="0" cy="0"/>
        </a:xfrm>
      </p:grpSpPr>
      <p:pic>
        <p:nvPicPr>
          <p:cNvPr id="6" name="Picture Placeholder 8" descr="Picture Placeholder 8">
            <a:extLst>
              <a:ext uri="{FF2B5EF4-FFF2-40B4-BE49-F238E27FC236}">
                <a16:creationId xmlns:a16="http://schemas.microsoft.com/office/drawing/2014/main" id="{9AD8F609-D693-4713-8370-84F72FF49D97}"/>
              </a:ext>
            </a:extLst>
          </p:cNvPr>
          <p:cNvPicPr>
            <a:picLocks noChangeAspect="1"/>
          </p:cNvPicPr>
          <p:nvPr userDrawn="1"/>
        </p:nvPicPr>
        <p:blipFill>
          <a:blip r:embed="rId2"/>
          <a:srcRect l="9877" t="1858" r="9325" b="7473"/>
          <a:stretch>
            <a:fillRect/>
          </a:stretch>
        </p:blipFill>
        <p:spPr>
          <a:xfrm>
            <a:off x="6096000" y="1"/>
            <a:ext cx="6096000" cy="6857999"/>
          </a:xfrm>
          <a:prstGeom prst="rect">
            <a:avLst/>
          </a:prstGeom>
          <a:ln w="12700">
            <a:miter lim="400000"/>
          </a:ln>
          <a:extLst>
            <a:ext uri="{C572A759-6A51-4108-AA02-DFA0A04FC94B}">
              <ma14:wrappingTextBoxFlag xmlns:ma14="http://schemas.microsoft.com/office/mac/drawingml/2011/main" xmlns="" val="1"/>
            </a:ext>
          </a:extLst>
        </p:spPr>
      </p:pic>
      <p:sp>
        <p:nvSpPr>
          <p:cNvPr id="48" name="Slide Number"/>
          <p:cNvSpPr txBox="1">
            <a:spLocks noGrp="1"/>
          </p:cNvSpPr>
          <p:nvPr>
            <p:ph type="sldNum" sz="quarter" idx="2"/>
          </p:nvPr>
        </p:nvSpPr>
        <p:spPr>
          <a:xfrm>
            <a:off x="8597900" y="6197093"/>
            <a:ext cx="139701" cy="159259"/>
          </a:xfrm>
          <a:prstGeom prst="rect">
            <a:avLst/>
          </a:prstGeom>
        </p:spPr>
        <p:txBody>
          <a:bodyPr/>
          <a:lstStyle/>
          <a:p>
            <a:fld id="{86CB4B4D-7CA3-9044-876B-883B54F8677D}" type="slidenum">
              <a:t>‹#›</a:t>
            </a:fld>
            <a:endParaRPr/>
          </a:p>
        </p:txBody>
      </p:sp>
      <p:sp>
        <p:nvSpPr>
          <p:cNvPr id="5" name="Rectangle 19">
            <a:extLst>
              <a:ext uri="{FF2B5EF4-FFF2-40B4-BE49-F238E27FC236}">
                <a16:creationId xmlns:a16="http://schemas.microsoft.com/office/drawing/2014/main" id="{9A1AFF82-2598-46D6-876B-04338954FCF7}"/>
              </a:ext>
            </a:extLst>
          </p:cNvPr>
          <p:cNvSpPr/>
          <p:nvPr userDrawn="1"/>
        </p:nvSpPr>
        <p:spPr>
          <a:xfrm>
            <a:off x="0" y="0"/>
            <a:ext cx="6096001" cy="6858000"/>
          </a:xfrm>
          <a:prstGeom prst="rect">
            <a:avLst/>
          </a:prstGeom>
          <a:solidFill>
            <a:srgbClr val="16E7CF"/>
          </a:solidFill>
          <a:ln w="12700">
            <a:miter lim="400000"/>
          </a:ln>
        </p:spPr>
        <p:txBody>
          <a:bodyPr lIns="35717" tIns="35717" rIns="35717" bIns="35717" anchor="ctr"/>
          <a:lstStyle/>
          <a:p>
            <a:pPr algn="ctr" defTabSz="914418">
              <a:defRPr sz="3200">
                <a:solidFill>
                  <a:srgbClr val="FFFFFF"/>
                </a:solidFill>
                <a:latin typeface="+mj-lt"/>
                <a:ea typeface="+mj-ea"/>
                <a:cs typeface="+mj-cs"/>
                <a:sym typeface="FreightSansLFPro Medium"/>
              </a:defRPr>
            </a:pPr>
            <a:endParaRPr/>
          </a:p>
        </p:txBody>
      </p:sp>
      <p:pic>
        <p:nvPicPr>
          <p:cNvPr id="7" name="Picture 6">
            <a:extLst>
              <a:ext uri="{FF2B5EF4-FFF2-40B4-BE49-F238E27FC236}">
                <a16:creationId xmlns:a16="http://schemas.microsoft.com/office/drawing/2014/main" id="{9048F90B-E556-495F-BF10-9D31F79C9F5B}"/>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510405" y="6093077"/>
            <a:ext cx="1681595" cy="945898"/>
          </a:xfrm>
          <a:prstGeom prst="rect">
            <a:avLst/>
          </a:prstGeom>
        </p:spPr>
      </p:pic>
    </p:spTree>
    <p:extLst>
      <p:ext uri="{BB962C8B-B14F-4D97-AF65-F5344CB8AC3E}">
        <p14:creationId xmlns:p14="http://schemas.microsoft.com/office/powerpoint/2010/main" val="1300401904"/>
      </p:ext>
    </p:extLst>
  </p:cSld>
  <p:clrMapOvr>
    <a:masterClrMapping/>
  </p:clrMapOvr>
  <p:transition spd="med"/>
</p:sldLayout>
</file>

<file path=ppt/slideLayouts/slideLayout37.xml><?xml version="1.0" encoding="utf-8"?>
<p:sldLayout xmlns:a="http://schemas.openxmlformats.org/drawingml/2006/main" xmlns:r="http://schemas.openxmlformats.org/officeDocument/2006/relationships" xmlns:p="http://schemas.openxmlformats.org/presentationml/2006/main" type="tx" preserve="1">
  <p:cSld name="28_Blank">
    <p:spTree>
      <p:nvGrpSpPr>
        <p:cNvPr id="1" name=""/>
        <p:cNvGrpSpPr/>
        <p:nvPr/>
      </p:nvGrpSpPr>
      <p:grpSpPr>
        <a:xfrm>
          <a:off x="0" y="0"/>
          <a:ext cx="0" cy="0"/>
          <a:chOff x="0" y="0"/>
          <a:chExt cx="0" cy="0"/>
        </a:xfrm>
      </p:grpSpPr>
      <p:sp>
        <p:nvSpPr>
          <p:cNvPr id="48" name="Slide Number"/>
          <p:cNvSpPr txBox="1">
            <a:spLocks noGrp="1"/>
          </p:cNvSpPr>
          <p:nvPr>
            <p:ph type="sldNum" sz="quarter" idx="2"/>
          </p:nvPr>
        </p:nvSpPr>
        <p:spPr>
          <a:xfrm>
            <a:off x="8597900" y="6197093"/>
            <a:ext cx="139701" cy="159259"/>
          </a:xfrm>
          <a:prstGeom prst="rect">
            <a:avLst/>
          </a:prstGeom>
        </p:spPr>
        <p:txBody>
          <a:bodyPr/>
          <a:lstStyle/>
          <a:p>
            <a:fld id="{86CB4B4D-7CA3-9044-876B-883B54F8677D}" type="slidenum">
              <a:t>‹#›</a:t>
            </a:fld>
            <a:endParaRPr/>
          </a:p>
        </p:txBody>
      </p:sp>
      <p:pic>
        <p:nvPicPr>
          <p:cNvPr id="3" name="Picture 2">
            <a:extLst>
              <a:ext uri="{FF2B5EF4-FFF2-40B4-BE49-F238E27FC236}">
                <a16:creationId xmlns:a16="http://schemas.microsoft.com/office/drawing/2014/main" id="{8CAECA50-4129-410B-ACA4-EB42DFA33F76}"/>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510406" y="6108153"/>
            <a:ext cx="1681594" cy="945897"/>
          </a:xfrm>
          <a:prstGeom prst="rect">
            <a:avLst/>
          </a:prstGeom>
        </p:spPr>
      </p:pic>
      <p:sp>
        <p:nvSpPr>
          <p:cNvPr id="5" name="Rectangle 19">
            <a:extLst>
              <a:ext uri="{FF2B5EF4-FFF2-40B4-BE49-F238E27FC236}">
                <a16:creationId xmlns:a16="http://schemas.microsoft.com/office/drawing/2014/main" id="{2E8F6A5A-F8FB-4526-A220-A9F917FB1ECD}"/>
              </a:ext>
            </a:extLst>
          </p:cNvPr>
          <p:cNvSpPr/>
          <p:nvPr userDrawn="1"/>
        </p:nvSpPr>
        <p:spPr>
          <a:xfrm>
            <a:off x="0" y="0"/>
            <a:ext cx="6096001" cy="6858000"/>
          </a:xfrm>
          <a:prstGeom prst="rect">
            <a:avLst/>
          </a:prstGeom>
          <a:solidFill>
            <a:srgbClr val="535353"/>
          </a:solidFill>
          <a:ln w="12700">
            <a:miter lim="400000"/>
          </a:ln>
        </p:spPr>
        <p:txBody>
          <a:bodyPr lIns="35717" tIns="35717" rIns="35717" bIns="35717" anchor="ctr"/>
          <a:lstStyle/>
          <a:p>
            <a:pPr algn="ctr" defTabSz="914418">
              <a:defRPr sz="3200">
                <a:solidFill>
                  <a:srgbClr val="FFFFFF"/>
                </a:solidFill>
                <a:latin typeface="+mj-lt"/>
                <a:ea typeface="+mj-ea"/>
                <a:cs typeface="+mj-cs"/>
                <a:sym typeface="FreightSansLFPro Medium"/>
              </a:defRPr>
            </a:pPr>
            <a:endParaRPr/>
          </a:p>
        </p:txBody>
      </p:sp>
    </p:spTree>
    <p:extLst>
      <p:ext uri="{BB962C8B-B14F-4D97-AF65-F5344CB8AC3E}">
        <p14:creationId xmlns:p14="http://schemas.microsoft.com/office/powerpoint/2010/main" val="1603069097"/>
      </p:ext>
    </p:extLst>
  </p:cSld>
  <p:clrMapOvr>
    <a:masterClrMapping/>
  </p:clrMapOvr>
  <p:transition spd="med"/>
</p:sldLayout>
</file>

<file path=ppt/slideLayouts/slideLayout38.xml><?xml version="1.0" encoding="utf-8"?>
<p:sldLayout xmlns:a="http://schemas.openxmlformats.org/drawingml/2006/main" xmlns:r="http://schemas.openxmlformats.org/officeDocument/2006/relationships" xmlns:p="http://schemas.openxmlformats.org/presentationml/2006/main" type="tx" preserve="1">
  <p:cSld name="52_Blank">
    <p:spTree>
      <p:nvGrpSpPr>
        <p:cNvPr id="1" name=""/>
        <p:cNvGrpSpPr/>
        <p:nvPr/>
      </p:nvGrpSpPr>
      <p:grpSpPr>
        <a:xfrm>
          <a:off x="0" y="0"/>
          <a:ext cx="0" cy="0"/>
          <a:chOff x="0" y="0"/>
          <a:chExt cx="0" cy="0"/>
        </a:xfrm>
      </p:grpSpPr>
      <p:pic>
        <p:nvPicPr>
          <p:cNvPr id="6" name="Picture Placeholder 18">
            <a:extLst>
              <a:ext uri="{FF2B5EF4-FFF2-40B4-BE49-F238E27FC236}">
                <a16:creationId xmlns:a16="http://schemas.microsoft.com/office/drawing/2014/main" id="{5007619D-6442-48B4-838B-3EE4BECEC97D}"/>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4732" t="7176" r="13110" b="8006"/>
          <a:stretch/>
        </p:blipFill>
        <p:spPr>
          <a:xfrm>
            <a:off x="6096000" y="0"/>
            <a:ext cx="6096000" cy="6858000"/>
          </a:xfrm>
          <a:prstGeom prst="rect">
            <a:avLst/>
          </a:prstGeom>
          <a:ln w="12700">
            <a:miter lim="400000"/>
          </a:ln>
          <a:extLst>
            <a:ext uri="{C572A759-6A51-4108-AA02-DFA0A04FC94B}">
              <ma14:wrappingTextBoxFlag xmlns:ma14="http://schemas.microsoft.com/office/mac/drawingml/2011/main" xmlns="" val="1"/>
            </a:ext>
          </a:extLst>
        </p:spPr>
      </p:pic>
      <p:sp>
        <p:nvSpPr>
          <p:cNvPr id="48" name="Slide Number"/>
          <p:cNvSpPr txBox="1">
            <a:spLocks noGrp="1"/>
          </p:cNvSpPr>
          <p:nvPr>
            <p:ph type="sldNum" sz="quarter" idx="2"/>
          </p:nvPr>
        </p:nvSpPr>
        <p:spPr>
          <a:xfrm>
            <a:off x="8597900" y="6197093"/>
            <a:ext cx="139701" cy="159259"/>
          </a:xfrm>
          <a:prstGeom prst="rect">
            <a:avLst/>
          </a:prstGeom>
        </p:spPr>
        <p:txBody>
          <a:bodyPr/>
          <a:lstStyle/>
          <a:p>
            <a:fld id="{86CB4B4D-7CA3-9044-876B-883B54F8677D}" type="slidenum">
              <a:t>‹#›</a:t>
            </a:fld>
            <a:endParaRPr/>
          </a:p>
        </p:txBody>
      </p:sp>
      <p:pic>
        <p:nvPicPr>
          <p:cNvPr id="3" name="Picture 2">
            <a:extLst>
              <a:ext uri="{FF2B5EF4-FFF2-40B4-BE49-F238E27FC236}">
                <a16:creationId xmlns:a16="http://schemas.microsoft.com/office/drawing/2014/main" id="{8CAECA50-4129-410B-ACA4-EB42DFA33F76}"/>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510406" y="6108153"/>
            <a:ext cx="1681594" cy="945897"/>
          </a:xfrm>
          <a:prstGeom prst="rect">
            <a:avLst/>
          </a:prstGeom>
        </p:spPr>
      </p:pic>
      <p:sp>
        <p:nvSpPr>
          <p:cNvPr id="5" name="Rectangle 19">
            <a:extLst>
              <a:ext uri="{FF2B5EF4-FFF2-40B4-BE49-F238E27FC236}">
                <a16:creationId xmlns:a16="http://schemas.microsoft.com/office/drawing/2014/main" id="{2E8F6A5A-F8FB-4526-A220-A9F917FB1ECD}"/>
              </a:ext>
            </a:extLst>
          </p:cNvPr>
          <p:cNvSpPr/>
          <p:nvPr userDrawn="1"/>
        </p:nvSpPr>
        <p:spPr>
          <a:xfrm>
            <a:off x="0" y="0"/>
            <a:ext cx="6096001" cy="6858000"/>
          </a:xfrm>
          <a:prstGeom prst="rect">
            <a:avLst/>
          </a:prstGeom>
          <a:solidFill>
            <a:srgbClr val="535353"/>
          </a:solidFill>
          <a:ln w="12700">
            <a:miter lim="400000"/>
          </a:ln>
        </p:spPr>
        <p:txBody>
          <a:bodyPr lIns="35717" tIns="35717" rIns="35717" bIns="35717" anchor="ctr"/>
          <a:lstStyle/>
          <a:p>
            <a:pPr algn="ctr" defTabSz="914418">
              <a:defRPr sz="3200">
                <a:solidFill>
                  <a:srgbClr val="FFFFFF"/>
                </a:solidFill>
                <a:latin typeface="+mj-lt"/>
                <a:ea typeface="+mj-ea"/>
                <a:cs typeface="+mj-cs"/>
                <a:sym typeface="FreightSansLFPro Medium"/>
              </a:defRPr>
            </a:pPr>
            <a:endParaRPr/>
          </a:p>
        </p:txBody>
      </p:sp>
    </p:spTree>
    <p:extLst>
      <p:ext uri="{BB962C8B-B14F-4D97-AF65-F5344CB8AC3E}">
        <p14:creationId xmlns:p14="http://schemas.microsoft.com/office/powerpoint/2010/main" val="3246699127"/>
      </p:ext>
    </p:extLst>
  </p:cSld>
  <p:clrMapOvr>
    <a:masterClrMapping/>
  </p:clrMapOvr>
  <p:transition spd="med"/>
</p:sldLayout>
</file>

<file path=ppt/slideLayouts/slideLayout39.xml><?xml version="1.0" encoding="utf-8"?>
<p:sldLayout xmlns:a="http://schemas.openxmlformats.org/drawingml/2006/main" xmlns:r="http://schemas.openxmlformats.org/officeDocument/2006/relationships" xmlns:p="http://schemas.openxmlformats.org/presentationml/2006/main" type="tx" preserve="1">
  <p:cSld name="39_Blank">
    <p:spTree>
      <p:nvGrpSpPr>
        <p:cNvPr id="1" name=""/>
        <p:cNvGrpSpPr/>
        <p:nvPr/>
      </p:nvGrpSpPr>
      <p:grpSpPr>
        <a:xfrm>
          <a:off x="0" y="0"/>
          <a:ext cx="0" cy="0"/>
          <a:chOff x="0" y="0"/>
          <a:chExt cx="0" cy="0"/>
        </a:xfrm>
      </p:grpSpPr>
      <p:pic>
        <p:nvPicPr>
          <p:cNvPr id="6" name="Picture Placeholder 7">
            <a:extLst>
              <a:ext uri="{FF2B5EF4-FFF2-40B4-BE49-F238E27FC236}">
                <a16:creationId xmlns:a16="http://schemas.microsoft.com/office/drawing/2014/main" id="{0E7E9255-CFED-41B5-97FF-5D53FA8FAC3E}"/>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4951" t="12561" r="14951" b="12561"/>
          <a:stretch/>
        </p:blipFill>
        <p:spPr>
          <a:xfrm>
            <a:off x="6096000" y="0"/>
            <a:ext cx="6096000" cy="6858000"/>
          </a:xfrm>
          <a:prstGeom prst="rect">
            <a:avLst/>
          </a:prstGeom>
          <a:ln w="12700">
            <a:miter lim="400000"/>
          </a:ln>
          <a:extLst>
            <a:ext uri="{C572A759-6A51-4108-AA02-DFA0A04FC94B}">
              <ma14:wrappingTextBoxFlag xmlns:ma14="http://schemas.microsoft.com/office/mac/drawingml/2011/main" xmlns="" val="1"/>
            </a:ext>
          </a:extLst>
        </p:spPr>
      </p:pic>
      <p:sp>
        <p:nvSpPr>
          <p:cNvPr id="48" name="Slide Number"/>
          <p:cNvSpPr txBox="1">
            <a:spLocks noGrp="1"/>
          </p:cNvSpPr>
          <p:nvPr>
            <p:ph type="sldNum" sz="quarter" idx="2"/>
          </p:nvPr>
        </p:nvSpPr>
        <p:spPr>
          <a:xfrm>
            <a:off x="8597900" y="6197093"/>
            <a:ext cx="139701" cy="159259"/>
          </a:xfrm>
          <a:prstGeom prst="rect">
            <a:avLst/>
          </a:prstGeom>
        </p:spPr>
        <p:txBody>
          <a:bodyPr/>
          <a:lstStyle/>
          <a:p>
            <a:fld id="{86CB4B4D-7CA3-9044-876B-883B54F8677D}" type="slidenum">
              <a:t>‹#›</a:t>
            </a:fld>
            <a:endParaRPr/>
          </a:p>
        </p:txBody>
      </p:sp>
      <p:pic>
        <p:nvPicPr>
          <p:cNvPr id="3" name="Picture 2">
            <a:extLst>
              <a:ext uri="{FF2B5EF4-FFF2-40B4-BE49-F238E27FC236}">
                <a16:creationId xmlns:a16="http://schemas.microsoft.com/office/drawing/2014/main" id="{8CAECA50-4129-410B-ACA4-EB42DFA33F76}"/>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510406" y="6108153"/>
            <a:ext cx="1681594" cy="945897"/>
          </a:xfrm>
          <a:prstGeom prst="rect">
            <a:avLst/>
          </a:prstGeom>
        </p:spPr>
      </p:pic>
      <p:sp>
        <p:nvSpPr>
          <p:cNvPr id="5" name="Rectangle 19">
            <a:extLst>
              <a:ext uri="{FF2B5EF4-FFF2-40B4-BE49-F238E27FC236}">
                <a16:creationId xmlns:a16="http://schemas.microsoft.com/office/drawing/2014/main" id="{2E8F6A5A-F8FB-4526-A220-A9F917FB1ECD}"/>
              </a:ext>
            </a:extLst>
          </p:cNvPr>
          <p:cNvSpPr/>
          <p:nvPr userDrawn="1"/>
        </p:nvSpPr>
        <p:spPr>
          <a:xfrm>
            <a:off x="0" y="0"/>
            <a:ext cx="6096001" cy="6858000"/>
          </a:xfrm>
          <a:prstGeom prst="rect">
            <a:avLst/>
          </a:prstGeom>
          <a:solidFill>
            <a:srgbClr val="535353"/>
          </a:solidFill>
          <a:ln w="12700">
            <a:miter lim="400000"/>
          </a:ln>
        </p:spPr>
        <p:txBody>
          <a:bodyPr lIns="35717" tIns="35717" rIns="35717" bIns="35717" anchor="ctr"/>
          <a:lstStyle/>
          <a:p>
            <a:pPr algn="ctr" defTabSz="914418">
              <a:defRPr sz="3200">
                <a:solidFill>
                  <a:srgbClr val="FFFFFF"/>
                </a:solidFill>
                <a:latin typeface="+mj-lt"/>
                <a:ea typeface="+mj-ea"/>
                <a:cs typeface="+mj-cs"/>
                <a:sym typeface="FreightSansLFPro Medium"/>
              </a:defRPr>
            </a:pPr>
            <a:endParaRPr/>
          </a:p>
        </p:txBody>
      </p:sp>
    </p:spTree>
    <p:extLst>
      <p:ext uri="{BB962C8B-B14F-4D97-AF65-F5344CB8AC3E}">
        <p14:creationId xmlns:p14="http://schemas.microsoft.com/office/powerpoint/2010/main" val="1885954275"/>
      </p:ext>
    </p:extLst>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26_Blank">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8B89F2F-1B2E-4091-8E5A-3F01BA294E3C}"/>
              </a:ext>
            </a:extLst>
          </p:cNvPr>
          <p:cNvSpPr/>
          <p:nvPr userDrawn="1"/>
        </p:nvSpPr>
        <p:spPr>
          <a:xfrm>
            <a:off x="0" y="0"/>
            <a:ext cx="12192000" cy="687867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200" rtl="0" eaLnBrk="1" fontAlgn="auto" latinLnBrk="0" hangingPunct="0">
              <a:lnSpc>
                <a:spcPct val="95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FreightSansLFPro"/>
              <a:ea typeface="+mn-ea"/>
              <a:cs typeface="+mn-cs"/>
              <a:sym typeface="FreightSansLFPro"/>
            </a:endParaRPr>
          </a:p>
        </p:txBody>
      </p:sp>
      <p:pic>
        <p:nvPicPr>
          <p:cNvPr id="5" name="Picture 4">
            <a:extLst>
              <a:ext uri="{FF2B5EF4-FFF2-40B4-BE49-F238E27FC236}">
                <a16:creationId xmlns:a16="http://schemas.microsoft.com/office/drawing/2014/main" id="{348AAE64-2627-478E-BA07-5B3507609BD6}"/>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b="1180"/>
          <a:stretch/>
        </p:blipFill>
        <p:spPr>
          <a:xfrm>
            <a:off x="1660328" y="1859897"/>
            <a:ext cx="9056206" cy="5018575"/>
          </a:xfrm>
          <a:prstGeom prst="rect">
            <a:avLst/>
          </a:prstGeom>
        </p:spPr>
      </p:pic>
      <p:sp>
        <p:nvSpPr>
          <p:cNvPr id="48" name="Slide Number"/>
          <p:cNvSpPr txBox="1">
            <a:spLocks noGrp="1"/>
          </p:cNvSpPr>
          <p:nvPr>
            <p:ph type="sldNum" sz="quarter" idx="2"/>
          </p:nvPr>
        </p:nvSpPr>
        <p:spPr>
          <a:xfrm>
            <a:off x="8597900" y="6197093"/>
            <a:ext cx="139701" cy="159259"/>
          </a:xfrm>
          <a:prstGeom prst="rect">
            <a:avLst/>
          </a:prstGeom>
        </p:spPr>
        <p:txBody>
          <a:bodyPr/>
          <a:lstStyle/>
          <a:p>
            <a:fld id="{86CB4B4D-7CA3-9044-876B-883B54F8677D}" type="slidenum">
              <a:t>‹#›</a:t>
            </a:fld>
            <a:endParaRPr/>
          </a:p>
        </p:txBody>
      </p:sp>
      <p:pic>
        <p:nvPicPr>
          <p:cNvPr id="6" name="Picture 5">
            <a:extLst>
              <a:ext uri="{FF2B5EF4-FFF2-40B4-BE49-F238E27FC236}">
                <a16:creationId xmlns:a16="http://schemas.microsoft.com/office/drawing/2014/main" id="{75FA693B-21FF-4D4A-82B1-D67621FEE42E}"/>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531672" y="6014460"/>
            <a:ext cx="1681595" cy="945898"/>
          </a:xfrm>
          <a:prstGeom prst="rect">
            <a:avLst/>
          </a:prstGeom>
        </p:spPr>
      </p:pic>
    </p:spTree>
    <p:extLst>
      <p:ext uri="{BB962C8B-B14F-4D97-AF65-F5344CB8AC3E}">
        <p14:creationId xmlns:p14="http://schemas.microsoft.com/office/powerpoint/2010/main" val="4257817303"/>
      </p:ext>
    </p:extLst>
  </p:cSld>
  <p:clrMapOvr>
    <a:masterClrMapping/>
  </p:clrMapOvr>
  <p:transition spd="med"/>
</p:sldLayout>
</file>

<file path=ppt/slideLayouts/slideLayout40.xml><?xml version="1.0" encoding="utf-8"?>
<p:sldLayout xmlns:a="http://schemas.openxmlformats.org/drawingml/2006/main" xmlns:r="http://schemas.openxmlformats.org/officeDocument/2006/relationships" xmlns:p="http://schemas.openxmlformats.org/presentationml/2006/main" type="tx" preserve="1">
  <p:cSld name="33_Blank">
    <p:spTree>
      <p:nvGrpSpPr>
        <p:cNvPr id="1" name=""/>
        <p:cNvGrpSpPr/>
        <p:nvPr/>
      </p:nvGrpSpPr>
      <p:grpSpPr>
        <a:xfrm>
          <a:off x="0" y="0"/>
          <a:ext cx="0" cy="0"/>
          <a:chOff x="0" y="0"/>
          <a:chExt cx="0" cy="0"/>
        </a:xfrm>
      </p:grpSpPr>
      <p:pic>
        <p:nvPicPr>
          <p:cNvPr id="6" name="Picture Placeholder 5" descr="Picture Placeholder 5">
            <a:extLst>
              <a:ext uri="{FF2B5EF4-FFF2-40B4-BE49-F238E27FC236}">
                <a16:creationId xmlns:a16="http://schemas.microsoft.com/office/drawing/2014/main" id="{65510419-3CDC-485A-8BAD-A3A4E416785A}"/>
              </a:ext>
            </a:extLst>
          </p:cNvPr>
          <p:cNvPicPr>
            <a:picLocks noChangeAspect="1"/>
          </p:cNvPicPr>
          <p:nvPr userDrawn="1"/>
        </p:nvPicPr>
        <p:blipFill>
          <a:blip r:embed="rId2"/>
          <a:srcRect l="25593" t="5574" r="3661" b="18616"/>
          <a:stretch>
            <a:fillRect/>
          </a:stretch>
        </p:blipFill>
        <p:spPr>
          <a:xfrm>
            <a:off x="6096000" y="0"/>
            <a:ext cx="6096000" cy="6857999"/>
          </a:xfrm>
          <a:prstGeom prst="rect">
            <a:avLst/>
          </a:prstGeom>
          <a:ln w="12700">
            <a:miter lim="400000"/>
          </a:ln>
          <a:extLst>
            <a:ext uri="{C572A759-6A51-4108-AA02-DFA0A04FC94B}">
              <ma14:wrappingTextBoxFlag xmlns:ma14="http://schemas.microsoft.com/office/mac/drawingml/2011/main" xmlns="" val="1"/>
            </a:ext>
          </a:extLst>
        </p:spPr>
      </p:pic>
      <p:sp>
        <p:nvSpPr>
          <p:cNvPr id="48" name="Slide Number"/>
          <p:cNvSpPr txBox="1">
            <a:spLocks noGrp="1"/>
          </p:cNvSpPr>
          <p:nvPr>
            <p:ph type="sldNum" sz="quarter" idx="2"/>
          </p:nvPr>
        </p:nvSpPr>
        <p:spPr>
          <a:xfrm>
            <a:off x="8597900" y="6197093"/>
            <a:ext cx="139701" cy="159259"/>
          </a:xfrm>
          <a:prstGeom prst="rect">
            <a:avLst/>
          </a:prstGeom>
        </p:spPr>
        <p:txBody>
          <a:bodyPr/>
          <a:lstStyle/>
          <a:p>
            <a:fld id="{86CB4B4D-7CA3-9044-876B-883B54F8677D}" type="slidenum">
              <a:t>‹#›</a:t>
            </a:fld>
            <a:endParaRPr/>
          </a:p>
        </p:txBody>
      </p:sp>
      <p:pic>
        <p:nvPicPr>
          <p:cNvPr id="3" name="Picture 2">
            <a:extLst>
              <a:ext uri="{FF2B5EF4-FFF2-40B4-BE49-F238E27FC236}">
                <a16:creationId xmlns:a16="http://schemas.microsoft.com/office/drawing/2014/main" id="{8CAECA50-4129-410B-ACA4-EB42DFA33F76}"/>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510406" y="6108153"/>
            <a:ext cx="1681594" cy="945897"/>
          </a:xfrm>
          <a:prstGeom prst="rect">
            <a:avLst/>
          </a:prstGeom>
        </p:spPr>
      </p:pic>
      <p:sp>
        <p:nvSpPr>
          <p:cNvPr id="5" name="Rectangle 19">
            <a:extLst>
              <a:ext uri="{FF2B5EF4-FFF2-40B4-BE49-F238E27FC236}">
                <a16:creationId xmlns:a16="http://schemas.microsoft.com/office/drawing/2014/main" id="{2E8F6A5A-F8FB-4526-A220-A9F917FB1ECD}"/>
              </a:ext>
            </a:extLst>
          </p:cNvPr>
          <p:cNvSpPr/>
          <p:nvPr userDrawn="1"/>
        </p:nvSpPr>
        <p:spPr>
          <a:xfrm>
            <a:off x="0" y="0"/>
            <a:ext cx="6096001" cy="6858000"/>
          </a:xfrm>
          <a:prstGeom prst="rect">
            <a:avLst/>
          </a:prstGeom>
          <a:solidFill>
            <a:srgbClr val="535353"/>
          </a:solidFill>
          <a:ln w="12700">
            <a:miter lim="400000"/>
          </a:ln>
        </p:spPr>
        <p:txBody>
          <a:bodyPr lIns="35717" tIns="35717" rIns="35717" bIns="35717" anchor="ctr"/>
          <a:lstStyle/>
          <a:p>
            <a:pPr algn="ctr" defTabSz="914418">
              <a:defRPr sz="3200">
                <a:solidFill>
                  <a:srgbClr val="FFFFFF"/>
                </a:solidFill>
                <a:latin typeface="+mj-lt"/>
                <a:ea typeface="+mj-ea"/>
                <a:cs typeface="+mj-cs"/>
                <a:sym typeface="FreightSansLFPro Medium"/>
              </a:defRPr>
            </a:pPr>
            <a:endParaRPr/>
          </a:p>
        </p:txBody>
      </p:sp>
    </p:spTree>
    <p:extLst>
      <p:ext uri="{BB962C8B-B14F-4D97-AF65-F5344CB8AC3E}">
        <p14:creationId xmlns:p14="http://schemas.microsoft.com/office/powerpoint/2010/main" val="577883043"/>
      </p:ext>
    </p:extLst>
  </p:cSld>
  <p:clrMapOvr>
    <a:masterClrMapping/>
  </p:clrMapOvr>
  <p:transition spd="med"/>
</p:sldLayout>
</file>

<file path=ppt/slideLayouts/slideLayout41.xml><?xml version="1.0" encoding="utf-8"?>
<p:sldLayout xmlns:a="http://schemas.openxmlformats.org/drawingml/2006/main" xmlns:r="http://schemas.openxmlformats.org/officeDocument/2006/relationships" xmlns:p="http://schemas.openxmlformats.org/presentationml/2006/main" type="tx" preserve="1">
  <p:cSld name="31_Blank">
    <p:spTree>
      <p:nvGrpSpPr>
        <p:cNvPr id="1" name=""/>
        <p:cNvGrpSpPr/>
        <p:nvPr/>
      </p:nvGrpSpPr>
      <p:grpSpPr>
        <a:xfrm>
          <a:off x="0" y="0"/>
          <a:ext cx="0" cy="0"/>
          <a:chOff x="0" y="0"/>
          <a:chExt cx="0" cy="0"/>
        </a:xfrm>
      </p:grpSpPr>
      <p:pic>
        <p:nvPicPr>
          <p:cNvPr id="6" name="Picture Placeholder 5" descr="Picture Placeholder 5">
            <a:extLst>
              <a:ext uri="{FF2B5EF4-FFF2-40B4-BE49-F238E27FC236}">
                <a16:creationId xmlns:a16="http://schemas.microsoft.com/office/drawing/2014/main" id="{2E4D0FDD-5809-4A3D-B35B-DF8D6B5BA4F9}"/>
              </a:ext>
            </a:extLst>
          </p:cNvPr>
          <p:cNvPicPr>
            <a:picLocks noChangeAspect="1"/>
          </p:cNvPicPr>
          <p:nvPr userDrawn="1"/>
        </p:nvPicPr>
        <p:blipFill>
          <a:blip r:embed="rId2"/>
          <a:srcRect l="11626" t="3888" r="10918" b="13377"/>
          <a:stretch>
            <a:fillRect/>
          </a:stretch>
        </p:blipFill>
        <p:spPr>
          <a:xfrm>
            <a:off x="6096000" y="0"/>
            <a:ext cx="6096000" cy="6857999"/>
          </a:xfrm>
          <a:prstGeom prst="rect">
            <a:avLst/>
          </a:prstGeom>
          <a:ln w="12700">
            <a:miter lim="400000"/>
          </a:ln>
          <a:extLst>
            <a:ext uri="{C572A759-6A51-4108-AA02-DFA0A04FC94B}">
              <ma14:wrappingTextBoxFlag xmlns:ma14="http://schemas.microsoft.com/office/mac/drawingml/2011/main" xmlns="" val="1"/>
            </a:ext>
          </a:extLst>
        </p:spPr>
      </p:pic>
      <p:sp>
        <p:nvSpPr>
          <p:cNvPr id="48" name="Slide Number"/>
          <p:cNvSpPr txBox="1">
            <a:spLocks noGrp="1"/>
          </p:cNvSpPr>
          <p:nvPr>
            <p:ph type="sldNum" sz="quarter" idx="2"/>
          </p:nvPr>
        </p:nvSpPr>
        <p:spPr>
          <a:xfrm>
            <a:off x="8597900" y="6197093"/>
            <a:ext cx="139701" cy="159259"/>
          </a:xfrm>
          <a:prstGeom prst="rect">
            <a:avLst/>
          </a:prstGeom>
        </p:spPr>
        <p:txBody>
          <a:bodyPr/>
          <a:lstStyle/>
          <a:p>
            <a:fld id="{86CB4B4D-7CA3-9044-876B-883B54F8677D}" type="slidenum">
              <a:t>‹#›</a:t>
            </a:fld>
            <a:endParaRPr/>
          </a:p>
        </p:txBody>
      </p:sp>
      <p:pic>
        <p:nvPicPr>
          <p:cNvPr id="3" name="Picture 2">
            <a:extLst>
              <a:ext uri="{FF2B5EF4-FFF2-40B4-BE49-F238E27FC236}">
                <a16:creationId xmlns:a16="http://schemas.microsoft.com/office/drawing/2014/main" id="{8CAECA50-4129-410B-ACA4-EB42DFA33F76}"/>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510406" y="6108153"/>
            <a:ext cx="1681594" cy="945897"/>
          </a:xfrm>
          <a:prstGeom prst="rect">
            <a:avLst/>
          </a:prstGeom>
        </p:spPr>
      </p:pic>
      <p:sp>
        <p:nvSpPr>
          <p:cNvPr id="5" name="Rectangle 19">
            <a:extLst>
              <a:ext uri="{FF2B5EF4-FFF2-40B4-BE49-F238E27FC236}">
                <a16:creationId xmlns:a16="http://schemas.microsoft.com/office/drawing/2014/main" id="{2E8F6A5A-F8FB-4526-A220-A9F917FB1ECD}"/>
              </a:ext>
            </a:extLst>
          </p:cNvPr>
          <p:cNvSpPr/>
          <p:nvPr userDrawn="1"/>
        </p:nvSpPr>
        <p:spPr>
          <a:xfrm>
            <a:off x="0" y="0"/>
            <a:ext cx="6096001" cy="6858000"/>
          </a:xfrm>
          <a:prstGeom prst="rect">
            <a:avLst/>
          </a:prstGeom>
          <a:solidFill>
            <a:srgbClr val="535353"/>
          </a:solidFill>
          <a:ln w="12700">
            <a:miter lim="400000"/>
          </a:ln>
        </p:spPr>
        <p:txBody>
          <a:bodyPr lIns="35717" tIns="35717" rIns="35717" bIns="35717" anchor="ctr"/>
          <a:lstStyle/>
          <a:p>
            <a:pPr algn="ctr" defTabSz="914418">
              <a:defRPr sz="3200">
                <a:solidFill>
                  <a:srgbClr val="FFFFFF"/>
                </a:solidFill>
                <a:latin typeface="+mj-lt"/>
                <a:ea typeface="+mj-ea"/>
                <a:cs typeface="+mj-cs"/>
                <a:sym typeface="FreightSansLFPro Medium"/>
              </a:defRPr>
            </a:pPr>
            <a:endParaRPr/>
          </a:p>
        </p:txBody>
      </p:sp>
    </p:spTree>
    <p:extLst>
      <p:ext uri="{BB962C8B-B14F-4D97-AF65-F5344CB8AC3E}">
        <p14:creationId xmlns:p14="http://schemas.microsoft.com/office/powerpoint/2010/main" val="3940644235"/>
      </p:ext>
    </p:extLst>
  </p:cSld>
  <p:clrMapOvr>
    <a:masterClrMapping/>
  </p:clrMapOvr>
  <p:transition spd="med"/>
</p:sldLayout>
</file>

<file path=ppt/slideLayouts/slideLayout42.xml><?xml version="1.0" encoding="utf-8"?>
<p:sldLayout xmlns:a="http://schemas.openxmlformats.org/drawingml/2006/main" xmlns:r="http://schemas.openxmlformats.org/officeDocument/2006/relationships" xmlns:p="http://schemas.openxmlformats.org/presentationml/2006/main" type="tx" preserve="1">
  <p:cSld name="15_Blank">
    <p:spTree>
      <p:nvGrpSpPr>
        <p:cNvPr id="1" name=""/>
        <p:cNvGrpSpPr/>
        <p:nvPr/>
      </p:nvGrpSpPr>
      <p:grpSpPr>
        <a:xfrm>
          <a:off x="0" y="0"/>
          <a:ext cx="0" cy="0"/>
          <a:chOff x="0" y="0"/>
          <a:chExt cx="0" cy="0"/>
        </a:xfrm>
      </p:grpSpPr>
      <p:sp>
        <p:nvSpPr>
          <p:cNvPr id="48" name="Slide Number"/>
          <p:cNvSpPr txBox="1">
            <a:spLocks noGrp="1"/>
          </p:cNvSpPr>
          <p:nvPr>
            <p:ph type="sldNum" sz="quarter" idx="2"/>
          </p:nvPr>
        </p:nvSpPr>
        <p:spPr>
          <a:xfrm>
            <a:off x="8597900" y="6197093"/>
            <a:ext cx="139701" cy="159259"/>
          </a:xfrm>
          <a:prstGeom prst="rect">
            <a:avLst/>
          </a:prstGeom>
        </p:spPr>
        <p:txBody>
          <a:bodyPr/>
          <a:lstStyle/>
          <a:p>
            <a:fld id="{86CB4B4D-7CA3-9044-876B-883B54F8677D}" type="slidenum">
              <a:t>‹#›</a:t>
            </a:fld>
            <a:endParaRPr/>
          </a:p>
        </p:txBody>
      </p:sp>
      <p:sp>
        <p:nvSpPr>
          <p:cNvPr id="4" name="Rectangle 19">
            <a:extLst>
              <a:ext uri="{FF2B5EF4-FFF2-40B4-BE49-F238E27FC236}">
                <a16:creationId xmlns:a16="http://schemas.microsoft.com/office/drawing/2014/main" id="{97B1286C-14DE-463A-8602-5D5758BDC11C}"/>
              </a:ext>
            </a:extLst>
          </p:cNvPr>
          <p:cNvSpPr/>
          <p:nvPr userDrawn="1"/>
        </p:nvSpPr>
        <p:spPr>
          <a:xfrm>
            <a:off x="0" y="0"/>
            <a:ext cx="6096002" cy="6858000"/>
          </a:xfrm>
          <a:prstGeom prst="rect">
            <a:avLst/>
          </a:prstGeom>
          <a:solidFill>
            <a:srgbClr val="54C6EC"/>
          </a:solidFill>
          <a:ln w="12700">
            <a:miter lim="400000"/>
          </a:ln>
        </p:spPr>
        <p:txBody>
          <a:bodyPr lIns="45718" tIns="45718" rIns="45718" bIns="45718" anchor="ctr"/>
          <a:lstStyle/>
          <a:p>
            <a:pPr algn="ctr" defTabSz="914418">
              <a:defRPr>
                <a:solidFill>
                  <a:srgbClr val="FFFFFF"/>
                </a:solidFill>
                <a:latin typeface="FreightSansLFPro Medium"/>
                <a:ea typeface="FreightSansLFPro Medium"/>
                <a:cs typeface="FreightSansLFPro Medium"/>
                <a:sym typeface="FreightSansLFPro Medium"/>
              </a:defRPr>
            </a:pPr>
            <a:endParaRPr/>
          </a:p>
        </p:txBody>
      </p:sp>
      <p:pic>
        <p:nvPicPr>
          <p:cNvPr id="6" name="Picture 5">
            <a:extLst>
              <a:ext uri="{FF2B5EF4-FFF2-40B4-BE49-F238E27FC236}">
                <a16:creationId xmlns:a16="http://schemas.microsoft.com/office/drawing/2014/main" id="{AF0B9C3F-A203-484F-A77B-4DB426A719B5}"/>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387604" y="5912102"/>
            <a:ext cx="1681595" cy="945898"/>
          </a:xfrm>
          <a:prstGeom prst="rect">
            <a:avLst/>
          </a:prstGeom>
        </p:spPr>
      </p:pic>
      <p:pic>
        <p:nvPicPr>
          <p:cNvPr id="7" name="Picture Placeholder 2">
            <a:extLst>
              <a:ext uri="{FF2B5EF4-FFF2-40B4-BE49-F238E27FC236}">
                <a16:creationId xmlns:a16="http://schemas.microsoft.com/office/drawing/2014/main" id="{29462D53-55C0-4D76-8BC1-7D8FFC361CDC}"/>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l="13120" t="16863" r="19311" b="10958"/>
          <a:stretch/>
        </p:blipFill>
        <p:spPr>
          <a:xfrm>
            <a:off x="6096000" y="0"/>
            <a:ext cx="6096000" cy="6858000"/>
          </a:xfrm>
          <a:prstGeom prst="rect">
            <a:avLst/>
          </a:prstGeom>
        </p:spPr>
      </p:pic>
    </p:spTree>
    <p:extLst>
      <p:ext uri="{BB962C8B-B14F-4D97-AF65-F5344CB8AC3E}">
        <p14:creationId xmlns:p14="http://schemas.microsoft.com/office/powerpoint/2010/main" val="540341164"/>
      </p:ext>
    </p:extLst>
  </p:cSld>
  <p:clrMapOvr>
    <a:masterClrMapping/>
  </p:clrMapOvr>
  <p:transition spd="med"/>
</p:sldLayout>
</file>

<file path=ppt/slideLayouts/slideLayout43.xml><?xml version="1.0" encoding="utf-8"?>
<p:sldLayout xmlns:a="http://schemas.openxmlformats.org/drawingml/2006/main" xmlns:r="http://schemas.openxmlformats.org/officeDocument/2006/relationships" xmlns:p="http://schemas.openxmlformats.org/presentationml/2006/main" type="tx" preserve="1">
  <p:cSld name="22_Blank">
    <p:spTree>
      <p:nvGrpSpPr>
        <p:cNvPr id="1" name=""/>
        <p:cNvGrpSpPr/>
        <p:nvPr/>
      </p:nvGrpSpPr>
      <p:grpSpPr>
        <a:xfrm>
          <a:off x="0" y="0"/>
          <a:ext cx="0" cy="0"/>
          <a:chOff x="0" y="0"/>
          <a:chExt cx="0" cy="0"/>
        </a:xfrm>
      </p:grpSpPr>
      <p:sp>
        <p:nvSpPr>
          <p:cNvPr id="48" name="Slide Number"/>
          <p:cNvSpPr txBox="1">
            <a:spLocks noGrp="1"/>
          </p:cNvSpPr>
          <p:nvPr>
            <p:ph type="sldNum" sz="quarter" idx="2"/>
          </p:nvPr>
        </p:nvSpPr>
        <p:spPr>
          <a:xfrm>
            <a:off x="8597900" y="6197093"/>
            <a:ext cx="139701" cy="159259"/>
          </a:xfrm>
          <a:prstGeom prst="rect">
            <a:avLst/>
          </a:prstGeom>
        </p:spPr>
        <p:txBody>
          <a:bodyPr/>
          <a:lstStyle/>
          <a:p>
            <a:fld id="{86CB4B4D-7CA3-9044-876B-883B54F8677D}" type="slidenum">
              <a:t>‹#›</a:t>
            </a:fld>
            <a:endParaRPr/>
          </a:p>
        </p:txBody>
      </p:sp>
      <p:sp>
        <p:nvSpPr>
          <p:cNvPr id="4" name="Rectangle 19">
            <a:extLst>
              <a:ext uri="{FF2B5EF4-FFF2-40B4-BE49-F238E27FC236}">
                <a16:creationId xmlns:a16="http://schemas.microsoft.com/office/drawing/2014/main" id="{CB6AFC46-0BC9-4221-A39E-E24704E5812D}"/>
              </a:ext>
            </a:extLst>
          </p:cNvPr>
          <p:cNvSpPr/>
          <p:nvPr userDrawn="1"/>
        </p:nvSpPr>
        <p:spPr>
          <a:xfrm>
            <a:off x="-42863" y="0"/>
            <a:ext cx="6138865" cy="6858000"/>
          </a:xfrm>
          <a:prstGeom prst="rect">
            <a:avLst/>
          </a:prstGeom>
          <a:solidFill>
            <a:srgbClr val="54C6EC"/>
          </a:solidFill>
          <a:ln w="12700">
            <a:miter lim="400000"/>
          </a:ln>
        </p:spPr>
        <p:txBody>
          <a:bodyPr lIns="45718" tIns="45718" rIns="45718" bIns="45718" anchor="ctr"/>
          <a:lstStyle/>
          <a:p>
            <a:pPr algn="ctr" defTabSz="914418">
              <a:defRPr>
                <a:solidFill>
                  <a:srgbClr val="FFFFFF"/>
                </a:solidFill>
                <a:latin typeface="FreightSansLFPro Medium"/>
                <a:ea typeface="FreightSansLFPro Medium"/>
                <a:cs typeface="FreightSansLFPro Medium"/>
                <a:sym typeface="FreightSansLFPro Medium"/>
              </a:defRPr>
            </a:pPr>
            <a:endParaRPr/>
          </a:p>
        </p:txBody>
      </p:sp>
      <p:pic>
        <p:nvPicPr>
          <p:cNvPr id="6" name="Picture 5">
            <a:extLst>
              <a:ext uri="{FF2B5EF4-FFF2-40B4-BE49-F238E27FC236}">
                <a16:creationId xmlns:a16="http://schemas.microsoft.com/office/drawing/2014/main" id="{9947FA84-3FDC-458B-92EF-882A9ECEF724}"/>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553268" y="6088314"/>
            <a:ext cx="1681595" cy="945898"/>
          </a:xfrm>
          <a:prstGeom prst="rect">
            <a:avLst/>
          </a:prstGeom>
        </p:spPr>
      </p:pic>
      <p:pic>
        <p:nvPicPr>
          <p:cNvPr id="7" name="Picture Placeholder 9" descr="Picture Placeholder 9">
            <a:extLst>
              <a:ext uri="{FF2B5EF4-FFF2-40B4-BE49-F238E27FC236}">
                <a16:creationId xmlns:a16="http://schemas.microsoft.com/office/drawing/2014/main" id="{C7150040-6B92-403C-91D2-2AF0F67DBBA6}"/>
              </a:ext>
            </a:extLst>
          </p:cNvPr>
          <p:cNvPicPr>
            <a:picLocks noChangeAspect="1"/>
          </p:cNvPicPr>
          <p:nvPr userDrawn="1"/>
        </p:nvPicPr>
        <p:blipFill>
          <a:blip r:embed="rId3"/>
          <a:srcRect l="7281" t="3576" r="7280" b="3896"/>
          <a:stretch>
            <a:fillRect/>
          </a:stretch>
        </p:blipFill>
        <p:spPr>
          <a:xfrm>
            <a:off x="6095998" y="0"/>
            <a:ext cx="6096001" cy="6858000"/>
          </a:xfrm>
          <a:prstGeom prst="rect">
            <a:avLst/>
          </a:prstGeom>
          <a:ln w="12700">
            <a:miter lim="400000"/>
          </a:ln>
          <a:extLst>
            <a:ext uri="{C572A759-6A51-4108-AA02-DFA0A04FC94B}">
              <ma14:wrappingTextBoxFlag xmlns:ma14="http://schemas.microsoft.com/office/mac/drawingml/2011/main" xmlns="" val="1"/>
            </a:ext>
          </a:extLst>
        </p:spPr>
      </p:pic>
      <p:pic>
        <p:nvPicPr>
          <p:cNvPr id="8" name="Picture 7">
            <a:extLst>
              <a:ext uri="{FF2B5EF4-FFF2-40B4-BE49-F238E27FC236}">
                <a16:creationId xmlns:a16="http://schemas.microsoft.com/office/drawing/2014/main" id="{D637E844-A0B7-4496-8BAF-54A86D0BB0BB}"/>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510405" y="6093077"/>
            <a:ext cx="1681595" cy="945898"/>
          </a:xfrm>
          <a:prstGeom prst="rect">
            <a:avLst/>
          </a:prstGeom>
        </p:spPr>
      </p:pic>
    </p:spTree>
    <p:extLst>
      <p:ext uri="{BB962C8B-B14F-4D97-AF65-F5344CB8AC3E}">
        <p14:creationId xmlns:p14="http://schemas.microsoft.com/office/powerpoint/2010/main" val="1440899554"/>
      </p:ext>
    </p:extLst>
  </p:cSld>
  <p:clrMapOvr>
    <a:masterClrMapping/>
  </p:clrMapOvr>
  <p:transition spd="med"/>
</p:sldLayout>
</file>

<file path=ppt/slideLayouts/slideLayout44.xml><?xml version="1.0" encoding="utf-8"?>
<p:sldLayout xmlns:a="http://schemas.openxmlformats.org/drawingml/2006/main" xmlns:r="http://schemas.openxmlformats.org/officeDocument/2006/relationships" xmlns:p="http://schemas.openxmlformats.org/presentationml/2006/main" type="tx" preserve="1">
  <p:cSld name="24_Blank">
    <p:spTree>
      <p:nvGrpSpPr>
        <p:cNvPr id="1" name=""/>
        <p:cNvGrpSpPr/>
        <p:nvPr/>
      </p:nvGrpSpPr>
      <p:grpSpPr>
        <a:xfrm>
          <a:off x="0" y="0"/>
          <a:ext cx="0" cy="0"/>
          <a:chOff x="0" y="0"/>
          <a:chExt cx="0" cy="0"/>
        </a:xfrm>
      </p:grpSpPr>
      <p:pic>
        <p:nvPicPr>
          <p:cNvPr id="6" name="Picture Placeholder 3">
            <a:extLst>
              <a:ext uri="{FF2B5EF4-FFF2-40B4-BE49-F238E27FC236}">
                <a16:creationId xmlns:a16="http://schemas.microsoft.com/office/drawing/2014/main" id="{B5A3993A-8FA2-450B-96F5-5FAC54EDD549}"/>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1304" t="11163" r="10336" b="5135"/>
          <a:stretch/>
        </p:blipFill>
        <p:spPr>
          <a:xfrm>
            <a:off x="6096000" y="0"/>
            <a:ext cx="6096000" cy="6858000"/>
          </a:xfrm>
          <a:prstGeom prst="rect">
            <a:avLst/>
          </a:prstGeom>
        </p:spPr>
      </p:pic>
      <p:sp>
        <p:nvSpPr>
          <p:cNvPr id="48" name="Slide Number"/>
          <p:cNvSpPr txBox="1">
            <a:spLocks noGrp="1"/>
          </p:cNvSpPr>
          <p:nvPr>
            <p:ph type="sldNum" sz="quarter" idx="2"/>
          </p:nvPr>
        </p:nvSpPr>
        <p:spPr>
          <a:xfrm>
            <a:off x="8597900" y="6197093"/>
            <a:ext cx="139701" cy="159259"/>
          </a:xfrm>
          <a:prstGeom prst="rect">
            <a:avLst/>
          </a:prstGeom>
        </p:spPr>
        <p:txBody>
          <a:bodyPr/>
          <a:lstStyle/>
          <a:p>
            <a:fld id="{86CB4B4D-7CA3-9044-876B-883B54F8677D}" type="slidenum">
              <a:t>‹#›</a:t>
            </a:fld>
            <a:endParaRPr/>
          </a:p>
        </p:txBody>
      </p:sp>
      <p:pic>
        <p:nvPicPr>
          <p:cNvPr id="3" name="Picture 2">
            <a:extLst>
              <a:ext uri="{FF2B5EF4-FFF2-40B4-BE49-F238E27FC236}">
                <a16:creationId xmlns:a16="http://schemas.microsoft.com/office/drawing/2014/main" id="{8CAECA50-4129-410B-ACA4-EB42DFA33F76}"/>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510406" y="6108153"/>
            <a:ext cx="1681594" cy="945897"/>
          </a:xfrm>
          <a:prstGeom prst="rect">
            <a:avLst/>
          </a:prstGeom>
        </p:spPr>
      </p:pic>
      <p:sp>
        <p:nvSpPr>
          <p:cNvPr id="8" name="Rectangle 19">
            <a:extLst>
              <a:ext uri="{FF2B5EF4-FFF2-40B4-BE49-F238E27FC236}">
                <a16:creationId xmlns:a16="http://schemas.microsoft.com/office/drawing/2014/main" id="{A71F940E-62DD-4015-B6E4-107ACCF8A4AC}"/>
              </a:ext>
            </a:extLst>
          </p:cNvPr>
          <p:cNvSpPr/>
          <p:nvPr userDrawn="1"/>
        </p:nvSpPr>
        <p:spPr>
          <a:xfrm>
            <a:off x="0" y="0"/>
            <a:ext cx="6096002" cy="6858000"/>
          </a:xfrm>
          <a:prstGeom prst="rect">
            <a:avLst/>
          </a:prstGeom>
          <a:solidFill>
            <a:schemeClr val="accent3"/>
          </a:solidFill>
          <a:ln w="12700">
            <a:miter lim="400000"/>
          </a:ln>
        </p:spPr>
        <p:txBody>
          <a:bodyPr lIns="45718" tIns="45718" rIns="45718" bIns="45718" anchor="ctr"/>
          <a:lstStyle/>
          <a:p>
            <a:pPr algn="ctr" defTabSz="914418">
              <a:defRPr>
                <a:solidFill>
                  <a:srgbClr val="FFFFFF"/>
                </a:solidFill>
                <a:latin typeface="FreightSansLFPro Medium"/>
                <a:ea typeface="FreightSansLFPro Medium"/>
                <a:cs typeface="FreightSansLFPro Medium"/>
                <a:sym typeface="FreightSansLFPro Medium"/>
              </a:defRPr>
            </a:pPr>
            <a:endParaRPr/>
          </a:p>
        </p:txBody>
      </p:sp>
    </p:spTree>
    <p:extLst>
      <p:ext uri="{BB962C8B-B14F-4D97-AF65-F5344CB8AC3E}">
        <p14:creationId xmlns:p14="http://schemas.microsoft.com/office/powerpoint/2010/main" val="3355123871"/>
      </p:ext>
    </p:extLst>
  </p:cSld>
  <p:clrMapOvr>
    <a:masterClrMapping/>
  </p:clrMapOvr>
  <p:transition spd="med"/>
</p:sldLayout>
</file>

<file path=ppt/slideLayouts/slideLayout45.xml><?xml version="1.0" encoding="utf-8"?>
<p:sldLayout xmlns:a="http://schemas.openxmlformats.org/drawingml/2006/main" xmlns:r="http://schemas.openxmlformats.org/officeDocument/2006/relationships" xmlns:p="http://schemas.openxmlformats.org/presentationml/2006/main" type="tx" preserve="1">
  <p:cSld name="20_Blank">
    <p:spTree>
      <p:nvGrpSpPr>
        <p:cNvPr id="1" name=""/>
        <p:cNvGrpSpPr/>
        <p:nvPr/>
      </p:nvGrpSpPr>
      <p:grpSpPr>
        <a:xfrm>
          <a:off x="0" y="0"/>
          <a:ext cx="0" cy="0"/>
          <a:chOff x="0" y="0"/>
          <a:chExt cx="0" cy="0"/>
        </a:xfrm>
      </p:grpSpPr>
      <p:pic>
        <p:nvPicPr>
          <p:cNvPr id="6" name="Picture Placeholder 4">
            <a:extLst>
              <a:ext uri="{FF2B5EF4-FFF2-40B4-BE49-F238E27FC236}">
                <a16:creationId xmlns:a16="http://schemas.microsoft.com/office/drawing/2014/main" id="{348D3067-75A2-49C9-AA3D-94D81ED093C5}"/>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2114" t="7316" r="7968" b="7316"/>
          <a:stretch/>
        </p:blipFill>
        <p:spPr>
          <a:xfrm>
            <a:off x="6096000" y="0"/>
            <a:ext cx="6096000" cy="6858000"/>
          </a:xfrm>
          <a:prstGeom prst="rect">
            <a:avLst/>
          </a:prstGeom>
        </p:spPr>
      </p:pic>
      <p:sp>
        <p:nvSpPr>
          <p:cNvPr id="48" name="Slide Number"/>
          <p:cNvSpPr txBox="1">
            <a:spLocks noGrp="1"/>
          </p:cNvSpPr>
          <p:nvPr>
            <p:ph type="sldNum" sz="quarter" idx="2"/>
          </p:nvPr>
        </p:nvSpPr>
        <p:spPr>
          <a:xfrm>
            <a:off x="8597900" y="6197093"/>
            <a:ext cx="139701" cy="159259"/>
          </a:xfrm>
          <a:prstGeom prst="rect">
            <a:avLst/>
          </a:prstGeom>
        </p:spPr>
        <p:txBody>
          <a:bodyPr/>
          <a:lstStyle/>
          <a:p>
            <a:fld id="{86CB4B4D-7CA3-9044-876B-883B54F8677D}" type="slidenum">
              <a:t>‹#›</a:t>
            </a:fld>
            <a:endParaRPr/>
          </a:p>
        </p:txBody>
      </p:sp>
      <p:sp>
        <p:nvSpPr>
          <p:cNvPr id="4" name="Rectangle 19">
            <a:extLst>
              <a:ext uri="{FF2B5EF4-FFF2-40B4-BE49-F238E27FC236}">
                <a16:creationId xmlns:a16="http://schemas.microsoft.com/office/drawing/2014/main" id="{8EE6A865-FD44-45CD-92EB-3CFD8CCC1F08}"/>
              </a:ext>
            </a:extLst>
          </p:cNvPr>
          <p:cNvSpPr/>
          <p:nvPr userDrawn="1"/>
        </p:nvSpPr>
        <p:spPr>
          <a:xfrm>
            <a:off x="0" y="0"/>
            <a:ext cx="6096002" cy="6858000"/>
          </a:xfrm>
          <a:prstGeom prst="rect">
            <a:avLst/>
          </a:prstGeom>
          <a:solidFill>
            <a:schemeClr val="accent3"/>
          </a:solidFill>
          <a:ln w="12700">
            <a:miter lim="400000"/>
          </a:ln>
        </p:spPr>
        <p:txBody>
          <a:bodyPr lIns="45718" tIns="45718" rIns="45718" bIns="45718" anchor="ctr"/>
          <a:lstStyle/>
          <a:p>
            <a:pPr algn="ctr" defTabSz="914418">
              <a:defRPr>
                <a:solidFill>
                  <a:srgbClr val="FFFFFF"/>
                </a:solidFill>
                <a:latin typeface="FreightSansLFPro Medium"/>
                <a:ea typeface="FreightSansLFPro Medium"/>
                <a:cs typeface="FreightSansLFPro Medium"/>
                <a:sym typeface="FreightSansLFPro Medium"/>
              </a:defRPr>
            </a:pPr>
            <a:endParaRPr/>
          </a:p>
        </p:txBody>
      </p:sp>
      <p:pic>
        <p:nvPicPr>
          <p:cNvPr id="7" name="Picture 6">
            <a:extLst>
              <a:ext uri="{FF2B5EF4-FFF2-40B4-BE49-F238E27FC236}">
                <a16:creationId xmlns:a16="http://schemas.microsoft.com/office/drawing/2014/main" id="{8B33B6FC-E646-4A2D-B3D8-1D6ED71438F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510405" y="6093077"/>
            <a:ext cx="1681595" cy="945898"/>
          </a:xfrm>
          <a:prstGeom prst="rect">
            <a:avLst/>
          </a:prstGeom>
        </p:spPr>
      </p:pic>
    </p:spTree>
    <p:extLst>
      <p:ext uri="{BB962C8B-B14F-4D97-AF65-F5344CB8AC3E}">
        <p14:creationId xmlns:p14="http://schemas.microsoft.com/office/powerpoint/2010/main" val="2032596161"/>
      </p:ext>
    </p:extLst>
  </p:cSld>
  <p:clrMapOvr>
    <a:masterClrMapping/>
  </p:clrMapOvr>
  <p:transition spd="med"/>
</p:sldLayout>
</file>

<file path=ppt/slideLayouts/slideLayout46.xml><?xml version="1.0" encoding="utf-8"?>
<p:sldLayout xmlns:a="http://schemas.openxmlformats.org/drawingml/2006/main" xmlns:r="http://schemas.openxmlformats.org/officeDocument/2006/relationships" xmlns:p="http://schemas.openxmlformats.org/presentationml/2006/main" type="tx" preserve="1">
  <p:cSld name="36_Blank">
    <p:spTree>
      <p:nvGrpSpPr>
        <p:cNvPr id="1" name=""/>
        <p:cNvGrpSpPr/>
        <p:nvPr/>
      </p:nvGrpSpPr>
      <p:grpSpPr>
        <a:xfrm>
          <a:off x="0" y="0"/>
          <a:ext cx="0" cy="0"/>
          <a:chOff x="0" y="0"/>
          <a:chExt cx="0" cy="0"/>
        </a:xfrm>
      </p:grpSpPr>
      <p:sp>
        <p:nvSpPr>
          <p:cNvPr id="48" name="Slide Number"/>
          <p:cNvSpPr txBox="1">
            <a:spLocks noGrp="1"/>
          </p:cNvSpPr>
          <p:nvPr>
            <p:ph type="sldNum" sz="quarter" idx="2"/>
          </p:nvPr>
        </p:nvSpPr>
        <p:spPr>
          <a:xfrm>
            <a:off x="8597900" y="6197093"/>
            <a:ext cx="139701" cy="159259"/>
          </a:xfrm>
          <a:prstGeom prst="rect">
            <a:avLst/>
          </a:prstGeom>
        </p:spPr>
        <p:txBody>
          <a:bodyPr/>
          <a:lstStyle/>
          <a:p>
            <a:fld id="{86CB4B4D-7CA3-9044-876B-883B54F8677D}" type="slidenum">
              <a:t>‹#›</a:t>
            </a:fld>
            <a:endParaRPr/>
          </a:p>
        </p:txBody>
      </p:sp>
      <p:sp>
        <p:nvSpPr>
          <p:cNvPr id="4" name="Rectangle 19">
            <a:extLst>
              <a:ext uri="{FF2B5EF4-FFF2-40B4-BE49-F238E27FC236}">
                <a16:creationId xmlns:a16="http://schemas.microsoft.com/office/drawing/2014/main" id="{8EE6A865-FD44-45CD-92EB-3CFD8CCC1F08}"/>
              </a:ext>
            </a:extLst>
          </p:cNvPr>
          <p:cNvSpPr/>
          <p:nvPr userDrawn="1"/>
        </p:nvSpPr>
        <p:spPr>
          <a:xfrm>
            <a:off x="0" y="0"/>
            <a:ext cx="6096002" cy="6858000"/>
          </a:xfrm>
          <a:prstGeom prst="rect">
            <a:avLst/>
          </a:prstGeom>
          <a:solidFill>
            <a:schemeClr val="accent3"/>
          </a:solidFill>
          <a:ln w="12700">
            <a:miter lim="400000"/>
          </a:ln>
        </p:spPr>
        <p:txBody>
          <a:bodyPr lIns="45718" tIns="45718" rIns="45718" bIns="45718" anchor="ctr"/>
          <a:lstStyle/>
          <a:p>
            <a:pPr algn="ctr" defTabSz="914418">
              <a:defRPr>
                <a:solidFill>
                  <a:srgbClr val="FFFFFF"/>
                </a:solidFill>
                <a:latin typeface="FreightSansLFPro Medium"/>
                <a:ea typeface="FreightSansLFPro Medium"/>
                <a:cs typeface="FreightSansLFPro Medium"/>
                <a:sym typeface="FreightSansLFPro Medium"/>
              </a:defRPr>
            </a:pPr>
            <a:endParaRPr/>
          </a:p>
        </p:txBody>
      </p:sp>
      <p:pic>
        <p:nvPicPr>
          <p:cNvPr id="7" name="Picture 6">
            <a:extLst>
              <a:ext uri="{FF2B5EF4-FFF2-40B4-BE49-F238E27FC236}">
                <a16:creationId xmlns:a16="http://schemas.microsoft.com/office/drawing/2014/main" id="{8B33B6FC-E646-4A2D-B3D8-1D6ED71438F5}"/>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510405" y="6093077"/>
            <a:ext cx="1681595" cy="945898"/>
          </a:xfrm>
          <a:prstGeom prst="rect">
            <a:avLst/>
          </a:prstGeom>
        </p:spPr>
      </p:pic>
      <p:pic>
        <p:nvPicPr>
          <p:cNvPr id="8" name="Picture Placeholder 4">
            <a:extLst>
              <a:ext uri="{FF2B5EF4-FFF2-40B4-BE49-F238E27FC236}">
                <a16:creationId xmlns:a16="http://schemas.microsoft.com/office/drawing/2014/main" id="{54240F6A-5F5C-481F-A764-9C3B1C50B266}"/>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l="5261" r="5261"/>
          <a:stretch>
            <a:fillRect/>
          </a:stretch>
        </p:blipFill>
        <p:spPr>
          <a:xfrm>
            <a:off x="6096000" y="0"/>
            <a:ext cx="6096000" cy="6858000"/>
          </a:xfrm>
          <a:prstGeom prst="rect">
            <a:avLst/>
          </a:prstGeom>
        </p:spPr>
      </p:pic>
      <p:pic>
        <p:nvPicPr>
          <p:cNvPr id="9" name="Picture 8">
            <a:extLst>
              <a:ext uri="{FF2B5EF4-FFF2-40B4-BE49-F238E27FC236}">
                <a16:creationId xmlns:a16="http://schemas.microsoft.com/office/drawing/2014/main" id="{012CB0D4-9773-4CC2-8719-013553F66CB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556009" y="6191182"/>
            <a:ext cx="1681595" cy="945898"/>
          </a:xfrm>
          <a:prstGeom prst="rect">
            <a:avLst/>
          </a:prstGeom>
        </p:spPr>
      </p:pic>
    </p:spTree>
    <p:extLst>
      <p:ext uri="{BB962C8B-B14F-4D97-AF65-F5344CB8AC3E}">
        <p14:creationId xmlns:p14="http://schemas.microsoft.com/office/powerpoint/2010/main" val="2272181202"/>
      </p:ext>
    </p:extLst>
  </p:cSld>
  <p:clrMapOvr>
    <a:masterClrMapping/>
  </p:clrMapOvr>
  <p:transition spd="med"/>
</p:sldLayout>
</file>

<file path=ppt/slideLayouts/slideLayout47.xml><?xml version="1.0" encoding="utf-8"?>
<p:sldLayout xmlns:a="http://schemas.openxmlformats.org/drawingml/2006/main" xmlns:r="http://schemas.openxmlformats.org/officeDocument/2006/relationships" xmlns:p="http://schemas.openxmlformats.org/presentationml/2006/main" type="tx" preserve="1">
  <p:cSld name="25_Blank">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1C66970-E042-440C-8E0C-9D230EEBEDAB}"/>
              </a:ext>
            </a:extLst>
          </p:cNvPr>
          <p:cNvSpPr/>
          <p:nvPr userDrawn="1"/>
        </p:nvSpPr>
        <p:spPr>
          <a:xfrm>
            <a:off x="0" y="0"/>
            <a:ext cx="12192000" cy="6857999"/>
          </a:xfrm>
          <a:prstGeom prst="rect">
            <a:avLst/>
          </a:prstGeom>
          <a:solidFill>
            <a:srgbClr val="54C6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200" rtl="0" eaLnBrk="1" fontAlgn="auto" latinLnBrk="0" hangingPunct="0">
              <a:lnSpc>
                <a:spcPct val="95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FreightSansLFPro"/>
              <a:ea typeface="+mn-ea"/>
              <a:cs typeface="+mn-cs"/>
              <a:sym typeface="FreightSansLFPro"/>
            </a:endParaRPr>
          </a:p>
        </p:txBody>
      </p:sp>
      <p:pic>
        <p:nvPicPr>
          <p:cNvPr id="5" name="Picture 4">
            <a:extLst>
              <a:ext uri="{FF2B5EF4-FFF2-40B4-BE49-F238E27FC236}">
                <a16:creationId xmlns:a16="http://schemas.microsoft.com/office/drawing/2014/main" id="{3E584566-A0DB-4D01-AB6F-72272F3EBCB8}"/>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b="21996"/>
          <a:stretch/>
        </p:blipFill>
        <p:spPr>
          <a:xfrm>
            <a:off x="4174706" y="1876929"/>
            <a:ext cx="3741191" cy="4981070"/>
          </a:xfrm>
          <a:prstGeom prst="rect">
            <a:avLst/>
          </a:prstGeom>
        </p:spPr>
      </p:pic>
      <p:pic>
        <p:nvPicPr>
          <p:cNvPr id="6" name="Picture 5">
            <a:extLst>
              <a:ext uri="{FF2B5EF4-FFF2-40B4-BE49-F238E27FC236}">
                <a16:creationId xmlns:a16="http://schemas.microsoft.com/office/drawing/2014/main" id="{2C159A22-EFAD-40BA-95B7-0C569B1DB3EF}"/>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510405" y="6093077"/>
            <a:ext cx="1681595" cy="945898"/>
          </a:xfrm>
          <a:prstGeom prst="rect">
            <a:avLst/>
          </a:prstGeom>
        </p:spPr>
      </p:pic>
    </p:spTree>
    <p:extLst>
      <p:ext uri="{BB962C8B-B14F-4D97-AF65-F5344CB8AC3E}">
        <p14:creationId xmlns:p14="http://schemas.microsoft.com/office/powerpoint/2010/main" val="3647729820"/>
      </p:ext>
    </p:extLst>
  </p:cSld>
  <p:clrMapOvr>
    <a:masterClrMapping/>
  </p:clrMapOvr>
  <p:transition spd="med"/>
</p:sldLayout>
</file>

<file path=ppt/slideLayouts/slideLayout48.xml><?xml version="1.0" encoding="utf-8"?>
<p:sldLayout xmlns:a="http://schemas.openxmlformats.org/drawingml/2006/main" xmlns:r="http://schemas.openxmlformats.org/officeDocument/2006/relationships" xmlns:p="http://schemas.openxmlformats.org/presentationml/2006/main" type="tx" preserve="1">
  <p:cSld name="3_Blank Blue Border">
    <p:bg>
      <p:bgPr>
        <a:solidFill>
          <a:srgbClr val="4267B2"/>
        </a:solidFill>
        <a:effectLst/>
      </p:bgPr>
    </p:bg>
    <p:spTree>
      <p:nvGrpSpPr>
        <p:cNvPr id="1" name=""/>
        <p:cNvGrpSpPr/>
        <p:nvPr/>
      </p:nvGrpSpPr>
      <p:grpSpPr>
        <a:xfrm>
          <a:off x="0" y="0"/>
          <a:ext cx="0" cy="0"/>
          <a:chOff x="0" y="0"/>
          <a:chExt cx="0" cy="0"/>
        </a:xfrm>
      </p:grpSpPr>
      <p:sp>
        <p:nvSpPr>
          <p:cNvPr id="71" name="Slide Number"/>
          <p:cNvSpPr txBox="1">
            <a:spLocks noGrp="1"/>
          </p:cNvSpPr>
          <p:nvPr>
            <p:ph type="sldNum" sz="quarter" idx="2"/>
          </p:nvPr>
        </p:nvSpPr>
        <p:spPr>
          <a:xfrm>
            <a:off x="8597900" y="6197093"/>
            <a:ext cx="139701" cy="159259"/>
          </a:xfrm>
          <a:prstGeom prst="rect">
            <a:avLst/>
          </a:prstGeom>
        </p:spPr>
        <p:txBody>
          <a:bodyPr/>
          <a:lstStyle/>
          <a:p>
            <a:fld id="{86CB4B4D-7CA3-9044-876B-883B54F8677D}" type="slidenum">
              <a:t>‹#›</a:t>
            </a:fld>
            <a:endParaRPr/>
          </a:p>
        </p:txBody>
      </p:sp>
      <p:sp>
        <p:nvSpPr>
          <p:cNvPr id="4" name="Freeform 47">
            <a:extLst>
              <a:ext uri="{FF2B5EF4-FFF2-40B4-BE49-F238E27FC236}">
                <a16:creationId xmlns:a16="http://schemas.microsoft.com/office/drawing/2014/main" id="{6DC17BC3-EC66-4CA0-80EC-C99BE3BCC021}"/>
              </a:ext>
            </a:extLst>
          </p:cNvPr>
          <p:cNvSpPr/>
          <p:nvPr userDrawn="1"/>
        </p:nvSpPr>
        <p:spPr>
          <a:xfrm rot="4504916">
            <a:off x="2330184" y="-89349"/>
            <a:ext cx="143360" cy="1133996"/>
          </a:xfrm>
          <a:custGeom>
            <a:avLst/>
            <a:gdLst>
              <a:gd name="connsiteX0" fmla="*/ 63216 w 152326"/>
              <a:gd name="connsiteY0" fmla="*/ 39909 h 1114142"/>
              <a:gd name="connsiteX1" fmla="*/ 117899 w 152326"/>
              <a:gd name="connsiteY1" fmla="*/ 636 h 1114142"/>
              <a:gd name="connsiteX2" fmla="*/ 157753 w 152326"/>
              <a:gd name="connsiteY2" fmla="*/ 45718 h 1114142"/>
              <a:gd name="connsiteX3" fmla="*/ 94538 w 152326"/>
              <a:gd name="connsiteY3" fmla="*/ 1079490 h 1114142"/>
              <a:gd name="connsiteX4" fmla="*/ 39871 w 152326"/>
              <a:gd name="connsiteY4" fmla="*/ 1118785 h 1114142"/>
              <a:gd name="connsiteX5" fmla="*/ 0 w 152326"/>
              <a:gd name="connsiteY5" fmla="*/ 1073776 h 1114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2326" h="1114142">
                <a:moveTo>
                  <a:pt x="63216" y="39909"/>
                </a:moveTo>
                <a:cubicBezTo>
                  <a:pt x="67474" y="13960"/>
                  <a:pt x="91956" y="-3623"/>
                  <a:pt x="117899" y="636"/>
                </a:cubicBezTo>
                <a:cubicBezTo>
                  <a:pt x="140198" y="4296"/>
                  <a:pt x="156850" y="23133"/>
                  <a:pt x="157753" y="45718"/>
                </a:cubicBezTo>
                <a:lnTo>
                  <a:pt x="94538" y="1079490"/>
                </a:lnTo>
                <a:cubicBezTo>
                  <a:pt x="90291" y="1105441"/>
                  <a:pt x="65815" y="1123034"/>
                  <a:pt x="39871" y="1118785"/>
                </a:cubicBezTo>
                <a:cubicBezTo>
                  <a:pt x="17591" y="1115137"/>
                  <a:pt x="938" y="1096338"/>
                  <a:pt x="0" y="1073776"/>
                </a:cubicBezTo>
                <a:close/>
              </a:path>
            </a:pathLst>
          </a:custGeom>
          <a:solidFill>
            <a:srgbClr val="FE4E97"/>
          </a:solidFill>
          <a:ln w="9518" cap="flat">
            <a:noFill/>
            <a:prstDash val="solid"/>
            <a:miter/>
          </a:ln>
        </p:spPr>
        <p:txBody>
          <a:bodyPr rtlCol="0" anchor="ctr"/>
          <a:lstStyle/>
          <a:p>
            <a:pPr marL="0" marR="0" lvl="0" indent="0" algn="l" defTabSz="457200" rtl="0" eaLnBrk="1" fontAlgn="auto" latinLnBrk="0" hangingPunct="0">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FreightSansLFPro"/>
              <a:sym typeface="FreightSansLFPro"/>
            </a:endParaRPr>
          </a:p>
        </p:txBody>
      </p:sp>
      <p:sp>
        <p:nvSpPr>
          <p:cNvPr id="5" name="Freeform 17">
            <a:extLst>
              <a:ext uri="{FF2B5EF4-FFF2-40B4-BE49-F238E27FC236}">
                <a16:creationId xmlns:a16="http://schemas.microsoft.com/office/drawing/2014/main" id="{E06F169B-FEBF-4669-A1FF-E56AE045A5F0}"/>
              </a:ext>
            </a:extLst>
          </p:cNvPr>
          <p:cNvSpPr/>
          <p:nvPr userDrawn="1"/>
        </p:nvSpPr>
        <p:spPr>
          <a:xfrm rot="4428816">
            <a:off x="744336" y="737405"/>
            <a:ext cx="317064" cy="2212087"/>
          </a:xfrm>
          <a:custGeom>
            <a:avLst/>
            <a:gdLst>
              <a:gd name="connsiteX0" fmla="*/ 47818 w 190408"/>
              <a:gd name="connsiteY0" fmla="*/ 66534 h 923690"/>
              <a:gd name="connsiteX1" fmla="*/ 125227 w 190408"/>
              <a:gd name="connsiteY1" fmla="*/ 218 h 923690"/>
              <a:gd name="connsiteX2" fmla="*/ 191671 w 190408"/>
              <a:gd name="connsiteY2" fmla="*/ 75295 h 923690"/>
              <a:gd name="connsiteX3" fmla="*/ 144069 w 190408"/>
              <a:gd name="connsiteY3" fmla="*/ 860147 h 923690"/>
              <a:gd name="connsiteX4" fmla="*/ 68866 w 190408"/>
              <a:gd name="connsiteY4" fmla="*/ 928956 h 923690"/>
              <a:gd name="connsiteX5" fmla="*/ 73 w 190408"/>
              <a:gd name="connsiteY5" fmla="*/ 853735 h 923690"/>
              <a:gd name="connsiteX6" fmla="*/ 216 w 190408"/>
              <a:gd name="connsiteY6" fmla="*/ 851386 h 923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0408" h="923690">
                <a:moveTo>
                  <a:pt x="47818" y="66534"/>
                </a:moveTo>
                <a:cubicBezTo>
                  <a:pt x="50885" y="26841"/>
                  <a:pt x="85542" y="-2850"/>
                  <a:pt x="125227" y="218"/>
                </a:cubicBezTo>
                <a:cubicBezTo>
                  <a:pt x="163998" y="3215"/>
                  <a:pt x="193401" y="36438"/>
                  <a:pt x="191671" y="75295"/>
                </a:cubicBezTo>
                <a:lnTo>
                  <a:pt x="144069" y="860147"/>
                </a:lnTo>
                <a:cubicBezTo>
                  <a:pt x="142299" y="899919"/>
                  <a:pt x="108629" y="930726"/>
                  <a:pt x="68866" y="928956"/>
                </a:cubicBezTo>
                <a:cubicBezTo>
                  <a:pt x="29102" y="927186"/>
                  <a:pt x="-1698" y="893508"/>
                  <a:pt x="73" y="853735"/>
                </a:cubicBezTo>
                <a:cubicBezTo>
                  <a:pt x="108" y="852951"/>
                  <a:pt x="155" y="852169"/>
                  <a:pt x="216" y="851386"/>
                </a:cubicBezTo>
                <a:close/>
              </a:path>
            </a:pathLst>
          </a:custGeom>
          <a:solidFill>
            <a:srgbClr val="55C7EC"/>
          </a:solidFill>
          <a:ln w="9518" cap="flat">
            <a:noFill/>
            <a:prstDash val="solid"/>
            <a:miter/>
          </a:ln>
        </p:spPr>
        <p:txBody>
          <a:bodyPr rtlCol="0" anchor="ctr"/>
          <a:lstStyle/>
          <a:p>
            <a:pPr marL="0" marR="0" lvl="0" indent="0" algn="l" defTabSz="457200" rtl="0" eaLnBrk="1" fontAlgn="auto" latinLnBrk="0" hangingPunct="0">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FreightSansLFPro"/>
              <a:sym typeface="FreightSansLFPro"/>
            </a:endParaRPr>
          </a:p>
        </p:txBody>
      </p:sp>
    </p:spTree>
    <p:extLst>
      <p:ext uri="{BB962C8B-B14F-4D97-AF65-F5344CB8AC3E}">
        <p14:creationId xmlns:p14="http://schemas.microsoft.com/office/powerpoint/2010/main" val="3954696172"/>
      </p:ext>
    </p:extLst>
  </p:cSld>
  <p:clrMapOvr>
    <a:masterClrMapping/>
  </p:clrMapOvr>
  <p:transition spd="med"/>
</p:sldLayout>
</file>

<file path=ppt/slideLayouts/slideLayout49.xml><?xml version="1.0" encoding="utf-8"?>
<p:sldLayout xmlns:a="http://schemas.openxmlformats.org/drawingml/2006/main" xmlns:r="http://schemas.openxmlformats.org/officeDocument/2006/relationships" xmlns:p="http://schemas.openxmlformats.org/presentationml/2006/main" userDrawn="1">
  <p:cSld name="Summary slide">
    <p:spTree>
      <p:nvGrpSpPr>
        <p:cNvPr id="1" name=""/>
        <p:cNvGrpSpPr/>
        <p:nvPr/>
      </p:nvGrpSpPr>
      <p:grpSpPr>
        <a:xfrm>
          <a:off x="0" y="0"/>
          <a:ext cx="0" cy="0"/>
          <a:chOff x="0" y="0"/>
          <a:chExt cx="0" cy="0"/>
        </a:xfrm>
      </p:grpSpPr>
      <p:sp>
        <p:nvSpPr>
          <p:cNvPr id="8" name="Text Placeholder 7">
            <a:extLst>
              <a:ext uri="{FF2B5EF4-FFF2-40B4-BE49-F238E27FC236}">
                <a16:creationId xmlns:a16="http://schemas.microsoft.com/office/drawing/2014/main" id="{27AE547D-3035-4FC1-8FD7-3228231E877E}"/>
              </a:ext>
            </a:extLst>
          </p:cNvPr>
          <p:cNvSpPr>
            <a:spLocks noGrp="1"/>
          </p:cNvSpPr>
          <p:nvPr>
            <p:ph type="body" sz="quarter" idx="10" hasCustomPrompt="1"/>
          </p:nvPr>
        </p:nvSpPr>
        <p:spPr>
          <a:xfrm>
            <a:off x="1735139" y="2461480"/>
            <a:ext cx="7441912" cy="3061989"/>
          </a:xfrm>
          <a:prstGeom prst="rect">
            <a:avLst/>
          </a:prstGeom>
        </p:spPr>
        <p:txBody>
          <a:bodyPr/>
          <a:lstStyle>
            <a:lvl1pPr marL="0" marR="0" indent="0" algn="l" defTabSz="914400" rtl="0" eaLnBrk="1" fontAlgn="auto" latinLnBrk="0" hangingPunct="1">
              <a:lnSpc>
                <a:spcPct val="100000"/>
              </a:lnSpc>
              <a:spcBef>
                <a:spcPts val="1000"/>
              </a:spcBef>
              <a:spcAft>
                <a:spcPts val="600"/>
              </a:spcAft>
              <a:buClrTx/>
              <a:buSzTx/>
              <a:buFontTx/>
              <a:buNone/>
              <a:tabLst/>
              <a:defRPr sz="2400">
                <a:solidFill>
                  <a:schemeClr val="tx1"/>
                </a:solidFill>
                <a:latin typeface="Arial" panose="020B0604020202020204" pitchFamily="34" charset="0"/>
                <a:cs typeface="Arial" panose="020B0604020202020204" pitchFamily="34" charset="0"/>
              </a:defRPr>
            </a:lvl1pPr>
          </a:lstStyle>
          <a:p>
            <a:pPr lvl="0"/>
            <a:r>
              <a:rPr lang="en-AU" dirty="0"/>
              <a:t>Upcoming Community Boost Events</a:t>
            </a:r>
          </a:p>
          <a:p>
            <a:pPr lvl="0"/>
            <a:r>
              <a:rPr lang="en-US" dirty="0"/>
              <a:t>Lorem ipsum: Dolor sit </a:t>
            </a:r>
            <a:r>
              <a:rPr lang="en-US" dirty="0" err="1"/>
              <a:t>amet</a:t>
            </a:r>
            <a:endParaRPr lang="en-US" dirty="0"/>
          </a:p>
          <a:p>
            <a:pPr marL="0" marR="0" lvl="0" indent="0" algn="l" defTabSz="914400" rtl="0" eaLnBrk="1" fontAlgn="auto" latinLnBrk="0" hangingPunct="1">
              <a:lnSpc>
                <a:spcPct val="100000"/>
              </a:lnSpc>
              <a:spcBef>
                <a:spcPts val="1000"/>
              </a:spcBef>
              <a:spcAft>
                <a:spcPts val="600"/>
              </a:spcAft>
              <a:buClrTx/>
              <a:buSzTx/>
              <a:buFontTx/>
              <a:buNone/>
              <a:tabLst/>
              <a:defRPr/>
            </a:pPr>
            <a:r>
              <a:rPr lang="en-US" dirty="0"/>
              <a:t>Lorem ipsum: Dolor sit </a:t>
            </a:r>
            <a:r>
              <a:rPr lang="en-US" dirty="0" err="1"/>
              <a:t>amet</a:t>
            </a:r>
            <a:endParaRPr lang="en-US" dirty="0"/>
          </a:p>
          <a:p>
            <a:pPr marL="0" marR="0" lvl="0" indent="0" algn="l" defTabSz="914400" rtl="0" eaLnBrk="1" fontAlgn="auto" latinLnBrk="0" hangingPunct="1">
              <a:lnSpc>
                <a:spcPct val="100000"/>
              </a:lnSpc>
              <a:spcBef>
                <a:spcPts val="1000"/>
              </a:spcBef>
              <a:spcAft>
                <a:spcPts val="600"/>
              </a:spcAft>
              <a:buClrTx/>
              <a:buSzTx/>
              <a:buFontTx/>
              <a:buNone/>
              <a:tabLst/>
              <a:defRPr/>
            </a:pPr>
            <a:r>
              <a:rPr lang="en-US" dirty="0"/>
              <a:t>Lorem ipsum: Dolor sit </a:t>
            </a:r>
            <a:r>
              <a:rPr lang="en-US" dirty="0" err="1"/>
              <a:t>amet</a:t>
            </a:r>
            <a:endParaRPr lang="en-US" dirty="0"/>
          </a:p>
          <a:p>
            <a:pPr lvl="0"/>
            <a:endParaRPr lang="en-US" dirty="0"/>
          </a:p>
        </p:txBody>
      </p:sp>
      <p:pic>
        <p:nvPicPr>
          <p:cNvPr id="4" name="Picture 3">
            <a:extLst>
              <a:ext uri="{FF2B5EF4-FFF2-40B4-BE49-F238E27FC236}">
                <a16:creationId xmlns:a16="http://schemas.microsoft.com/office/drawing/2014/main" id="{963FFDF4-9A17-45B3-B7F7-ECABC44C507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467520" y="6041041"/>
            <a:ext cx="1681594" cy="945897"/>
          </a:xfrm>
          <a:prstGeom prst="rect">
            <a:avLst/>
          </a:prstGeom>
        </p:spPr>
      </p:pic>
      <p:sp>
        <p:nvSpPr>
          <p:cNvPr id="5" name="Freeform 47">
            <a:extLst>
              <a:ext uri="{FF2B5EF4-FFF2-40B4-BE49-F238E27FC236}">
                <a16:creationId xmlns:a16="http://schemas.microsoft.com/office/drawing/2014/main" id="{2BA5B829-C374-4BAE-BA2C-7ED32745A6E1}"/>
              </a:ext>
            </a:extLst>
          </p:cNvPr>
          <p:cNvSpPr/>
          <p:nvPr userDrawn="1"/>
        </p:nvSpPr>
        <p:spPr>
          <a:xfrm rot="4488601">
            <a:off x="1252359" y="-392908"/>
            <a:ext cx="143360" cy="1960133"/>
          </a:xfrm>
          <a:custGeom>
            <a:avLst/>
            <a:gdLst>
              <a:gd name="connsiteX0" fmla="*/ 63216 w 152326"/>
              <a:gd name="connsiteY0" fmla="*/ 39909 h 1114142"/>
              <a:gd name="connsiteX1" fmla="*/ 117899 w 152326"/>
              <a:gd name="connsiteY1" fmla="*/ 636 h 1114142"/>
              <a:gd name="connsiteX2" fmla="*/ 157753 w 152326"/>
              <a:gd name="connsiteY2" fmla="*/ 45718 h 1114142"/>
              <a:gd name="connsiteX3" fmla="*/ 94538 w 152326"/>
              <a:gd name="connsiteY3" fmla="*/ 1079490 h 1114142"/>
              <a:gd name="connsiteX4" fmla="*/ 39871 w 152326"/>
              <a:gd name="connsiteY4" fmla="*/ 1118785 h 1114142"/>
              <a:gd name="connsiteX5" fmla="*/ 0 w 152326"/>
              <a:gd name="connsiteY5" fmla="*/ 1073776 h 1114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2326" h="1114142">
                <a:moveTo>
                  <a:pt x="63216" y="39909"/>
                </a:moveTo>
                <a:cubicBezTo>
                  <a:pt x="67474" y="13960"/>
                  <a:pt x="91956" y="-3623"/>
                  <a:pt x="117899" y="636"/>
                </a:cubicBezTo>
                <a:cubicBezTo>
                  <a:pt x="140198" y="4296"/>
                  <a:pt x="156850" y="23133"/>
                  <a:pt x="157753" y="45718"/>
                </a:cubicBezTo>
                <a:lnTo>
                  <a:pt x="94538" y="1079490"/>
                </a:lnTo>
                <a:cubicBezTo>
                  <a:pt x="90291" y="1105441"/>
                  <a:pt x="65815" y="1123034"/>
                  <a:pt x="39871" y="1118785"/>
                </a:cubicBezTo>
                <a:cubicBezTo>
                  <a:pt x="17591" y="1115137"/>
                  <a:pt x="938" y="1096338"/>
                  <a:pt x="0" y="1073776"/>
                </a:cubicBezTo>
                <a:close/>
              </a:path>
            </a:pathLst>
          </a:custGeom>
          <a:solidFill>
            <a:srgbClr val="FE4E97"/>
          </a:solidFill>
          <a:ln w="9518" cap="flat">
            <a:noFill/>
            <a:prstDash val="solid"/>
            <a:miter/>
          </a:ln>
        </p:spPr>
        <p:txBody>
          <a:bodyPr rtlCol="0" anchor="ctr"/>
          <a:lstStyle/>
          <a:p>
            <a:pPr marL="0" marR="0" lvl="0" indent="0" algn="l" defTabSz="457200" rtl="0" eaLnBrk="1" fontAlgn="auto" latinLnBrk="0" hangingPunct="0">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FreightSansLFPro"/>
              <a:sym typeface="FreightSansLFPro"/>
            </a:endParaRPr>
          </a:p>
        </p:txBody>
      </p:sp>
      <p:sp>
        <p:nvSpPr>
          <p:cNvPr id="6" name="Freeform 17">
            <a:extLst>
              <a:ext uri="{FF2B5EF4-FFF2-40B4-BE49-F238E27FC236}">
                <a16:creationId xmlns:a16="http://schemas.microsoft.com/office/drawing/2014/main" id="{14472471-7899-471D-8F3C-723060A3E406}"/>
              </a:ext>
            </a:extLst>
          </p:cNvPr>
          <p:cNvSpPr/>
          <p:nvPr userDrawn="1"/>
        </p:nvSpPr>
        <p:spPr>
          <a:xfrm rot="4488601">
            <a:off x="1593829" y="175162"/>
            <a:ext cx="317064" cy="2875289"/>
          </a:xfrm>
          <a:custGeom>
            <a:avLst/>
            <a:gdLst>
              <a:gd name="connsiteX0" fmla="*/ 47818 w 190408"/>
              <a:gd name="connsiteY0" fmla="*/ 66534 h 923690"/>
              <a:gd name="connsiteX1" fmla="*/ 125227 w 190408"/>
              <a:gd name="connsiteY1" fmla="*/ 218 h 923690"/>
              <a:gd name="connsiteX2" fmla="*/ 191671 w 190408"/>
              <a:gd name="connsiteY2" fmla="*/ 75295 h 923690"/>
              <a:gd name="connsiteX3" fmla="*/ 144069 w 190408"/>
              <a:gd name="connsiteY3" fmla="*/ 860147 h 923690"/>
              <a:gd name="connsiteX4" fmla="*/ 68866 w 190408"/>
              <a:gd name="connsiteY4" fmla="*/ 928956 h 923690"/>
              <a:gd name="connsiteX5" fmla="*/ 73 w 190408"/>
              <a:gd name="connsiteY5" fmla="*/ 853735 h 923690"/>
              <a:gd name="connsiteX6" fmla="*/ 216 w 190408"/>
              <a:gd name="connsiteY6" fmla="*/ 851386 h 923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0408" h="923690">
                <a:moveTo>
                  <a:pt x="47818" y="66534"/>
                </a:moveTo>
                <a:cubicBezTo>
                  <a:pt x="50885" y="26841"/>
                  <a:pt x="85542" y="-2850"/>
                  <a:pt x="125227" y="218"/>
                </a:cubicBezTo>
                <a:cubicBezTo>
                  <a:pt x="163998" y="3215"/>
                  <a:pt x="193401" y="36438"/>
                  <a:pt x="191671" y="75295"/>
                </a:cubicBezTo>
                <a:lnTo>
                  <a:pt x="144069" y="860147"/>
                </a:lnTo>
                <a:cubicBezTo>
                  <a:pt x="142299" y="899919"/>
                  <a:pt x="108629" y="930726"/>
                  <a:pt x="68866" y="928956"/>
                </a:cubicBezTo>
                <a:cubicBezTo>
                  <a:pt x="29102" y="927186"/>
                  <a:pt x="-1698" y="893508"/>
                  <a:pt x="73" y="853735"/>
                </a:cubicBezTo>
                <a:cubicBezTo>
                  <a:pt x="108" y="852951"/>
                  <a:pt x="155" y="852169"/>
                  <a:pt x="216" y="851386"/>
                </a:cubicBezTo>
                <a:close/>
              </a:path>
            </a:pathLst>
          </a:custGeom>
          <a:solidFill>
            <a:srgbClr val="55C7EC"/>
          </a:solidFill>
          <a:ln w="9518" cap="flat">
            <a:noFill/>
            <a:prstDash val="solid"/>
            <a:miter/>
          </a:ln>
        </p:spPr>
        <p:txBody>
          <a:bodyPr rtlCol="0" anchor="ctr"/>
          <a:lstStyle/>
          <a:p>
            <a:pPr marL="0" marR="0" lvl="0" indent="0" algn="l" defTabSz="457200" rtl="0" eaLnBrk="1" fontAlgn="auto" latinLnBrk="0" hangingPunct="0">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FreightSansLFPro"/>
              <a:sym typeface="FreightSansLFPro"/>
            </a:endParaRPr>
          </a:p>
        </p:txBody>
      </p:sp>
    </p:spTree>
    <p:extLst>
      <p:ext uri="{BB962C8B-B14F-4D97-AF65-F5344CB8AC3E}">
        <p14:creationId xmlns:p14="http://schemas.microsoft.com/office/powerpoint/2010/main" val="374893357"/>
      </p:ext>
    </p:extLst>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1_Summary slide">
    <p:spTree>
      <p:nvGrpSpPr>
        <p:cNvPr id="1" name=""/>
        <p:cNvGrpSpPr/>
        <p:nvPr/>
      </p:nvGrpSpPr>
      <p:grpSpPr>
        <a:xfrm>
          <a:off x="0" y="0"/>
          <a:ext cx="0" cy="0"/>
          <a:chOff x="0" y="0"/>
          <a:chExt cx="0" cy="0"/>
        </a:xfrm>
      </p:grpSpPr>
      <p:sp>
        <p:nvSpPr>
          <p:cNvPr id="8" name="Text Placeholder 7">
            <a:extLst>
              <a:ext uri="{FF2B5EF4-FFF2-40B4-BE49-F238E27FC236}">
                <a16:creationId xmlns:a16="http://schemas.microsoft.com/office/drawing/2014/main" id="{27AE547D-3035-4FC1-8FD7-3228231E877E}"/>
              </a:ext>
            </a:extLst>
          </p:cNvPr>
          <p:cNvSpPr>
            <a:spLocks noGrp="1"/>
          </p:cNvSpPr>
          <p:nvPr>
            <p:ph type="body" sz="quarter" idx="10" hasCustomPrompt="1"/>
          </p:nvPr>
        </p:nvSpPr>
        <p:spPr>
          <a:xfrm>
            <a:off x="1735139" y="2461480"/>
            <a:ext cx="7441912" cy="3061989"/>
          </a:xfrm>
          <a:prstGeom prst="rect">
            <a:avLst/>
          </a:prstGeom>
        </p:spPr>
        <p:txBody>
          <a:bodyPr/>
          <a:lstStyle>
            <a:lvl1pPr marL="0" marR="0" indent="0" algn="l" defTabSz="914400" rtl="0" eaLnBrk="1" fontAlgn="auto" latinLnBrk="0" hangingPunct="1">
              <a:lnSpc>
                <a:spcPct val="100000"/>
              </a:lnSpc>
              <a:spcBef>
                <a:spcPts val="1000"/>
              </a:spcBef>
              <a:spcAft>
                <a:spcPts val="600"/>
              </a:spcAft>
              <a:buClrTx/>
              <a:buSzTx/>
              <a:buFontTx/>
              <a:buNone/>
              <a:tabLst/>
              <a:defRPr sz="2400">
                <a:solidFill>
                  <a:schemeClr val="tx1"/>
                </a:solidFill>
                <a:latin typeface="Arial" panose="020B0604020202020204" pitchFamily="34" charset="0"/>
                <a:cs typeface="Arial" panose="020B0604020202020204" pitchFamily="34" charset="0"/>
              </a:defRPr>
            </a:lvl1pPr>
          </a:lstStyle>
          <a:p>
            <a:pPr lvl="0"/>
            <a:r>
              <a:rPr lang="en-AU" dirty="0"/>
              <a:t>Upcoming Community Boost Events</a:t>
            </a:r>
          </a:p>
          <a:p>
            <a:pPr lvl="0"/>
            <a:r>
              <a:rPr lang="en-US" dirty="0"/>
              <a:t>Lorem ipsum: Dolor sit </a:t>
            </a:r>
            <a:r>
              <a:rPr lang="en-US" dirty="0" err="1"/>
              <a:t>amet</a:t>
            </a:r>
            <a:endParaRPr lang="en-US" dirty="0"/>
          </a:p>
          <a:p>
            <a:pPr marL="0" marR="0" lvl="0" indent="0" algn="l" defTabSz="914400" rtl="0" eaLnBrk="1" fontAlgn="auto" latinLnBrk="0" hangingPunct="1">
              <a:lnSpc>
                <a:spcPct val="100000"/>
              </a:lnSpc>
              <a:spcBef>
                <a:spcPts val="1000"/>
              </a:spcBef>
              <a:spcAft>
                <a:spcPts val="600"/>
              </a:spcAft>
              <a:buClrTx/>
              <a:buSzTx/>
              <a:buFontTx/>
              <a:buNone/>
              <a:tabLst/>
              <a:defRPr/>
            </a:pPr>
            <a:r>
              <a:rPr lang="en-US" dirty="0"/>
              <a:t>Lorem ipsum: Dolor sit </a:t>
            </a:r>
            <a:r>
              <a:rPr lang="en-US" dirty="0" err="1"/>
              <a:t>amet</a:t>
            </a:r>
            <a:endParaRPr lang="en-US" dirty="0"/>
          </a:p>
          <a:p>
            <a:pPr marL="0" marR="0" lvl="0" indent="0" algn="l" defTabSz="914400" rtl="0" eaLnBrk="1" fontAlgn="auto" latinLnBrk="0" hangingPunct="1">
              <a:lnSpc>
                <a:spcPct val="100000"/>
              </a:lnSpc>
              <a:spcBef>
                <a:spcPts val="1000"/>
              </a:spcBef>
              <a:spcAft>
                <a:spcPts val="600"/>
              </a:spcAft>
              <a:buClrTx/>
              <a:buSzTx/>
              <a:buFontTx/>
              <a:buNone/>
              <a:tabLst/>
              <a:defRPr/>
            </a:pPr>
            <a:r>
              <a:rPr lang="en-US" dirty="0"/>
              <a:t>Lorem ipsum: Dolor sit </a:t>
            </a:r>
            <a:r>
              <a:rPr lang="en-US" dirty="0" err="1"/>
              <a:t>amet</a:t>
            </a:r>
            <a:endParaRPr lang="en-US" dirty="0"/>
          </a:p>
          <a:p>
            <a:pPr lvl="0"/>
            <a:endParaRPr lang="en-US" dirty="0"/>
          </a:p>
        </p:txBody>
      </p:sp>
      <p:pic>
        <p:nvPicPr>
          <p:cNvPr id="4" name="Picture 3">
            <a:extLst>
              <a:ext uri="{FF2B5EF4-FFF2-40B4-BE49-F238E27FC236}">
                <a16:creationId xmlns:a16="http://schemas.microsoft.com/office/drawing/2014/main" id="{963FFDF4-9A17-45B3-B7F7-ECABC44C507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467520" y="6041041"/>
            <a:ext cx="1681594" cy="945897"/>
          </a:xfrm>
          <a:prstGeom prst="rect">
            <a:avLst/>
          </a:prstGeom>
        </p:spPr>
      </p:pic>
      <p:sp>
        <p:nvSpPr>
          <p:cNvPr id="5" name="Freeform 47">
            <a:extLst>
              <a:ext uri="{FF2B5EF4-FFF2-40B4-BE49-F238E27FC236}">
                <a16:creationId xmlns:a16="http://schemas.microsoft.com/office/drawing/2014/main" id="{CC73351A-D7CA-42AC-8F89-68BD16E6F89A}"/>
              </a:ext>
            </a:extLst>
          </p:cNvPr>
          <p:cNvSpPr/>
          <p:nvPr userDrawn="1"/>
        </p:nvSpPr>
        <p:spPr>
          <a:xfrm rot="4585535">
            <a:off x="3806808" y="-600415"/>
            <a:ext cx="143360" cy="1960133"/>
          </a:xfrm>
          <a:custGeom>
            <a:avLst/>
            <a:gdLst>
              <a:gd name="connsiteX0" fmla="*/ 63216 w 152326"/>
              <a:gd name="connsiteY0" fmla="*/ 39909 h 1114142"/>
              <a:gd name="connsiteX1" fmla="*/ 117899 w 152326"/>
              <a:gd name="connsiteY1" fmla="*/ 636 h 1114142"/>
              <a:gd name="connsiteX2" fmla="*/ 157753 w 152326"/>
              <a:gd name="connsiteY2" fmla="*/ 45718 h 1114142"/>
              <a:gd name="connsiteX3" fmla="*/ 94538 w 152326"/>
              <a:gd name="connsiteY3" fmla="*/ 1079490 h 1114142"/>
              <a:gd name="connsiteX4" fmla="*/ 39871 w 152326"/>
              <a:gd name="connsiteY4" fmla="*/ 1118785 h 1114142"/>
              <a:gd name="connsiteX5" fmla="*/ 0 w 152326"/>
              <a:gd name="connsiteY5" fmla="*/ 1073776 h 1114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2326" h="1114142">
                <a:moveTo>
                  <a:pt x="63216" y="39909"/>
                </a:moveTo>
                <a:cubicBezTo>
                  <a:pt x="67474" y="13960"/>
                  <a:pt x="91956" y="-3623"/>
                  <a:pt x="117899" y="636"/>
                </a:cubicBezTo>
                <a:cubicBezTo>
                  <a:pt x="140198" y="4296"/>
                  <a:pt x="156850" y="23133"/>
                  <a:pt x="157753" y="45718"/>
                </a:cubicBezTo>
                <a:lnTo>
                  <a:pt x="94538" y="1079490"/>
                </a:lnTo>
                <a:cubicBezTo>
                  <a:pt x="90291" y="1105441"/>
                  <a:pt x="65815" y="1123034"/>
                  <a:pt x="39871" y="1118785"/>
                </a:cubicBezTo>
                <a:cubicBezTo>
                  <a:pt x="17591" y="1115137"/>
                  <a:pt x="938" y="1096338"/>
                  <a:pt x="0" y="1073776"/>
                </a:cubicBezTo>
                <a:close/>
              </a:path>
            </a:pathLst>
          </a:custGeom>
          <a:solidFill>
            <a:srgbClr val="FE4E97"/>
          </a:solidFill>
          <a:ln w="9518" cap="flat">
            <a:noFill/>
            <a:prstDash val="solid"/>
            <a:miter/>
          </a:ln>
        </p:spPr>
        <p:txBody>
          <a:bodyPr rtlCol="0" anchor="ctr"/>
          <a:lstStyle/>
          <a:p>
            <a:pPr marL="0" marR="0" lvl="0" indent="0" algn="l" defTabSz="457200" rtl="0" eaLnBrk="1" fontAlgn="auto" latinLnBrk="0" hangingPunct="0">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FreightSansLFPro"/>
              <a:sym typeface="FreightSansLFPro"/>
            </a:endParaRPr>
          </a:p>
        </p:txBody>
      </p:sp>
      <p:sp>
        <p:nvSpPr>
          <p:cNvPr id="6" name="Freeform 17">
            <a:extLst>
              <a:ext uri="{FF2B5EF4-FFF2-40B4-BE49-F238E27FC236}">
                <a16:creationId xmlns:a16="http://schemas.microsoft.com/office/drawing/2014/main" id="{E2C63EC9-876E-4B08-9D70-4B4EB9619E2B}"/>
              </a:ext>
            </a:extLst>
          </p:cNvPr>
          <p:cNvSpPr/>
          <p:nvPr userDrawn="1"/>
        </p:nvSpPr>
        <p:spPr>
          <a:xfrm rot="4618941">
            <a:off x="1963663" y="156388"/>
            <a:ext cx="317064" cy="3798067"/>
          </a:xfrm>
          <a:custGeom>
            <a:avLst/>
            <a:gdLst>
              <a:gd name="connsiteX0" fmla="*/ 47818 w 190408"/>
              <a:gd name="connsiteY0" fmla="*/ 66534 h 923690"/>
              <a:gd name="connsiteX1" fmla="*/ 125227 w 190408"/>
              <a:gd name="connsiteY1" fmla="*/ 218 h 923690"/>
              <a:gd name="connsiteX2" fmla="*/ 191671 w 190408"/>
              <a:gd name="connsiteY2" fmla="*/ 75295 h 923690"/>
              <a:gd name="connsiteX3" fmla="*/ 144069 w 190408"/>
              <a:gd name="connsiteY3" fmla="*/ 860147 h 923690"/>
              <a:gd name="connsiteX4" fmla="*/ 68866 w 190408"/>
              <a:gd name="connsiteY4" fmla="*/ 928956 h 923690"/>
              <a:gd name="connsiteX5" fmla="*/ 73 w 190408"/>
              <a:gd name="connsiteY5" fmla="*/ 853735 h 923690"/>
              <a:gd name="connsiteX6" fmla="*/ 216 w 190408"/>
              <a:gd name="connsiteY6" fmla="*/ 851386 h 923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0408" h="923690">
                <a:moveTo>
                  <a:pt x="47818" y="66534"/>
                </a:moveTo>
                <a:cubicBezTo>
                  <a:pt x="50885" y="26841"/>
                  <a:pt x="85542" y="-2850"/>
                  <a:pt x="125227" y="218"/>
                </a:cubicBezTo>
                <a:cubicBezTo>
                  <a:pt x="163998" y="3215"/>
                  <a:pt x="193401" y="36438"/>
                  <a:pt x="191671" y="75295"/>
                </a:cubicBezTo>
                <a:lnTo>
                  <a:pt x="144069" y="860147"/>
                </a:lnTo>
                <a:cubicBezTo>
                  <a:pt x="142299" y="899919"/>
                  <a:pt x="108629" y="930726"/>
                  <a:pt x="68866" y="928956"/>
                </a:cubicBezTo>
                <a:cubicBezTo>
                  <a:pt x="29102" y="927186"/>
                  <a:pt x="-1698" y="893508"/>
                  <a:pt x="73" y="853735"/>
                </a:cubicBezTo>
                <a:cubicBezTo>
                  <a:pt x="108" y="852951"/>
                  <a:pt x="155" y="852169"/>
                  <a:pt x="216" y="851386"/>
                </a:cubicBezTo>
                <a:close/>
              </a:path>
            </a:pathLst>
          </a:custGeom>
          <a:solidFill>
            <a:srgbClr val="55C7EC"/>
          </a:solidFill>
          <a:ln w="9518" cap="flat">
            <a:noFill/>
            <a:prstDash val="solid"/>
            <a:miter/>
          </a:ln>
        </p:spPr>
        <p:txBody>
          <a:bodyPr rtlCol="0" anchor="ctr"/>
          <a:lstStyle/>
          <a:p>
            <a:pPr marL="0" marR="0" lvl="0" indent="0" algn="l" defTabSz="457200" rtl="0" eaLnBrk="1" fontAlgn="auto" latinLnBrk="0" hangingPunct="0">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FreightSansLFPro"/>
              <a:sym typeface="FreightSansLFPro"/>
            </a:endParaRPr>
          </a:p>
        </p:txBody>
      </p:sp>
    </p:spTree>
    <p:extLst>
      <p:ext uri="{BB962C8B-B14F-4D97-AF65-F5344CB8AC3E}">
        <p14:creationId xmlns:p14="http://schemas.microsoft.com/office/powerpoint/2010/main" val="16530054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1_Summary slide">
    <p:spTree>
      <p:nvGrpSpPr>
        <p:cNvPr id="1" name=""/>
        <p:cNvGrpSpPr/>
        <p:nvPr/>
      </p:nvGrpSpPr>
      <p:grpSpPr>
        <a:xfrm>
          <a:off x="0" y="0"/>
          <a:ext cx="0" cy="0"/>
          <a:chOff x="0" y="0"/>
          <a:chExt cx="0" cy="0"/>
        </a:xfrm>
      </p:grpSpPr>
      <p:sp>
        <p:nvSpPr>
          <p:cNvPr id="8" name="Text Placeholder 7">
            <a:extLst>
              <a:ext uri="{FF2B5EF4-FFF2-40B4-BE49-F238E27FC236}">
                <a16:creationId xmlns:a16="http://schemas.microsoft.com/office/drawing/2014/main" id="{27AE547D-3035-4FC1-8FD7-3228231E877E}"/>
              </a:ext>
            </a:extLst>
          </p:cNvPr>
          <p:cNvSpPr>
            <a:spLocks noGrp="1"/>
          </p:cNvSpPr>
          <p:nvPr>
            <p:ph type="body" sz="quarter" idx="10" hasCustomPrompt="1"/>
          </p:nvPr>
        </p:nvSpPr>
        <p:spPr>
          <a:xfrm>
            <a:off x="1735139" y="2461480"/>
            <a:ext cx="7441912" cy="3061989"/>
          </a:xfrm>
          <a:prstGeom prst="rect">
            <a:avLst/>
          </a:prstGeom>
        </p:spPr>
        <p:txBody>
          <a:bodyPr/>
          <a:lstStyle>
            <a:lvl1pPr marL="0" marR="0" indent="0" algn="l" defTabSz="914400" rtl="0" eaLnBrk="1" fontAlgn="auto" latinLnBrk="0" hangingPunct="1">
              <a:lnSpc>
                <a:spcPct val="100000"/>
              </a:lnSpc>
              <a:spcBef>
                <a:spcPts val="1000"/>
              </a:spcBef>
              <a:spcAft>
                <a:spcPts val="600"/>
              </a:spcAft>
              <a:buClrTx/>
              <a:buSzTx/>
              <a:buFontTx/>
              <a:buNone/>
              <a:tabLst/>
              <a:defRPr sz="2400">
                <a:solidFill>
                  <a:schemeClr val="tx1"/>
                </a:solidFill>
                <a:latin typeface="Arial" panose="020B0604020202020204" pitchFamily="34" charset="0"/>
                <a:cs typeface="Arial" panose="020B0604020202020204" pitchFamily="34" charset="0"/>
              </a:defRPr>
            </a:lvl1pPr>
          </a:lstStyle>
          <a:p>
            <a:pPr lvl="0"/>
            <a:r>
              <a:rPr lang="en-AU" dirty="0"/>
              <a:t>Upcoming Community Boost Events</a:t>
            </a:r>
          </a:p>
          <a:p>
            <a:pPr lvl="0"/>
            <a:r>
              <a:rPr lang="en-US" dirty="0"/>
              <a:t>Lorem ipsum: Dolor sit </a:t>
            </a:r>
            <a:r>
              <a:rPr lang="en-US" dirty="0" err="1"/>
              <a:t>amet</a:t>
            </a:r>
            <a:endParaRPr lang="en-US" dirty="0"/>
          </a:p>
          <a:p>
            <a:pPr marL="0" marR="0" lvl="0" indent="0" algn="l" defTabSz="914400" rtl="0" eaLnBrk="1" fontAlgn="auto" latinLnBrk="0" hangingPunct="1">
              <a:lnSpc>
                <a:spcPct val="100000"/>
              </a:lnSpc>
              <a:spcBef>
                <a:spcPts val="1000"/>
              </a:spcBef>
              <a:spcAft>
                <a:spcPts val="600"/>
              </a:spcAft>
              <a:buClrTx/>
              <a:buSzTx/>
              <a:buFontTx/>
              <a:buNone/>
              <a:tabLst/>
              <a:defRPr/>
            </a:pPr>
            <a:r>
              <a:rPr lang="en-US" dirty="0"/>
              <a:t>Lorem ipsum: Dolor sit </a:t>
            </a:r>
            <a:r>
              <a:rPr lang="en-US" dirty="0" err="1"/>
              <a:t>amet</a:t>
            </a:r>
            <a:endParaRPr lang="en-US" dirty="0"/>
          </a:p>
          <a:p>
            <a:pPr marL="0" marR="0" lvl="0" indent="0" algn="l" defTabSz="914400" rtl="0" eaLnBrk="1" fontAlgn="auto" latinLnBrk="0" hangingPunct="1">
              <a:lnSpc>
                <a:spcPct val="100000"/>
              </a:lnSpc>
              <a:spcBef>
                <a:spcPts val="1000"/>
              </a:spcBef>
              <a:spcAft>
                <a:spcPts val="600"/>
              </a:spcAft>
              <a:buClrTx/>
              <a:buSzTx/>
              <a:buFontTx/>
              <a:buNone/>
              <a:tabLst/>
              <a:defRPr/>
            </a:pPr>
            <a:r>
              <a:rPr lang="en-US" dirty="0"/>
              <a:t>Lorem ipsum: Dolor sit </a:t>
            </a:r>
            <a:r>
              <a:rPr lang="en-US" dirty="0" err="1"/>
              <a:t>amet</a:t>
            </a:r>
            <a:endParaRPr lang="en-US" dirty="0"/>
          </a:p>
          <a:p>
            <a:pPr lvl="0"/>
            <a:endParaRPr lang="en-US" dirty="0"/>
          </a:p>
        </p:txBody>
      </p:sp>
      <p:pic>
        <p:nvPicPr>
          <p:cNvPr id="4" name="Picture 3">
            <a:extLst>
              <a:ext uri="{FF2B5EF4-FFF2-40B4-BE49-F238E27FC236}">
                <a16:creationId xmlns:a16="http://schemas.microsoft.com/office/drawing/2014/main" id="{963FFDF4-9A17-45B3-B7F7-ECABC44C507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467520" y="6041041"/>
            <a:ext cx="1681594" cy="945897"/>
          </a:xfrm>
          <a:prstGeom prst="rect">
            <a:avLst/>
          </a:prstGeom>
        </p:spPr>
      </p:pic>
      <p:sp>
        <p:nvSpPr>
          <p:cNvPr id="5" name="Freeform 47">
            <a:extLst>
              <a:ext uri="{FF2B5EF4-FFF2-40B4-BE49-F238E27FC236}">
                <a16:creationId xmlns:a16="http://schemas.microsoft.com/office/drawing/2014/main" id="{CC73351A-D7CA-42AC-8F89-68BD16E6F89A}"/>
              </a:ext>
            </a:extLst>
          </p:cNvPr>
          <p:cNvSpPr/>
          <p:nvPr userDrawn="1"/>
        </p:nvSpPr>
        <p:spPr>
          <a:xfrm rot="4585535">
            <a:off x="3806808" y="-600415"/>
            <a:ext cx="143360" cy="1960133"/>
          </a:xfrm>
          <a:custGeom>
            <a:avLst/>
            <a:gdLst>
              <a:gd name="connsiteX0" fmla="*/ 63216 w 152326"/>
              <a:gd name="connsiteY0" fmla="*/ 39909 h 1114142"/>
              <a:gd name="connsiteX1" fmla="*/ 117899 w 152326"/>
              <a:gd name="connsiteY1" fmla="*/ 636 h 1114142"/>
              <a:gd name="connsiteX2" fmla="*/ 157753 w 152326"/>
              <a:gd name="connsiteY2" fmla="*/ 45718 h 1114142"/>
              <a:gd name="connsiteX3" fmla="*/ 94538 w 152326"/>
              <a:gd name="connsiteY3" fmla="*/ 1079490 h 1114142"/>
              <a:gd name="connsiteX4" fmla="*/ 39871 w 152326"/>
              <a:gd name="connsiteY4" fmla="*/ 1118785 h 1114142"/>
              <a:gd name="connsiteX5" fmla="*/ 0 w 152326"/>
              <a:gd name="connsiteY5" fmla="*/ 1073776 h 1114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2326" h="1114142">
                <a:moveTo>
                  <a:pt x="63216" y="39909"/>
                </a:moveTo>
                <a:cubicBezTo>
                  <a:pt x="67474" y="13960"/>
                  <a:pt x="91956" y="-3623"/>
                  <a:pt x="117899" y="636"/>
                </a:cubicBezTo>
                <a:cubicBezTo>
                  <a:pt x="140198" y="4296"/>
                  <a:pt x="156850" y="23133"/>
                  <a:pt x="157753" y="45718"/>
                </a:cubicBezTo>
                <a:lnTo>
                  <a:pt x="94538" y="1079490"/>
                </a:lnTo>
                <a:cubicBezTo>
                  <a:pt x="90291" y="1105441"/>
                  <a:pt x="65815" y="1123034"/>
                  <a:pt x="39871" y="1118785"/>
                </a:cubicBezTo>
                <a:cubicBezTo>
                  <a:pt x="17591" y="1115137"/>
                  <a:pt x="938" y="1096338"/>
                  <a:pt x="0" y="1073776"/>
                </a:cubicBezTo>
                <a:close/>
              </a:path>
            </a:pathLst>
          </a:custGeom>
          <a:solidFill>
            <a:srgbClr val="FE4E97"/>
          </a:solidFill>
          <a:ln w="9518" cap="flat">
            <a:noFill/>
            <a:prstDash val="solid"/>
            <a:miter/>
          </a:ln>
        </p:spPr>
        <p:txBody>
          <a:bodyPr rtlCol="0" anchor="ctr"/>
          <a:lstStyle/>
          <a:p>
            <a:pPr marL="0" marR="0" lvl="0" indent="0" algn="l" defTabSz="457200" rtl="0" eaLnBrk="1" fontAlgn="auto" latinLnBrk="0" hangingPunct="0">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FreightSansLFPro"/>
              <a:sym typeface="FreightSansLFPro"/>
            </a:endParaRPr>
          </a:p>
        </p:txBody>
      </p:sp>
      <p:sp>
        <p:nvSpPr>
          <p:cNvPr id="6" name="Freeform 17">
            <a:extLst>
              <a:ext uri="{FF2B5EF4-FFF2-40B4-BE49-F238E27FC236}">
                <a16:creationId xmlns:a16="http://schemas.microsoft.com/office/drawing/2014/main" id="{E2C63EC9-876E-4B08-9D70-4B4EB9619E2B}"/>
              </a:ext>
            </a:extLst>
          </p:cNvPr>
          <p:cNvSpPr/>
          <p:nvPr userDrawn="1"/>
        </p:nvSpPr>
        <p:spPr>
          <a:xfrm rot="4618941">
            <a:off x="1963663" y="156388"/>
            <a:ext cx="317064" cy="3798067"/>
          </a:xfrm>
          <a:custGeom>
            <a:avLst/>
            <a:gdLst>
              <a:gd name="connsiteX0" fmla="*/ 47818 w 190408"/>
              <a:gd name="connsiteY0" fmla="*/ 66534 h 923690"/>
              <a:gd name="connsiteX1" fmla="*/ 125227 w 190408"/>
              <a:gd name="connsiteY1" fmla="*/ 218 h 923690"/>
              <a:gd name="connsiteX2" fmla="*/ 191671 w 190408"/>
              <a:gd name="connsiteY2" fmla="*/ 75295 h 923690"/>
              <a:gd name="connsiteX3" fmla="*/ 144069 w 190408"/>
              <a:gd name="connsiteY3" fmla="*/ 860147 h 923690"/>
              <a:gd name="connsiteX4" fmla="*/ 68866 w 190408"/>
              <a:gd name="connsiteY4" fmla="*/ 928956 h 923690"/>
              <a:gd name="connsiteX5" fmla="*/ 73 w 190408"/>
              <a:gd name="connsiteY5" fmla="*/ 853735 h 923690"/>
              <a:gd name="connsiteX6" fmla="*/ 216 w 190408"/>
              <a:gd name="connsiteY6" fmla="*/ 851386 h 923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0408" h="923690">
                <a:moveTo>
                  <a:pt x="47818" y="66534"/>
                </a:moveTo>
                <a:cubicBezTo>
                  <a:pt x="50885" y="26841"/>
                  <a:pt x="85542" y="-2850"/>
                  <a:pt x="125227" y="218"/>
                </a:cubicBezTo>
                <a:cubicBezTo>
                  <a:pt x="163998" y="3215"/>
                  <a:pt x="193401" y="36438"/>
                  <a:pt x="191671" y="75295"/>
                </a:cubicBezTo>
                <a:lnTo>
                  <a:pt x="144069" y="860147"/>
                </a:lnTo>
                <a:cubicBezTo>
                  <a:pt x="142299" y="899919"/>
                  <a:pt x="108629" y="930726"/>
                  <a:pt x="68866" y="928956"/>
                </a:cubicBezTo>
                <a:cubicBezTo>
                  <a:pt x="29102" y="927186"/>
                  <a:pt x="-1698" y="893508"/>
                  <a:pt x="73" y="853735"/>
                </a:cubicBezTo>
                <a:cubicBezTo>
                  <a:pt x="108" y="852951"/>
                  <a:pt x="155" y="852169"/>
                  <a:pt x="216" y="851386"/>
                </a:cubicBezTo>
                <a:close/>
              </a:path>
            </a:pathLst>
          </a:custGeom>
          <a:solidFill>
            <a:srgbClr val="55C7EC"/>
          </a:solidFill>
          <a:ln w="9518" cap="flat">
            <a:noFill/>
            <a:prstDash val="solid"/>
            <a:miter/>
          </a:ln>
        </p:spPr>
        <p:txBody>
          <a:bodyPr rtlCol="0" anchor="ctr"/>
          <a:lstStyle/>
          <a:p>
            <a:pPr marL="0" marR="0" lvl="0" indent="0" algn="l" defTabSz="457200" rtl="0" eaLnBrk="1" fontAlgn="auto" latinLnBrk="0" hangingPunct="0">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FreightSansLFPro"/>
              <a:sym typeface="FreightSansLFPro"/>
            </a:endParaRPr>
          </a:p>
        </p:txBody>
      </p:sp>
    </p:spTree>
    <p:extLst>
      <p:ext uri="{BB962C8B-B14F-4D97-AF65-F5344CB8AC3E}">
        <p14:creationId xmlns:p14="http://schemas.microsoft.com/office/powerpoint/2010/main" val="6569355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Hello + editable Location">
    <p:spTree>
      <p:nvGrpSpPr>
        <p:cNvPr id="1" name=""/>
        <p:cNvGrpSpPr/>
        <p:nvPr/>
      </p:nvGrpSpPr>
      <p:grpSpPr>
        <a:xfrm>
          <a:off x="0" y="0"/>
          <a:ext cx="0" cy="0"/>
          <a:chOff x="0" y="0"/>
          <a:chExt cx="0" cy="0"/>
        </a:xfrm>
      </p:grpSpPr>
      <p:sp>
        <p:nvSpPr>
          <p:cNvPr id="10" name="Rectangle: Rounded Corners 9">
            <a:extLst>
              <a:ext uri="{FF2B5EF4-FFF2-40B4-BE49-F238E27FC236}">
                <a16:creationId xmlns:a16="http://schemas.microsoft.com/office/drawing/2014/main" id="{4ECDF36E-92B4-4D8E-8DC3-DE5A59B40E49}"/>
              </a:ext>
            </a:extLst>
          </p:cNvPr>
          <p:cNvSpPr/>
          <p:nvPr userDrawn="1"/>
        </p:nvSpPr>
        <p:spPr>
          <a:xfrm>
            <a:off x="7765025" y="1133475"/>
            <a:ext cx="2217175" cy="4762500"/>
          </a:xfrm>
          <a:prstGeom prst="roundRect">
            <a:avLst>
              <a:gd name="adj" fmla="val 8334"/>
            </a:avLst>
          </a:prstGeom>
          <a:solidFill>
            <a:schemeClr val="tx1"/>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5" name="Picture 4">
            <a:extLst>
              <a:ext uri="{FF2B5EF4-FFF2-40B4-BE49-F238E27FC236}">
                <a16:creationId xmlns:a16="http://schemas.microsoft.com/office/drawing/2014/main" id="{F609BCDD-811E-49D8-9D5C-5ABCD2C179DD}"/>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7340" t="3346" r="12040" b="3346"/>
          <a:stretch/>
        </p:blipFill>
        <p:spPr>
          <a:xfrm>
            <a:off x="7536160" y="908721"/>
            <a:ext cx="2592288" cy="5280914"/>
          </a:xfrm>
          <a:prstGeom prst="rect">
            <a:avLst/>
          </a:prstGeom>
        </p:spPr>
      </p:pic>
      <p:sp>
        <p:nvSpPr>
          <p:cNvPr id="7" name="Text Placeholder 2">
            <a:extLst>
              <a:ext uri="{FF2B5EF4-FFF2-40B4-BE49-F238E27FC236}">
                <a16:creationId xmlns:a16="http://schemas.microsoft.com/office/drawing/2014/main" id="{4417E55F-D73C-4211-923C-DE14A9815C07}"/>
              </a:ext>
            </a:extLst>
          </p:cNvPr>
          <p:cNvSpPr>
            <a:spLocks noGrp="1"/>
          </p:cNvSpPr>
          <p:nvPr>
            <p:ph type="body" sz="quarter" idx="10" hasCustomPrompt="1"/>
          </p:nvPr>
        </p:nvSpPr>
        <p:spPr>
          <a:xfrm>
            <a:off x="781051" y="3708399"/>
            <a:ext cx="6470650" cy="869951"/>
          </a:xfrm>
          <a:prstGeom prst="rect">
            <a:avLst/>
          </a:prstGeom>
        </p:spPr>
        <p:txBody>
          <a:bodyPr/>
          <a:lstStyle>
            <a:lvl1pPr marL="0" indent="0" algn="l">
              <a:buNone/>
              <a:defRPr sz="5400">
                <a:solidFill>
                  <a:schemeClr val="bg1"/>
                </a:solidFill>
                <a:latin typeface="Arial" panose="020B0604020202020204" pitchFamily="34" charset="0"/>
                <a:cs typeface="Arial" panose="020B0604020202020204" pitchFamily="34" charset="0"/>
              </a:defRPr>
            </a:lvl1pPr>
          </a:lstStyle>
          <a:p>
            <a:pPr lvl="0"/>
            <a:r>
              <a:rPr lang="en-US" dirty="0"/>
              <a:t>Name</a:t>
            </a:r>
          </a:p>
        </p:txBody>
      </p:sp>
      <p:sp>
        <p:nvSpPr>
          <p:cNvPr id="4" name="Text Placeholder 7">
            <a:extLst>
              <a:ext uri="{FF2B5EF4-FFF2-40B4-BE49-F238E27FC236}">
                <a16:creationId xmlns:a16="http://schemas.microsoft.com/office/drawing/2014/main" id="{72AC0150-BBFC-41E6-ABDE-E967A70ACAEA}"/>
              </a:ext>
            </a:extLst>
          </p:cNvPr>
          <p:cNvSpPr>
            <a:spLocks noGrp="1"/>
          </p:cNvSpPr>
          <p:nvPr>
            <p:ph type="body" sz="quarter" idx="11" hasCustomPrompt="1"/>
          </p:nvPr>
        </p:nvSpPr>
        <p:spPr>
          <a:xfrm>
            <a:off x="781050" y="4544281"/>
            <a:ext cx="6437311" cy="681770"/>
          </a:xfrm>
          <a:prstGeom prst="rect">
            <a:avLst/>
          </a:prstGeom>
        </p:spPr>
        <p:txBody>
          <a:bodyPr/>
          <a:lstStyle>
            <a:lvl1pPr marL="0" marR="0" indent="0" algn="l" defTabSz="914400" rtl="0" eaLnBrk="1" fontAlgn="auto" latinLnBrk="0" hangingPunct="1">
              <a:lnSpc>
                <a:spcPct val="100000"/>
              </a:lnSpc>
              <a:spcBef>
                <a:spcPts val="1000"/>
              </a:spcBef>
              <a:spcAft>
                <a:spcPts val="600"/>
              </a:spcAft>
              <a:buClrTx/>
              <a:buSzTx/>
              <a:buFontTx/>
              <a:buNone/>
              <a:tabLst/>
              <a:defRPr sz="1600">
                <a:solidFill>
                  <a:schemeClr val="bg1"/>
                </a:solidFill>
                <a:latin typeface="Arial" panose="020B0604020202020204" pitchFamily="34" charset="0"/>
                <a:cs typeface="Arial" panose="020B0604020202020204" pitchFamily="34" charset="0"/>
              </a:defRPr>
            </a:lvl1pPr>
          </a:lstStyle>
          <a:p>
            <a:pPr lvl="0"/>
            <a:r>
              <a:rPr lang="en-AU" dirty="0"/>
              <a:t>Title</a:t>
            </a:r>
          </a:p>
        </p:txBody>
      </p:sp>
      <p:sp>
        <p:nvSpPr>
          <p:cNvPr id="3" name="Picture Placeholder 2">
            <a:extLst>
              <a:ext uri="{FF2B5EF4-FFF2-40B4-BE49-F238E27FC236}">
                <a16:creationId xmlns:a16="http://schemas.microsoft.com/office/drawing/2014/main" id="{6DFB61B8-71FE-4A74-ACFD-2A0F0EB7E846}"/>
              </a:ext>
            </a:extLst>
          </p:cNvPr>
          <p:cNvSpPr>
            <a:spLocks noGrp="1"/>
          </p:cNvSpPr>
          <p:nvPr>
            <p:ph type="pic" sz="quarter" idx="12" hasCustomPrompt="1"/>
          </p:nvPr>
        </p:nvSpPr>
        <p:spPr>
          <a:xfrm>
            <a:off x="7772400" y="1149350"/>
            <a:ext cx="2181225" cy="4730750"/>
          </a:xfrm>
          <a:prstGeom prst="roundRect">
            <a:avLst>
              <a:gd name="adj" fmla="val 11063"/>
            </a:avLst>
          </a:prstGeom>
          <a:pattFill prst="wdDnDiag">
            <a:fgClr>
              <a:schemeClr val="bg2"/>
            </a:fgClr>
            <a:bgClr>
              <a:schemeClr val="bg1"/>
            </a:bgClr>
          </a:pattFill>
        </p:spPr>
        <p:txBody>
          <a:bodyPr anchor="ctr"/>
          <a:lstStyle>
            <a:lvl1pPr marL="0" indent="0" algn="ctr">
              <a:buNone/>
              <a:defRPr sz="1600"/>
            </a:lvl1pPr>
          </a:lstStyle>
          <a:p>
            <a:r>
              <a:rPr lang="en-AU" dirty="0"/>
              <a:t>Click to add</a:t>
            </a:r>
          </a:p>
        </p:txBody>
      </p:sp>
      <p:pic>
        <p:nvPicPr>
          <p:cNvPr id="9" name="Picture 8">
            <a:extLst>
              <a:ext uri="{FF2B5EF4-FFF2-40B4-BE49-F238E27FC236}">
                <a16:creationId xmlns:a16="http://schemas.microsoft.com/office/drawing/2014/main" id="{F6FB5C9F-8004-4DA8-9F5D-D6B72277C3C7}"/>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7340" t="3346" r="12040" b="88042"/>
          <a:stretch/>
        </p:blipFill>
        <p:spPr>
          <a:xfrm>
            <a:off x="7536160" y="855690"/>
            <a:ext cx="2592288" cy="487460"/>
          </a:xfrm>
          <a:prstGeom prst="rect">
            <a:avLst/>
          </a:prstGeom>
        </p:spPr>
      </p:pic>
    </p:spTree>
    <p:extLst>
      <p:ext uri="{BB962C8B-B14F-4D97-AF65-F5344CB8AC3E}">
        <p14:creationId xmlns:p14="http://schemas.microsoft.com/office/powerpoint/2010/main" val="1635301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tx" preserve="1">
  <p:cSld name="1_Blank">
    <p:spTree>
      <p:nvGrpSpPr>
        <p:cNvPr id="1" name=""/>
        <p:cNvGrpSpPr/>
        <p:nvPr/>
      </p:nvGrpSpPr>
      <p:grpSpPr>
        <a:xfrm>
          <a:off x="0" y="0"/>
          <a:ext cx="0" cy="0"/>
          <a:chOff x="0" y="0"/>
          <a:chExt cx="0" cy="0"/>
        </a:xfrm>
      </p:grpSpPr>
      <p:sp>
        <p:nvSpPr>
          <p:cNvPr id="48" name="Slide Number"/>
          <p:cNvSpPr txBox="1">
            <a:spLocks noGrp="1"/>
          </p:cNvSpPr>
          <p:nvPr>
            <p:ph type="sldNum" sz="quarter" idx="2"/>
          </p:nvPr>
        </p:nvSpPr>
        <p:spPr>
          <a:xfrm>
            <a:off x="8597900" y="6197093"/>
            <a:ext cx="139701" cy="159259"/>
          </a:xfrm>
          <a:prstGeom prst="rect">
            <a:avLst/>
          </a:prstGeom>
        </p:spPr>
        <p:txBody>
          <a:bodyPr/>
          <a:lstStyle/>
          <a:p>
            <a:fld id="{86CB4B4D-7CA3-9044-876B-883B54F8677D}" type="slidenum">
              <a:t>‹#›</a:t>
            </a:fld>
            <a:endParaRPr/>
          </a:p>
        </p:txBody>
      </p:sp>
      <p:pic>
        <p:nvPicPr>
          <p:cNvPr id="3" name="Picture 2">
            <a:extLst>
              <a:ext uri="{FF2B5EF4-FFF2-40B4-BE49-F238E27FC236}">
                <a16:creationId xmlns:a16="http://schemas.microsoft.com/office/drawing/2014/main" id="{8CAECA50-4129-410B-ACA4-EB42DFA33F76}"/>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510406" y="6108153"/>
            <a:ext cx="1681594" cy="945897"/>
          </a:xfrm>
          <a:prstGeom prst="rect">
            <a:avLst/>
          </a:prstGeom>
        </p:spPr>
      </p:pic>
    </p:spTree>
    <p:extLst>
      <p:ext uri="{BB962C8B-B14F-4D97-AF65-F5344CB8AC3E}">
        <p14:creationId xmlns:p14="http://schemas.microsoft.com/office/powerpoint/2010/main" val="2725551780"/>
      </p:ext>
    </p:extLst>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reserve="1">
  <p:cSld name="27_Blank">
    <p:spTree>
      <p:nvGrpSpPr>
        <p:cNvPr id="1" name=""/>
        <p:cNvGrpSpPr/>
        <p:nvPr/>
      </p:nvGrpSpPr>
      <p:grpSpPr>
        <a:xfrm>
          <a:off x="0" y="0"/>
          <a:ext cx="0" cy="0"/>
          <a:chOff x="0" y="0"/>
          <a:chExt cx="0" cy="0"/>
        </a:xfrm>
      </p:grpSpPr>
      <p:pic>
        <p:nvPicPr>
          <p:cNvPr id="6" name="Picture Placeholder 5">
            <a:extLst>
              <a:ext uri="{FF2B5EF4-FFF2-40B4-BE49-F238E27FC236}">
                <a16:creationId xmlns:a16="http://schemas.microsoft.com/office/drawing/2014/main" id="{AF00CEB5-322C-460C-967E-A431DC82883B}"/>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7291" t="6864" r="12076" b="7237"/>
          <a:stretch/>
        </p:blipFill>
        <p:spPr>
          <a:xfrm>
            <a:off x="6096000" y="0"/>
            <a:ext cx="6096000" cy="6858000"/>
          </a:xfrm>
          <a:prstGeom prst="rect">
            <a:avLst/>
          </a:prstGeom>
        </p:spPr>
      </p:pic>
      <p:sp>
        <p:nvSpPr>
          <p:cNvPr id="48" name="Slide Number"/>
          <p:cNvSpPr txBox="1">
            <a:spLocks noGrp="1"/>
          </p:cNvSpPr>
          <p:nvPr>
            <p:ph type="sldNum" sz="quarter" idx="2"/>
          </p:nvPr>
        </p:nvSpPr>
        <p:spPr>
          <a:xfrm>
            <a:off x="8597900" y="6197093"/>
            <a:ext cx="139701" cy="159259"/>
          </a:xfrm>
          <a:prstGeom prst="rect">
            <a:avLst/>
          </a:prstGeom>
        </p:spPr>
        <p:txBody>
          <a:bodyPr/>
          <a:lstStyle/>
          <a:p>
            <a:fld id="{86CB4B4D-7CA3-9044-876B-883B54F8677D}" type="slidenum">
              <a:t>‹#›</a:t>
            </a:fld>
            <a:endParaRPr/>
          </a:p>
        </p:txBody>
      </p:sp>
      <p:pic>
        <p:nvPicPr>
          <p:cNvPr id="3" name="Picture 2">
            <a:extLst>
              <a:ext uri="{FF2B5EF4-FFF2-40B4-BE49-F238E27FC236}">
                <a16:creationId xmlns:a16="http://schemas.microsoft.com/office/drawing/2014/main" id="{8CAECA50-4129-410B-ACA4-EB42DFA33F76}"/>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510406" y="6108153"/>
            <a:ext cx="1681594" cy="945897"/>
          </a:xfrm>
          <a:prstGeom prst="rect">
            <a:avLst/>
          </a:prstGeom>
        </p:spPr>
      </p:pic>
      <p:sp>
        <p:nvSpPr>
          <p:cNvPr id="4" name="Rectangle 19">
            <a:extLst>
              <a:ext uri="{FF2B5EF4-FFF2-40B4-BE49-F238E27FC236}">
                <a16:creationId xmlns:a16="http://schemas.microsoft.com/office/drawing/2014/main" id="{083D6DB2-4362-4662-B178-4A0693283022}"/>
              </a:ext>
            </a:extLst>
          </p:cNvPr>
          <p:cNvSpPr/>
          <p:nvPr userDrawn="1"/>
        </p:nvSpPr>
        <p:spPr>
          <a:xfrm>
            <a:off x="0" y="0"/>
            <a:ext cx="6096000" cy="6858000"/>
          </a:xfrm>
          <a:prstGeom prst="rect">
            <a:avLst/>
          </a:prstGeom>
          <a:solidFill>
            <a:srgbClr val="4267B3"/>
          </a:solidFill>
          <a:ln w="12700">
            <a:miter lim="400000"/>
          </a:ln>
        </p:spPr>
        <p:txBody>
          <a:bodyPr lIns="45718" tIns="45718" rIns="45718" bIns="45718" anchor="ctr"/>
          <a:lstStyle/>
          <a:p>
            <a:pPr algn="ctr" defTabSz="914418">
              <a:defRPr>
                <a:solidFill>
                  <a:srgbClr val="FFFFFF"/>
                </a:solidFill>
                <a:latin typeface="FreightSansLFPro Medium"/>
                <a:ea typeface="FreightSansLFPro Medium"/>
                <a:cs typeface="FreightSansLFPro Medium"/>
                <a:sym typeface="FreightSansLFPro Medium"/>
              </a:defRPr>
            </a:pPr>
            <a:endParaRPr/>
          </a:p>
        </p:txBody>
      </p:sp>
    </p:spTree>
    <p:extLst>
      <p:ext uri="{BB962C8B-B14F-4D97-AF65-F5344CB8AC3E}">
        <p14:creationId xmlns:p14="http://schemas.microsoft.com/office/powerpoint/2010/main" val="1136411505"/>
      </p:ext>
    </p:extLst>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reserve="1">
  <p:cSld name="8_Blank">
    <p:spTree>
      <p:nvGrpSpPr>
        <p:cNvPr id="1" name=""/>
        <p:cNvGrpSpPr/>
        <p:nvPr/>
      </p:nvGrpSpPr>
      <p:grpSpPr>
        <a:xfrm>
          <a:off x="0" y="0"/>
          <a:ext cx="0" cy="0"/>
          <a:chOff x="0" y="0"/>
          <a:chExt cx="0" cy="0"/>
        </a:xfrm>
      </p:grpSpPr>
      <p:pic>
        <p:nvPicPr>
          <p:cNvPr id="5" name="Picture Placeholder 10" descr="Picture Placeholder 10">
            <a:extLst>
              <a:ext uri="{FF2B5EF4-FFF2-40B4-BE49-F238E27FC236}">
                <a16:creationId xmlns:a16="http://schemas.microsoft.com/office/drawing/2014/main" id="{CD6B064C-6D7D-42EA-8C84-81DC69651115}"/>
              </a:ext>
            </a:extLst>
          </p:cNvPr>
          <p:cNvPicPr>
            <a:picLocks noChangeAspect="1"/>
          </p:cNvPicPr>
          <p:nvPr userDrawn="1"/>
        </p:nvPicPr>
        <p:blipFill>
          <a:blip r:embed="rId2"/>
          <a:srcRect l="626" r="3285" b="7141"/>
          <a:stretch>
            <a:fillRect/>
          </a:stretch>
        </p:blipFill>
        <p:spPr>
          <a:xfrm>
            <a:off x="6095997" y="5840"/>
            <a:ext cx="6096003" cy="6867525"/>
          </a:xfrm>
          <a:prstGeom prst="rect">
            <a:avLst/>
          </a:prstGeom>
          <a:ln w="12700">
            <a:miter lim="400000"/>
          </a:ln>
          <a:extLst>
            <a:ext uri="{C572A759-6A51-4108-AA02-DFA0A04FC94B}">
              <ma14:wrappingTextBoxFlag xmlns:ma14="http://schemas.microsoft.com/office/mac/drawingml/2011/main" xmlns="" val="1"/>
            </a:ext>
          </a:extLst>
        </p:spPr>
      </p:pic>
      <p:sp>
        <p:nvSpPr>
          <p:cNvPr id="48" name="Slide Number"/>
          <p:cNvSpPr txBox="1">
            <a:spLocks noGrp="1"/>
          </p:cNvSpPr>
          <p:nvPr>
            <p:ph type="sldNum" sz="quarter" idx="2"/>
          </p:nvPr>
        </p:nvSpPr>
        <p:spPr>
          <a:xfrm>
            <a:off x="8597900" y="6197093"/>
            <a:ext cx="139701" cy="159259"/>
          </a:xfrm>
          <a:prstGeom prst="rect">
            <a:avLst/>
          </a:prstGeom>
        </p:spPr>
        <p:txBody>
          <a:bodyPr/>
          <a:lstStyle/>
          <a:p>
            <a:fld id="{86CB4B4D-7CA3-9044-876B-883B54F8677D}" type="slidenum">
              <a:t>‹#›</a:t>
            </a:fld>
            <a:endParaRPr/>
          </a:p>
        </p:txBody>
      </p:sp>
      <p:sp>
        <p:nvSpPr>
          <p:cNvPr id="4" name="Rectangle 19">
            <a:extLst>
              <a:ext uri="{FF2B5EF4-FFF2-40B4-BE49-F238E27FC236}">
                <a16:creationId xmlns:a16="http://schemas.microsoft.com/office/drawing/2014/main" id="{56EBF82C-886E-4E46-B140-6C7D4BA4ACE1}"/>
              </a:ext>
            </a:extLst>
          </p:cNvPr>
          <p:cNvSpPr/>
          <p:nvPr userDrawn="1"/>
        </p:nvSpPr>
        <p:spPr>
          <a:xfrm>
            <a:off x="-6" y="-9526"/>
            <a:ext cx="6096003" cy="6867525"/>
          </a:xfrm>
          <a:prstGeom prst="rect">
            <a:avLst/>
          </a:prstGeom>
          <a:solidFill>
            <a:schemeClr val="accent2"/>
          </a:solidFill>
          <a:ln w="12700">
            <a:miter lim="400000"/>
          </a:ln>
        </p:spPr>
        <p:txBody>
          <a:bodyPr lIns="45718" tIns="45718" rIns="45718" bIns="45718" anchor="ctr"/>
          <a:lstStyle/>
          <a:p>
            <a:pPr algn="ctr" defTabSz="914418">
              <a:defRPr>
                <a:solidFill>
                  <a:srgbClr val="FFFFFF"/>
                </a:solidFill>
                <a:latin typeface="FreightSansLFPro Medium"/>
                <a:ea typeface="FreightSansLFPro Medium"/>
                <a:cs typeface="FreightSansLFPro Medium"/>
                <a:sym typeface="FreightSansLFPro Medium"/>
              </a:defRPr>
            </a:pPr>
            <a:endParaRPr/>
          </a:p>
        </p:txBody>
      </p:sp>
      <p:pic>
        <p:nvPicPr>
          <p:cNvPr id="6" name="Picture 5">
            <a:extLst>
              <a:ext uri="{FF2B5EF4-FFF2-40B4-BE49-F238E27FC236}">
                <a16:creationId xmlns:a16="http://schemas.microsoft.com/office/drawing/2014/main" id="{2782F50B-25B2-4791-8A04-859D20C22C6F}"/>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510405" y="6093077"/>
            <a:ext cx="1681595" cy="945898"/>
          </a:xfrm>
          <a:prstGeom prst="rect">
            <a:avLst/>
          </a:prstGeom>
        </p:spPr>
      </p:pic>
    </p:spTree>
    <p:extLst>
      <p:ext uri="{BB962C8B-B14F-4D97-AF65-F5344CB8AC3E}">
        <p14:creationId xmlns:p14="http://schemas.microsoft.com/office/powerpoint/2010/main" val="2562054509"/>
      </p:ext>
    </p:extLst>
  </p:cSld>
  <p:clrMapOvr>
    <a:masterClrMapping/>
  </p:clrMapOvr>
  <p:transition spd="med"/>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slideLayout" Target="../slideLayouts/slideLayout4.xml"/><Relationship Id="rId1" Type="http://schemas.openxmlformats.org/officeDocument/2006/relationships/slideLayout" Target="../slideLayouts/slideLayout3.xml"/><Relationship Id="rId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3.xml"/><Relationship Id="rId1" Type="http://schemas.openxmlformats.org/officeDocument/2006/relationships/slideLayout" Target="../slideLayouts/slideLayout6.xml"/></Relationships>
</file>

<file path=ppt/slideMasters/_rels/slideMaster4.xml.rels><?xml version="1.0" encoding="UTF-8" standalone="yes"?>
<Relationships xmlns="http://schemas.openxmlformats.org/package/2006/relationships"><Relationship Id="rId13" Type="http://schemas.openxmlformats.org/officeDocument/2006/relationships/slideLayout" Target="../slideLayouts/slideLayout19.xml"/><Relationship Id="rId18" Type="http://schemas.openxmlformats.org/officeDocument/2006/relationships/slideLayout" Target="../slideLayouts/slideLayout24.xml"/><Relationship Id="rId26" Type="http://schemas.openxmlformats.org/officeDocument/2006/relationships/slideLayout" Target="../slideLayouts/slideLayout32.xml"/><Relationship Id="rId39" Type="http://schemas.openxmlformats.org/officeDocument/2006/relationships/slideLayout" Target="../slideLayouts/slideLayout45.xml"/><Relationship Id="rId21" Type="http://schemas.openxmlformats.org/officeDocument/2006/relationships/slideLayout" Target="../slideLayouts/slideLayout27.xml"/><Relationship Id="rId34" Type="http://schemas.openxmlformats.org/officeDocument/2006/relationships/slideLayout" Target="../slideLayouts/slideLayout40.xml"/><Relationship Id="rId42" Type="http://schemas.openxmlformats.org/officeDocument/2006/relationships/slideLayout" Target="../slideLayouts/slideLayout48.xml"/><Relationship Id="rId7" Type="http://schemas.openxmlformats.org/officeDocument/2006/relationships/slideLayout" Target="../slideLayouts/slideLayout13.xml"/><Relationship Id="rId2" Type="http://schemas.openxmlformats.org/officeDocument/2006/relationships/slideLayout" Target="../slideLayouts/slideLayout8.xml"/><Relationship Id="rId16" Type="http://schemas.openxmlformats.org/officeDocument/2006/relationships/slideLayout" Target="../slideLayouts/slideLayout22.xml"/><Relationship Id="rId29" Type="http://schemas.openxmlformats.org/officeDocument/2006/relationships/slideLayout" Target="../slideLayouts/slideLayout35.xml"/><Relationship Id="rId1" Type="http://schemas.openxmlformats.org/officeDocument/2006/relationships/slideLayout" Target="../slideLayouts/slideLayout7.xml"/><Relationship Id="rId6" Type="http://schemas.openxmlformats.org/officeDocument/2006/relationships/slideLayout" Target="../slideLayouts/slideLayout12.xml"/><Relationship Id="rId11" Type="http://schemas.openxmlformats.org/officeDocument/2006/relationships/slideLayout" Target="../slideLayouts/slideLayout17.xml"/><Relationship Id="rId24" Type="http://schemas.openxmlformats.org/officeDocument/2006/relationships/slideLayout" Target="../slideLayouts/slideLayout30.xml"/><Relationship Id="rId32" Type="http://schemas.openxmlformats.org/officeDocument/2006/relationships/slideLayout" Target="../slideLayouts/slideLayout38.xml"/><Relationship Id="rId37" Type="http://schemas.openxmlformats.org/officeDocument/2006/relationships/slideLayout" Target="../slideLayouts/slideLayout43.xml"/><Relationship Id="rId40" Type="http://schemas.openxmlformats.org/officeDocument/2006/relationships/slideLayout" Target="../slideLayouts/slideLayout46.xml"/><Relationship Id="rId45" Type="http://schemas.openxmlformats.org/officeDocument/2006/relationships/theme" Target="../theme/theme4.xml"/><Relationship Id="rId5" Type="http://schemas.openxmlformats.org/officeDocument/2006/relationships/slideLayout" Target="../slideLayouts/slideLayout11.xml"/><Relationship Id="rId15" Type="http://schemas.openxmlformats.org/officeDocument/2006/relationships/slideLayout" Target="../slideLayouts/slideLayout21.xml"/><Relationship Id="rId23" Type="http://schemas.openxmlformats.org/officeDocument/2006/relationships/slideLayout" Target="../slideLayouts/slideLayout29.xml"/><Relationship Id="rId28" Type="http://schemas.openxmlformats.org/officeDocument/2006/relationships/slideLayout" Target="../slideLayouts/slideLayout34.xml"/><Relationship Id="rId36" Type="http://schemas.openxmlformats.org/officeDocument/2006/relationships/slideLayout" Target="../slideLayouts/slideLayout42.xml"/><Relationship Id="rId10" Type="http://schemas.openxmlformats.org/officeDocument/2006/relationships/slideLayout" Target="../slideLayouts/slideLayout16.xml"/><Relationship Id="rId19" Type="http://schemas.openxmlformats.org/officeDocument/2006/relationships/slideLayout" Target="../slideLayouts/slideLayout25.xml"/><Relationship Id="rId31" Type="http://schemas.openxmlformats.org/officeDocument/2006/relationships/slideLayout" Target="../slideLayouts/slideLayout37.xml"/><Relationship Id="rId44" Type="http://schemas.openxmlformats.org/officeDocument/2006/relationships/slideLayout" Target="../slideLayouts/slideLayout50.xml"/><Relationship Id="rId4" Type="http://schemas.openxmlformats.org/officeDocument/2006/relationships/slideLayout" Target="../slideLayouts/slideLayout10.xml"/><Relationship Id="rId9" Type="http://schemas.openxmlformats.org/officeDocument/2006/relationships/slideLayout" Target="../slideLayouts/slideLayout15.xml"/><Relationship Id="rId14" Type="http://schemas.openxmlformats.org/officeDocument/2006/relationships/slideLayout" Target="../slideLayouts/slideLayout20.xml"/><Relationship Id="rId22" Type="http://schemas.openxmlformats.org/officeDocument/2006/relationships/slideLayout" Target="../slideLayouts/slideLayout28.xml"/><Relationship Id="rId27" Type="http://schemas.openxmlformats.org/officeDocument/2006/relationships/slideLayout" Target="../slideLayouts/slideLayout33.xml"/><Relationship Id="rId30" Type="http://schemas.openxmlformats.org/officeDocument/2006/relationships/slideLayout" Target="../slideLayouts/slideLayout36.xml"/><Relationship Id="rId35" Type="http://schemas.openxmlformats.org/officeDocument/2006/relationships/slideLayout" Target="../slideLayouts/slideLayout41.xml"/><Relationship Id="rId43" Type="http://schemas.openxmlformats.org/officeDocument/2006/relationships/slideLayout" Target="../slideLayouts/slideLayout49.xml"/><Relationship Id="rId8" Type="http://schemas.openxmlformats.org/officeDocument/2006/relationships/slideLayout" Target="../slideLayouts/slideLayout14.xml"/><Relationship Id="rId3" Type="http://schemas.openxmlformats.org/officeDocument/2006/relationships/slideLayout" Target="../slideLayouts/slideLayout9.xml"/><Relationship Id="rId12" Type="http://schemas.openxmlformats.org/officeDocument/2006/relationships/slideLayout" Target="../slideLayouts/slideLayout18.xml"/><Relationship Id="rId17" Type="http://schemas.openxmlformats.org/officeDocument/2006/relationships/slideLayout" Target="../slideLayouts/slideLayout23.xml"/><Relationship Id="rId25" Type="http://schemas.openxmlformats.org/officeDocument/2006/relationships/slideLayout" Target="../slideLayouts/slideLayout31.xml"/><Relationship Id="rId33" Type="http://schemas.openxmlformats.org/officeDocument/2006/relationships/slideLayout" Target="../slideLayouts/slideLayout39.xml"/><Relationship Id="rId38" Type="http://schemas.openxmlformats.org/officeDocument/2006/relationships/slideLayout" Target="../slideLayouts/slideLayout44.xml"/><Relationship Id="rId46" Type="http://schemas.openxmlformats.org/officeDocument/2006/relationships/image" Target="../media/image1.png"/><Relationship Id="rId20" Type="http://schemas.openxmlformats.org/officeDocument/2006/relationships/slideLayout" Target="../slideLayouts/slideLayout26.xml"/><Relationship Id="rId41" Type="http://schemas.openxmlformats.org/officeDocument/2006/relationships/slideLayout" Target="../slideLayouts/slideLayout4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609600" y="274637"/>
            <a:ext cx="10972800" cy="1325563"/>
          </a:xfrm>
          <a:prstGeom prst="rect">
            <a:avLst/>
          </a:prstGeom>
          <a:ln w="12700">
            <a:miter lim="400000"/>
          </a:ln>
          <a:extLst>
            <a:ext uri="{C572A759-6A51-4108-AA02-DFA0A04FC94B}">
              <ma14:wrappingTextBoxFlag xmlns:ma14="http://schemas.microsoft.com/office/mac/drawingml/2011/main" xmlns="" val="1"/>
            </a:ext>
          </a:extLst>
        </p:spPr>
        <p:txBody>
          <a:bodyPr lIns="0" tIns="0" rIns="0" bIns="0"/>
          <a:lstStyle/>
          <a:p>
            <a:r>
              <a:t>Title Text</a:t>
            </a:r>
          </a:p>
        </p:txBody>
      </p:sp>
      <p:sp>
        <p:nvSpPr>
          <p:cNvPr id="3" name="Body Level One…"/>
          <p:cNvSpPr txBox="1">
            <a:spLocks noGrp="1"/>
          </p:cNvSpPr>
          <p:nvPr>
            <p:ph type="body" idx="1"/>
          </p:nvPr>
        </p:nvSpPr>
        <p:spPr>
          <a:xfrm>
            <a:off x="609600" y="1600200"/>
            <a:ext cx="10972800" cy="52578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5892800" y="5988050"/>
            <a:ext cx="2844800" cy="368301"/>
          </a:xfrm>
          <a:prstGeom prst="rect">
            <a:avLst/>
          </a:prstGeom>
          <a:ln w="12700">
            <a:miter lim="400000"/>
          </a:ln>
        </p:spPr>
        <p:txBody>
          <a:bodyPr wrap="none" lIns="0" tIns="0" rIns="0" bIns="0" anchor="b">
            <a:spAutoFit/>
          </a:bodyPr>
          <a:lstStyle>
            <a:lvl1pPr algn="r">
              <a:defRPr sz="1000">
                <a:solidFill>
                  <a:srgbClr val="595959"/>
                </a:solidFill>
                <a:latin typeface="+mj-lt"/>
                <a:ea typeface="+mj-ea"/>
                <a:cs typeface="+mj-cs"/>
                <a:sym typeface="FreightSansLFPro Medium"/>
              </a:defRPr>
            </a:lvl1pPr>
          </a:lstStyle>
          <a:p>
            <a:fld id="{86CB4B4D-7CA3-9044-876B-883B54F8677D}" type="slidenum">
              <a:t>‹#›</a:t>
            </a:fld>
            <a:endParaRPr/>
          </a:p>
        </p:txBody>
      </p:sp>
      <p:pic>
        <p:nvPicPr>
          <p:cNvPr id="5" name="Picture 4">
            <a:extLst>
              <a:ext uri="{FF2B5EF4-FFF2-40B4-BE49-F238E27FC236}">
                <a16:creationId xmlns:a16="http://schemas.microsoft.com/office/drawing/2014/main" id="{7140EFE8-1C65-4E7D-9050-DE3608B61BE9}"/>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129696" y="5658678"/>
            <a:ext cx="1681595" cy="945898"/>
          </a:xfrm>
          <a:prstGeom prst="rect">
            <a:avLst/>
          </a:prstGeom>
        </p:spPr>
      </p:pic>
    </p:spTree>
  </p:cSld>
  <p:clrMap bg1="lt1" tx1="dk1" bg2="lt2" tx2="dk2" accent1="accent1" accent2="accent2" accent3="accent3" accent4="accent4" accent5="accent5" accent6="accent6" hlink="hlink" folHlink="folHlink"/>
  <p:sldLayoutIdLst>
    <p:sldLayoutId id="2147483651" r:id="rId1"/>
    <p:sldLayoutId id="2147483654" r:id="rId2"/>
  </p:sldLayoutIdLst>
  <p:transition spd="med"/>
  <p:txStyles>
    <p:titleStyle>
      <a:lvl1pPr marL="0" marR="0" indent="0" algn="l" defTabSz="914400" rtl="0" latinLnBrk="0">
        <a:lnSpc>
          <a:spcPct val="88000"/>
        </a:lnSpc>
        <a:spcBef>
          <a:spcPts val="0"/>
        </a:spcBef>
        <a:spcAft>
          <a:spcPts val="0"/>
        </a:spcAft>
        <a:buClrTx/>
        <a:buSzTx/>
        <a:buFontTx/>
        <a:buNone/>
        <a:tabLst/>
        <a:defRPr sz="3400" b="0" i="0" u="none" strike="noStrike" cap="none" spc="0" baseline="0">
          <a:ln>
            <a:noFill/>
          </a:ln>
          <a:solidFill>
            <a:srgbClr val="000000"/>
          </a:solidFill>
          <a:uFillTx/>
          <a:latin typeface="+mj-lt"/>
          <a:ea typeface="+mj-ea"/>
          <a:cs typeface="+mj-cs"/>
          <a:sym typeface="FreightSansLFPro Medium"/>
        </a:defRPr>
      </a:lvl1pPr>
      <a:lvl2pPr marL="0" marR="0" indent="0" algn="l" defTabSz="914400" rtl="0" latinLnBrk="0">
        <a:lnSpc>
          <a:spcPct val="88000"/>
        </a:lnSpc>
        <a:spcBef>
          <a:spcPts val="0"/>
        </a:spcBef>
        <a:spcAft>
          <a:spcPts val="0"/>
        </a:spcAft>
        <a:buClrTx/>
        <a:buSzTx/>
        <a:buFontTx/>
        <a:buNone/>
        <a:tabLst/>
        <a:defRPr sz="3400" b="0" i="0" u="none" strike="noStrike" cap="none" spc="0" baseline="0">
          <a:ln>
            <a:noFill/>
          </a:ln>
          <a:solidFill>
            <a:srgbClr val="000000"/>
          </a:solidFill>
          <a:uFillTx/>
          <a:latin typeface="+mj-lt"/>
          <a:ea typeface="+mj-ea"/>
          <a:cs typeface="+mj-cs"/>
          <a:sym typeface="FreightSansLFPro Medium"/>
        </a:defRPr>
      </a:lvl2pPr>
      <a:lvl3pPr marL="0" marR="0" indent="0" algn="l" defTabSz="914400" rtl="0" latinLnBrk="0">
        <a:lnSpc>
          <a:spcPct val="88000"/>
        </a:lnSpc>
        <a:spcBef>
          <a:spcPts val="0"/>
        </a:spcBef>
        <a:spcAft>
          <a:spcPts val="0"/>
        </a:spcAft>
        <a:buClrTx/>
        <a:buSzTx/>
        <a:buFontTx/>
        <a:buNone/>
        <a:tabLst/>
        <a:defRPr sz="3400" b="0" i="0" u="none" strike="noStrike" cap="none" spc="0" baseline="0">
          <a:ln>
            <a:noFill/>
          </a:ln>
          <a:solidFill>
            <a:srgbClr val="000000"/>
          </a:solidFill>
          <a:uFillTx/>
          <a:latin typeface="+mj-lt"/>
          <a:ea typeface="+mj-ea"/>
          <a:cs typeface="+mj-cs"/>
          <a:sym typeface="FreightSansLFPro Medium"/>
        </a:defRPr>
      </a:lvl3pPr>
      <a:lvl4pPr marL="0" marR="0" indent="0" algn="l" defTabSz="914400" rtl="0" latinLnBrk="0">
        <a:lnSpc>
          <a:spcPct val="88000"/>
        </a:lnSpc>
        <a:spcBef>
          <a:spcPts val="0"/>
        </a:spcBef>
        <a:spcAft>
          <a:spcPts val="0"/>
        </a:spcAft>
        <a:buClrTx/>
        <a:buSzTx/>
        <a:buFontTx/>
        <a:buNone/>
        <a:tabLst/>
        <a:defRPr sz="3400" b="0" i="0" u="none" strike="noStrike" cap="none" spc="0" baseline="0">
          <a:ln>
            <a:noFill/>
          </a:ln>
          <a:solidFill>
            <a:srgbClr val="000000"/>
          </a:solidFill>
          <a:uFillTx/>
          <a:latin typeface="+mj-lt"/>
          <a:ea typeface="+mj-ea"/>
          <a:cs typeface="+mj-cs"/>
          <a:sym typeface="FreightSansLFPro Medium"/>
        </a:defRPr>
      </a:lvl4pPr>
      <a:lvl5pPr marL="0" marR="0" indent="0" algn="l" defTabSz="914400" rtl="0" latinLnBrk="0">
        <a:lnSpc>
          <a:spcPct val="88000"/>
        </a:lnSpc>
        <a:spcBef>
          <a:spcPts val="0"/>
        </a:spcBef>
        <a:spcAft>
          <a:spcPts val="0"/>
        </a:spcAft>
        <a:buClrTx/>
        <a:buSzTx/>
        <a:buFontTx/>
        <a:buNone/>
        <a:tabLst/>
        <a:defRPr sz="3400" b="0" i="0" u="none" strike="noStrike" cap="none" spc="0" baseline="0">
          <a:ln>
            <a:noFill/>
          </a:ln>
          <a:solidFill>
            <a:srgbClr val="000000"/>
          </a:solidFill>
          <a:uFillTx/>
          <a:latin typeface="+mj-lt"/>
          <a:ea typeface="+mj-ea"/>
          <a:cs typeface="+mj-cs"/>
          <a:sym typeface="FreightSansLFPro Medium"/>
        </a:defRPr>
      </a:lvl5pPr>
      <a:lvl6pPr marL="0" marR="0" indent="0" algn="l" defTabSz="914400" rtl="0" latinLnBrk="0">
        <a:lnSpc>
          <a:spcPct val="88000"/>
        </a:lnSpc>
        <a:spcBef>
          <a:spcPts val="0"/>
        </a:spcBef>
        <a:spcAft>
          <a:spcPts val="0"/>
        </a:spcAft>
        <a:buClrTx/>
        <a:buSzTx/>
        <a:buFontTx/>
        <a:buNone/>
        <a:tabLst/>
        <a:defRPr sz="3400" b="0" i="0" u="none" strike="noStrike" cap="none" spc="0" baseline="0">
          <a:ln>
            <a:noFill/>
          </a:ln>
          <a:solidFill>
            <a:srgbClr val="000000"/>
          </a:solidFill>
          <a:uFillTx/>
          <a:latin typeface="+mj-lt"/>
          <a:ea typeface="+mj-ea"/>
          <a:cs typeface="+mj-cs"/>
          <a:sym typeface="FreightSansLFPro Medium"/>
        </a:defRPr>
      </a:lvl6pPr>
      <a:lvl7pPr marL="0" marR="0" indent="0" algn="l" defTabSz="914400" rtl="0" latinLnBrk="0">
        <a:lnSpc>
          <a:spcPct val="88000"/>
        </a:lnSpc>
        <a:spcBef>
          <a:spcPts val="0"/>
        </a:spcBef>
        <a:spcAft>
          <a:spcPts val="0"/>
        </a:spcAft>
        <a:buClrTx/>
        <a:buSzTx/>
        <a:buFontTx/>
        <a:buNone/>
        <a:tabLst/>
        <a:defRPr sz="3400" b="0" i="0" u="none" strike="noStrike" cap="none" spc="0" baseline="0">
          <a:ln>
            <a:noFill/>
          </a:ln>
          <a:solidFill>
            <a:srgbClr val="000000"/>
          </a:solidFill>
          <a:uFillTx/>
          <a:latin typeface="+mj-lt"/>
          <a:ea typeface="+mj-ea"/>
          <a:cs typeface="+mj-cs"/>
          <a:sym typeface="FreightSansLFPro Medium"/>
        </a:defRPr>
      </a:lvl7pPr>
      <a:lvl8pPr marL="0" marR="0" indent="0" algn="l" defTabSz="914400" rtl="0" latinLnBrk="0">
        <a:lnSpc>
          <a:spcPct val="88000"/>
        </a:lnSpc>
        <a:spcBef>
          <a:spcPts val="0"/>
        </a:spcBef>
        <a:spcAft>
          <a:spcPts val="0"/>
        </a:spcAft>
        <a:buClrTx/>
        <a:buSzTx/>
        <a:buFontTx/>
        <a:buNone/>
        <a:tabLst/>
        <a:defRPr sz="3400" b="0" i="0" u="none" strike="noStrike" cap="none" spc="0" baseline="0">
          <a:ln>
            <a:noFill/>
          </a:ln>
          <a:solidFill>
            <a:srgbClr val="000000"/>
          </a:solidFill>
          <a:uFillTx/>
          <a:latin typeface="+mj-lt"/>
          <a:ea typeface="+mj-ea"/>
          <a:cs typeface="+mj-cs"/>
          <a:sym typeface="FreightSansLFPro Medium"/>
        </a:defRPr>
      </a:lvl8pPr>
      <a:lvl9pPr marL="0" marR="0" indent="0" algn="l" defTabSz="914400" rtl="0" latinLnBrk="0">
        <a:lnSpc>
          <a:spcPct val="88000"/>
        </a:lnSpc>
        <a:spcBef>
          <a:spcPts val="0"/>
        </a:spcBef>
        <a:spcAft>
          <a:spcPts val="0"/>
        </a:spcAft>
        <a:buClrTx/>
        <a:buSzTx/>
        <a:buFontTx/>
        <a:buNone/>
        <a:tabLst/>
        <a:defRPr sz="3400" b="0" i="0" u="none" strike="noStrike" cap="none" spc="0" baseline="0">
          <a:ln>
            <a:noFill/>
          </a:ln>
          <a:solidFill>
            <a:srgbClr val="000000"/>
          </a:solidFill>
          <a:uFillTx/>
          <a:latin typeface="+mj-lt"/>
          <a:ea typeface="+mj-ea"/>
          <a:cs typeface="+mj-cs"/>
          <a:sym typeface="FreightSansLFPro Medium"/>
        </a:defRPr>
      </a:lvl9pPr>
    </p:titleStyle>
    <p:bodyStyle>
      <a:lvl1pPr marL="174625" marR="0" indent="-174625" algn="l" defTabSz="914400" rtl="0" latinLnBrk="0">
        <a:lnSpc>
          <a:spcPct val="94000"/>
        </a:lnSpc>
        <a:spcBef>
          <a:spcPts val="800"/>
        </a:spcBef>
        <a:spcAft>
          <a:spcPts val="0"/>
        </a:spcAft>
        <a:buClr>
          <a:schemeClr val="accent1"/>
        </a:buClr>
        <a:buSzPct val="70000"/>
        <a:buFont typeface="Arial"/>
        <a:buChar char="•"/>
        <a:tabLst/>
        <a:defRPr sz="1600" b="0" i="0" u="none" strike="noStrike" cap="none" spc="0" baseline="0">
          <a:ln>
            <a:noFill/>
          </a:ln>
          <a:solidFill>
            <a:srgbClr val="595959"/>
          </a:solidFill>
          <a:uFillTx/>
          <a:latin typeface="+mj-lt"/>
          <a:ea typeface="+mj-ea"/>
          <a:cs typeface="+mj-cs"/>
          <a:sym typeface="FreightSansLFPro Medium"/>
        </a:defRPr>
      </a:lvl1pPr>
      <a:lvl2pPr marL="342900" marR="0" indent="-168275" algn="l" defTabSz="914400" rtl="0" latinLnBrk="0">
        <a:lnSpc>
          <a:spcPct val="94000"/>
        </a:lnSpc>
        <a:spcBef>
          <a:spcPts val="800"/>
        </a:spcBef>
        <a:spcAft>
          <a:spcPts val="0"/>
        </a:spcAft>
        <a:buClr>
          <a:schemeClr val="accent1"/>
        </a:buClr>
        <a:buSzPct val="70000"/>
        <a:buFont typeface="Arial"/>
        <a:buChar char="–"/>
        <a:tabLst/>
        <a:defRPr sz="1600" b="0" i="0" u="none" strike="noStrike" cap="none" spc="0" baseline="0">
          <a:ln>
            <a:noFill/>
          </a:ln>
          <a:solidFill>
            <a:srgbClr val="595959"/>
          </a:solidFill>
          <a:uFillTx/>
          <a:latin typeface="+mj-lt"/>
          <a:ea typeface="+mj-ea"/>
          <a:cs typeface="+mj-cs"/>
          <a:sym typeface="FreightSansLFPro Medium"/>
        </a:defRPr>
      </a:lvl2pPr>
      <a:lvl3pPr marL="538842" marR="0" indent="-195942" algn="l" defTabSz="914400" rtl="0" latinLnBrk="0">
        <a:lnSpc>
          <a:spcPct val="94000"/>
        </a:lnSpc>
        <a:spcBef>
          <a:spcPts val="800"/>
        </a:spcBef>
        <a:spcAft>
          <a:spcPts val="0"/>
        </a:spcAft>
        <a:buClr>
          <a:schemeClr val="accent1"/>
        </a:buClr>
        <a:buSzPct val="60000"/>
        <a:buFont typeface="Arial"/>
        <a:buChar char="–"/>
        <a:tabLst/>
        <a:defRPr sz="1600" b="0" i="0" u="none" strike="noStrike" cap="none" spc="0" baseline="0">
          <a:ln>
            <a:noFill/>
          </a:ln>
          <a:solidFill>
            <a:srgbClr val="595959"/>
          </a:solidFill>
          <a:uFillTx/>
          <a:latin typeface="+mj-lt"/>
          <a:ea typeface="+mj-ea"/>
          <a:cs typeface="+mj-cs"/>
          <a:sym typeface="FreightSansLFPro Medium"/>
        </a:defRPr>
      </a:lvl3pPr>
      <a:lvl4pPr marL="0" marR="0" indent="0" algn="l" defTabSz="914400" rtl="0" latinLnBrk="0">
        <a:lnSpc>
          <a:spcPct val="94000"/>
        </a:lnSpc>
        <a:spcBef>
          <a:spcPts val="800"/>
        </a:spcBef>
        <a:spcAft>
          <a:spcPts val="0"/>
        </a:spcAft>
        <a:buClr>
          <a:schemeClr val="accent1"/>
        </a:buClr>
        <a:buSzPct val="80000"/>
        <a:buFont typeface="Arial"/>
        <a:buChar char="​"/>
        <a:tabLst/>
        <a:defRPr sz="1600" b="0" i="0" u="none" strike="noStrike" cap="none" spc="0" baseline="0">
          <a:ln>
            <a:noFill/>
          </a:ln>
          <a:solidFill>
            <a:srgbClr val="595959"/>
          </a:solidFill>
          <a:uFillTx/>
          <a:latin typeface="+mj-lt"/>
          <a:ea typeface="+mj-ea"/>
          <a:cs typeface="+mj-cs"/>
          <a:sym typeface="FreightSansLFPro Medium"/>
        </a:defRPr>
      </a:lvl4pPr>
      <a:lvl5pPr marL="0" marR="0" indent="0" algn="l" defTabSz="914400" rtl="0" latinLnBrk="0">
        <a:lnSpc>
          <a:spcPct val="94000"/>
        </a:lnSpc>
        <a:spcBef>
          <a:spcPts val="800"/>
        </a:spcBef>
        <a:spcAft>
          <a:spcPts val="0"/>
        </a:spcAft>
        <a:buClr>
          <a:schemeClr val="accent1"/>
        </a:buClr>
        <a:buSzPct val="80000"/>
        <a:buFont typeface="Arial"/>
        <a:buChar char="​"/>
        <a:tabLst/>
        <a:defRPr sz="1600" b="0" i="0" u="none" strike="noStrike" cap="none" spc="0" baseline="0">
          <a:ln>
            <a:noFill/>
          </a:ln>
          <a:solidFill>
            <a:srgbClr val="595959"/>
          </a:solidFill>
          <a:uFillTx/>
          <a:latin typeface="+mj-lt"/>
          <a:ea typeface="+mj-ea"/>
          <a:cs typeface="+mj-cs"/>
          <a:sym typeface="FreightSansLFPro Medium"/>
        </a:defRPr>
      </a:lvl5pPr>
      <a:lvl6pPr marL="0" marR="0" indent="0" algn="l" defTabSz="914400" rtl="0" latinLnBrk="0">
        <a:lnSpc>
          <a:spcPct val="94000"/>
        </a:lnSpc>
        <a:spcBef>
          <a:spcPts val="800"/>
        </a:spcBef>
        <a:spcAft>
          <a:spcPts val="0"/>
        </a:spcAft>
        <a:buClr>
          <a:schemeClr val="accent1"/>
        </a:buClr>
        <a:buSzPct val="100000"/>
        <a:buFont typeface="Arial"/>
        <a:buChar char="​"/>
        <a:tabLst/>
        <a:defRPr sz="1600" b="0" i="0" u="none" strike="noStrike" cap="none" spc="0" baseline="0">
          <a:ln>
            <a:noFill/>
          </a:ln>
          <a:solidFill>
            <a:srgbClr val="595959"/>
          </a:solidFill>
          <a:uFillTx/>
          <a:latin typeface="+mj-lt"/>
          <a:ea typeface="+mj-ea"/>
          <a:cs typeface="+mj-cs"/>
          <a:sym typeface="FreightSansLFPro Medium"/>
        </a:defRPr>
      </a:lvl6pPr>
      <a:lvl7pPr marL="0" marR="0" indent="0" algn="l" defTabSz="914400" rtl="0" latinLnBrk="0">
        <a:lnSpc>
          <a:spcPct val="94000"/>
        </a:lnSpc>
        <a:spcBef>
          <a:spcPts val="800"/>
        </a:spcBef>
        <a:spcAft>
          <a:spcPts val="0"/>
        </a:spcAft>
        <a:buClr>
          <a:schemeClr val="accent1"/>
        </a:buClr>
        <a:buSzPct val="100000"/>
        <a:buFont typeface="Arial"/>
        <a:buChar char="​"/>
        <a:tabLst/>
        <a:defRPr sz="1600" b="0" i="0" u="none" strike="noStrike" cap="none" spc="0" baseline="0">
          <a:ln>
            <a:noFill/>
          </a:ln>
          <a:solidFill>
            <a:srgbClr val="595959"/>
          </a:solidFill>
          <a:uFillTx/>
          <a:latin typeface="+mj-lt"/>
          <a:ea typeface="+mj-ea"/>
          <a:cs typeface="+mj-cs"/>
          <a:sym typeface="FreightSansLFPro Medium"/>
        </a:defRPr>
      </a:lvl7pPr>
      <a:lvl8pPr marL="0" marR="0" indent="0" algn="l" defTabSz="914400" rtl="0" latinLnBrk="0">
        <a:lnSpc>
          <a:spcPct val="94000"/>
        </a:lnSpc>
        <a:spcBef>
          <a:spcPts val="800"/>
        </a:spcBef>
        <a:spcAft>
          <a:spcPts val="0"/>
        </a:spcAft>
        <a:buClr>
          <a:schemeClr val="accent1"/>
        </a:buClr>
        <a:buSzPct val="100000"/>
        <a:buFont typeface="Arial"/>
        <a:buChar char="​"/>
        <a:tabLst/>
        <a:defRPr sz="1600" b="0" i="0" u="none" strike="noStrike" cap="none" spc="0" baseline="0">
          <a:ln>
            <a:noFill/>
          </a:ln>
          <a:solidFill>
            <a:srgbClr val="595959"/>
          </a:solidFill>
          <a:uFillTx/>
          <a:latin typeface="+mj-lt"/>
          <a:ea typeface="+mj-ea"/>
          <a:cs typeface="+mj-cs"/>
          <a:sym typeface="FreightSansLFPro Medium"/>
        </a:defRPr>
      </a:lvl8pPr>
      <a:lvl9pPr marL="0" marR="0" indent="0" algn="l" defTabSz="914400" rtl="0" latinLnBrk="0">
        <a:lnSpc>
          <a:spcPct val="94000"/>
        </a:lnSpc>
        <a:spcBef>
          <a:spcPts val="800"/>
        </a:spcBef>
        <a:spcAft>
          <a:spcPts val="0"/>
        </a:spcAft>
        <a:buClr>
          <a:schemeClr val="accent1"/>
        </a:buClr>
        <a:buSzPct val="100000"/>
        <a:buFont typeface="Arial"/>
        <a:buChar char="​"/>
        <a:tabLst/>
        <a:defRPr sz="1600" b="0" i="0" u="none" strike="noStrike" cap="none" spc="0" baseline="0">
          <a:ln>
            <a:noFill/>
          </a:ln>
          <a:solidFill>
            <a:srgbClr val="595959"/>
          </a:solidFill>
          <a:uFillTx/>
          <a:latin typeface="+mj-lt"/>
          <a:ea typeface="+mj-ea"/>
          <a:cs typeface="+mj-cs"/>
          <a:sym typeface="FreightSansLFPro Medium"/>
        </a:defRPr>
      </a:lvl9pPr>
    </p:bodyStyle>
    <p:otherStyle>
      <a:lvl1pPr marL="0" marR="0" indent="0" algn="r" defTabSz="1219200" rtl="0" latinLnBrk="0">
        <a:lnSpc>
          <a:spcPct val="100000"/>
        </a:lnSpc>
        <a:spcBef>
          <a:spcPts val="0"/>
        </a:spcBef>
        <a:spcAft>
          <a:spcPts val="0"/>
        </a:spcAft>
        <a:buClrTx/>
        <a:buSzTx/>
        <a:buFontTx/>
        <a:buNone/>
        <a:tabLst/>
        <a:defRPr sz="1000" b="0" i="0" u="none" strike="noStrike" cap="none" spc="0" baseline="0">
          <a:ln>
            <a:noFill/>
          </a:ln>
          <a:solidFill>
            <a:schemeClr val="tx1"/>
          </a:solidFill>
          <a:uFillTx/>
          <a:latin typeface="+mn-lt"/>
          <a:ea typeface="+mn-ea"/>
          <a:cs typeface="+mn-cs"/>
          <a:sym typeface="FreightSansLFPro Medium"/>
        </a:defRPr>
      </a:lvl1pPr>
      <a:lvl2pPr marL="0" marR="0" indent="0" algn="r" defTabSz="1219200" rtl="0" latinLnBrk="0">
        <a:lnSpc>
          <a:spcPct val="100000"/>
        </a:lnSpc>
        <a:spcBef>
          <a:spcPts val="0"/>
        </a:spcBef>
        <a:spcAft>
          <a:spcPts val="0"/>
        </a:spcAft>
        <a:buClrTx/>
        <a:buSzTx/>
        <a:buFontTx/>
        <a:buNone/>
        <a:tabLst/>
        <a:defRPr sz="1000" b="0" i="0" u="none" strike="noStrike" cap="none" spc="0" baseline="0">
          <a:ln>
            <a:noFill/>
          </a:ln>
          <a:solidFill>
            <a:schemeClr val="tx1"/>
          </a:solidFill>
          <a:uFillTx/>
          <a:latin typeface="+mn-lt"/>
          <a:ea typeface="+mn-ea"/>
          <a:cs typeface="+mn-cs"/>
          <a:sym typeface="FreightSansLFPro Medium"/>
        </a:defRPr>
      </a:lvl2pPr>
      <a:lvl3pPr marL="0" marR="0" indent="0" algn="r" defTabSz="1219200" rtl="0" latinLnBrk="0">
        <a:lnSpc>
          <a:spcPct val="100000"/>
        </a:lnSpc>
        <a:spcBef>
          <a:spcPts val="0"/>
        </a:spcBef>
        <a:spcAft>
          <a:spcPts val="0"/>
        </a:spcAft>
        <a:buClrTx/>
        <a:buSzTx/>
        <a:buFontTx/>
        <a:buNone/>
        <a:tabLst/>
        <a:defRPr sz="1000" b="0" i="0" u="none" strike="noStrike" cap="none" spc="0" baseline="0">
          <a:ln>
            <a:noFill/>
          </a:ln>
          <a:solidFill>
            <a:schemeClr val="tx1"/>
          </a:solidFill>
          <a:uFillTx/>
          <a:latin typeface="+mn-lt"/>
          <a:ea typeface="+mn-ea"/>
          <a:cs typeface="+mn-cs"/>
          <a:sym typeface="FreightSansLFPro Medium"/>
        </a:defRPr>
      </a:lvl3pPr>
      <a:lvl4pPr marL="0" marR="0" indent="0" algn="r" defTabSz="1219200" rtl="0" latinLnBrk="0">
        <a:lnSpc>
          <a:spcPct val="100000"/>
        </a:lnSpc>
        <a:spcBef>
          <a:spcPts val="0"/>
        </a:spcBef>
        <a:spcAft>
          <a:spcPts val="0"/>
        </a:spcAft>
        <a:buClrTx/>
        <a:buSzTx/>
        <a:buFontTx/>
        <a:buNone/>
        <a:tabLst/>
        <a:defRPr sz="1000" b="0" i="0" u="none" strike="noStrike" cap="none" spc="0" baseline="0">
          <a:ln>
            <a:noFill/>
          </a:ln>
          <a:solidFill>
            <a:schemeClr val="tx1"/>
          </a:solidFill>
          <a:uFillTx/>
          <a:latin typeface="+mn-lt"/>
          <a:ea typeface="+mn-ea"/>
          <a:cs typeface="+mn-cs"/>
          <a:sym typeface="FreightSansLFPro Medium"/>
        </a:defRPr>
      </a:lvl4pPr>
      <a:lvl5pPr marL="0" marR="0" indent="0" algn="r" defTabSz="1219200" rtl="0" latinLnBrk="0">
        <a:lnSpc>
          <a:spcPct val="100000"/>
        </a:lnSpc>
        <a:spcBef>
          <a:spcPts val="0"/>
        </a:spcBef>
        <a:spcAft>
          <a:spcPts val="0"/>
        </a:spcAft>
        <a:buClrTx/>
        <a:buSzTx/>
        <a:buFontTx/>
        <a:buNone/>
        <a:tabLst/>
        <a:defRPr sz="1000" b="0" i="0" u="none" strike="noStrike" cap="none" spc="0" baseline="0">
          <a:ln>
            <a:noFill/>
          </a:ln>
          <a:solidFill>
            <a:schemeClr val="tx1"/>
          </a:solidFill>
          <a:uFillTx/>
          <a:latin typeface="+mn-lt"/>
          <a:ea typeface="+mn-ea"/>
          <a:cs typeface="+mn-cs"/>
          <a:sym typeface="FreightSansLFPro Medium"/>
        </a:defRPr>
      </a:lvl5pPr>
      <a:lvl6pPr marL="0" marR="0" indent="0" algn="r" defTabSz="1219200" rtl="0" latinLnBrk="0">
        <a:lnSpc>
          <a:spcPct val="100000"/>
        </a:lnSpc>
        <a:spcBef>
          <a:spcPts val="0"/>
        </a:spcBef>
        <a:spcAft>
          <a:spcPts val="0"/>
        </a:spcAft>
        <a:buClrTx/>
        <a:buSzTx/>
        <a:buFontTx/>
        <a:buNone/>
        <a:tabLst/>
        <a:defRPr sz="1000" b="0" i="0" u="none" strike="noStrike" cap="none" spc="0" baseline="0">
          <a:ln>
            <a:noFill/>
          </a:ln>
          <a:solidFill>
            <a:schemeClr val="tx1"/>
          </a:solidFill>
          <a:uFillTx/>
          <a:latin typeface="+mn-lt"/>
          <a:ea typeface="+mn-ea"/>
          <a:cs typeface="+mn-cs"/>
          <a:sym typeface="FreightSansLFPro Medium"/>
        </a:defRPr>
      </a:lvl6pPr>
      <a:lvl7pPr marL="0" marR="0" indent="0" algn="r" defTabSz="1219200" rtl="0" latinLnBrk="0">
        <a:lnSpc>
          <a:spcPct val="100000"/>
        </a:lnSpc>
        <a:spcBef>
          <a:spcPts val="0"/>
        </a:spcBef>
        <a:spcAft>
          <a:spcPts val="0"/>
        </a:spcAft>
        <a:buClrTx/>
        <a:buSzTx/>
        <a:buFontTx/>
        <a:buNone/>
        <a:tabLst/>
        <a:defRPr sz="1000" b="0" i="0" u="none" strike="noStrike" cap="none" spc="0" baseline="0">
          <a:ln>
            <a:noFill/>
          </a:ln>
          <a:solidFill>
            <a:schemeClr val="tx1"/>
          </a:solidFill>
          <a:uFillTx/>
          <a:latin typeface="+mn-lt"/>
          <a:ea typeface="+mn-ea"/>
          <a:cs typeface="+mn-cs"/>
          <a:sym typeface="FreightSansLFPro Medium"/>
        </a:defRPr>
      </a:lvl7pPr>
      <a:lvl8pPr marL="0" marR="0" indent="0" algn="r" defTabSz="1219200" rtl="0" latinLnBrk="0">
        <a:lnSpc>
          <a:spcPct val="100000"/>
        </a:lnSpc>
        <a:spcBef>
          <a:spcPts val="0"/>
        </a:spcBef>
        <a:spcAft>
          <a:spcPts val="0"/>
        </a:spcAft>
        <a:buClrTx/>
        <a:buSzTx/>
        <a:buFontTx/>
        <a:buNone/>
        <a:tabLst/>
        <a:defRPr sz="1000" b="0" i="0" u="none" strike="noStrike" cap="none" spc="0" baseline="0">
          <a:ln>
            <a:noFill/>
          </a:ln>
          <a:solidFill>
            <a:schemeClr val="tx1"/>
          </a:solidFill>
          <a:uFillTx/>
          <a:latin typeface="+mn-lt"/>
          <a:ea typeface="+mn-ea"/>
          <a:cs typeface="+mn-cs"/>
          <a:sym typeface="FreightSansLFPro Medium"/>
        </a:defRPr>
      </a:lvl8pPr>
      <a:lvl9pPr marL="0" marR="0" indent="0" algn="r" defTabSz="1219200" rtl="0" latinLnBrk="0">
        <a:lnSpc>
          <a:spcPct val="100000"/>
        </a:lnSpc>
        <a:spcBef>
          <a:spcPts val="0"/>
        </a:spcBef>
        <a:spcAft>
          <a:spcPts val="0"/>
        </a:spcAft>
        <a:buClrTx/>
        <a:buSzTx/>
        <a:buFontTx/>
        <a:buNone/>
        <a:tabLst/>
        <a:defRPr sz="1000" b="0" i="0" u="none" strike="noStrike" cap="none" spc="0" baseline="0">
          <a:ln>
            <a:noFill/>
          </a:ln>
          <a:solidFill>
            <a:schemeClr val="tx1"/>
          </a:solidFill>
          <a:uFillTx/>
          <a:latin typeface="+mn-lt"/>
          <a:ea typeface="+mn-ea"/>
          <a:cs typeface="+mn-cs"/>
          <a:sym typeface="FreightSansLFPro Medium"/>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68452" y="344010"/>
            <a:ext cx="11055096" cy="501651"/>
          </a:xfrm>
          <a:prstGeom prst="rect">
            <a:avLst/>
          </a:prstGeom>
        </p:spPr>
        <p:txBody>
          <a:bodyPr vert="horz" wrap="square" lIns="0" tIns="0" rIns="91440" bIns="0" rtlCol="0" anchor="t" anchorCtr="0">
            <a:noAutofit/>
          </a:bodyPr>
          <a:lstStyle/>
          <a:p>
            <a:r>
              <a:rPr lang="en-US" dirty="0"/>
              <a:t>Click to edit Master title style</a:t>
            </a:r>
          </a:p>
        </p:txBody>
      </p:sp>
      <p:sp>
        <p:nvSpPr>
          <p:cNvPr id="3" name="Text Placeholder 2"/>
          <p:cNvSpPr>
            <a:spLocks noGrp="1"/>
          </p:cNvSpPr>
          <p:nvPr>
            <p:ph type="body" idx="1"/>
          </p:nvPr>
        </p:nvSpPr>
        <p:spPr>
          <a:xfrm>
            <a:off x="567758" y="1534438"/>
            <a:ext cx="11056484" cy="4809996"/>
          </a:xfrm>
          <a:prstGeom prst="rect">
            <a:avLst/>
          </a:prstGeom>
        </p:spPr>
        <p:txBody>
          <a:bodyPr vert="horz" lIns="0" tIns="0" rIns="0" bIns="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Footer Placeholder 3"/>
          <p:cNvSpPr>
            <a:spLocks noGrp="1"/>
          </p:cNvSpPr>
          <p:nvPr>
            <p:ph type="ftr" sz="quarter" idx="3"/>
          </p:nvPr>
        </p:nvSpPr>
        <p:spPr>
          <a:xfrm>
            <a:off x="567758" y="6481611"/>
            <a:ext cx="9998734" cy="246888"/>
          </a:xfrm>
          <a:prstGeom prst="rect">
            <a:avLst/>
          </a:prstGeom>
        </p:spPr>
        <p:txBody>
          <a:bodyPr vert="horz" wrap="none" lIns="0" tIns="0" rIns="0" bIns="0" rtlCol="0" anchor="b"/>
          <a:lstStyle>
            <a:lvl1pPr algn="l">
              <a:defRPr sz="1000" b="0" i="0">
                <a:solidFill>
                  <a:srgbClr val="595959"/>
                </a:solidFill>
                <a:latin typeface="FreightSansLFPro Medium" panose="02000506030000020004" pitchFamily="2" charset="77"/>
              </a:defRPr>
            </a:lvl1pPr>
          </a:lstStyle>
          <a:p>
            <a:endParaRPr lang="en-US" dirty="0"/>
          </a:p>
        </p:txBody>
      </p:sp>
      <p:sp>
        <p:nvSpPr>
          <p:cNvPr id="7" name="Slide Number Placeholder 6"/>
          <p:cNvSpPr>
            <a:spLocks noGrp="1"/>
          </p:cNvSpPr>
          <p:nvPr>
            <p:ph type="sldNum" sz="quarter" idx="4"/>
          </p:nvPr>
        </p:nvSpPr>
        <p:spPr>
          <a:xfrm>
            <a:off x="10997565" y="6481611"/>
            <a:ext cx="621505" cy="244475"/>
          </a:xfrm>
          <a:prstGeom prst="rect">
            <a:avLst/>
          </a:prstGeom>
        </p:spPr>
        <p:txBody>
          <a:bodyPr vert="horz" wrap="none" lIns="0" tIns="0" rIns="0" bIns="0" rtlCol="0" anchor="b"/>
          <a:lstStyle>
            <a:lvl1pPr algn="r">
              <a:defRPr sz="1000" b="0" i="0">
                <a:solidFill>
                  <a:srgbClr val="595959"/>
                </a:solidFill>
                <a:latin typeface="FreightSansLFPro Medium" panose="02000506030000020004" pitchFamily="2" charset="77"/>
              </a:defRPr>
            </a:lvl1pPr>
          </a:lstStyle>
          <a:p>
            <a:fld id="{86CB4B4D-7CA3-9044-876B-883B54F8677D}" type="slidenum">
              <a:rPr lang="en-GB" smtClean="0"/>
              <a:pPr/>
              <a:t>‹#›</a:t>
            </a:fld>
            <a:endParaRPr lang="en-GB" dirty="0"/>
          </a:p>
        </p:txBody>
      </p:sp>
      <p:sp>
        <p:nvSpPr>
          <p:cNvPr id="8" name="Date Placeholder 3"/>
          <p:cNvSpPr>
            <a:spLocks noGrp="1"/>
          </p:cNvSpPr>
          <p:nvPr>
            <p:ph type="dt" sz="half" idx="2"/>
          </p:nvPr>
        </p:nvSpPr>
        <p:spPr>
          <a:xfrm>
            <a:off x="0" y="6908460"/>
            <a:ext cx="71438" cy="45719"/>
          </a:xfrm>
          <a:prstGeom prst="rect">
            <a:avLst/>
          </a:prstGeom>
        </p:spPr>
        <p:txBody>
          <a:bodyPr wrap="none" lIns="0" tIns="0" rIns="0" bIns="0"/>
          <a:lstStyle>
            <a:lvl1pPr>
              <a:defRPr sz="100" b="0" i="0">
                <a:solidFill>
                  <a:schemeClr val="tx1">
                    <a:alpha val="0"/>
                  </a:schemeClr>
                </a:solidFill>
                <a:latin typeface="FreightSansLFPro Medium" panose="02000506030000020004" pitchFamily="2" charset="77"/>
              </a:defRPr>
            </a:lvl1pPr>
          </a:lstStyle>
          <a:p>
            <a:fld id="{BF8BE9DD-8235-4F93-9709-86819E3591DC}" type="datetime1">
              <a:rPr lang="en-US" smtClean="0"/>
              <a:pPr/>
              <a:t>11/15/2019</a:t>
            </a:fld>
            <a:endParaRPr lang="en-US" dirty="0"/>
          </a:p>
        </p:txBody>
      </p:sp>
    </p:spTree>
    <p:extLst>
      <p:ext uri="{BB962C8B-B14F-4D97-AF65-F5344CB8AC3E}">
        <p14:creationId xmlns:p14="http://schemas.microsoft.com/office/powerpoint/2010/main" val="2852785821"/>
      </p:ext>
    </p:extLst>
  </p:cSld>
  <p:clrMap bg1="lt1" tx1="dk1" bg2="lt2" tx2="dk2" accent1="accent1" accent2="accent2" accent3="accent3" accent4="accent4" accent5="accent5" accent6="accent6" hlink="hlink" folHlink="folHlink"/>
  <p:sldLayoutIdLst>
    <p:sldLayoutId id="2147483756" r:id="rId1"/>
    <p:sldLayoutId id="2147483755" r:id="rId2"/>
    <p:sldLayoutId id="2147483788" r:id="rId3"/>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914400" rtl="0" eaLnBrk="1" latinLnBrk="0" hangingPunct="1">
        <a:lnSpc>
          <a:spcPct val="88000"/>
        </a:lnSpc>
        <a:spcBef>
          <a:spcPct val="0"/>
        </a:spcBef>
        <a:buNone/>
        <a:defRPr sz="3400" b="0" i="0" kern="1200">
          <a:solidFill>
            <a:schemeClr val="tx1"/>
          </a:solidFill>
          <a:latin typeface="FreightSansLFPro Medium" panose="02000506030000020004" pitchFamily="2" charset="77"/>
          <a:ea typeface="+mj-ea"/>
          <a:cs typeface="+mj-cs"/>
        </a:defRPr>
      </a:lvl1pPr>
    </p:titleStyle>
    <p:bodyStyle>
      <a:lvl1pPr marL="174625" indent="-174625" algn="l" defTabSz="914400" rtl="0" eaLnBrk="1" latinLnBrk="0" hangingPunct="1">
        <a:lnSpc>
          <a:spcPct val="94000"/>
        </a:lnSpc>
        <a:spcBef>
          <a:spcPts val="800"/>
        </a:spcBef>
        <a:spcAft>
          <a:spcPts val="400"/>
        </a:spcAft>
        <a:buClr>
          <a:schemeClr val="accent1"/>
        </a:buClr>
        <a:buSzPct val="70000"/>
        <a:buFont typeface="Arial" panose="020B0604020202020204" pitchFamily="34" charset="0"/>
        <a:buChar char="•"/>
        <a:defRPr sz="1600" b="0" i="0" kern="1200">
          <a:solidFill>
            <a:schemeClr val="tx1">
              <a:lumMod val="65000"/>
              <a:lumOff val="35000"/>
            </a:schemeClr>
          </a:solidFill>
          <a:latin typeface="FreightSansLFPro Medium" panose="02000506030000020004" pitchFamily="2" charset="77"/>
          <a:ea typeface="+mn-ea"/>
          <a:cs typeface="+mn-cs"/>
        </a:defRPr>
      </a:lvl1pPr>
      <a:lvl2pPr marL="342900" indent="-168275" algn="l" defTabSz="914400" rtl="0" eaLnBrk="1" latinLnBrk="0" hangingPunct="1">
        <a:lnSpc>
          <a:spcPct val="94000"/>
        </a:lnSpc>
        <a:spcBef>
          <a:spcPts val="600"/>
        </a:spcBef>
        <a:spcAft>
          <a:spcPts val="400"/>
        </a:spcAft>
        <a:buClr>
          <a:schemeClr val="tx1">
            <a:lumMod val="65000"/>
            <a:lumOff val="35000"/>
          </a:schemeClr>
        </a:buClr>
        <a:buSzPct val="70000"/>
        <a:buFont typeface="FreightSansLFPro Lig" panose="02000506030000020004" pitchFamily="50" charset="0"/>
        <a:buChar char="–"/>
        <a:defRPr sz="1600" b="0" i="0" kern="1200">
          <a:solidFill>
            <a:schemeClr val="tx1">
              <a:lumMod val="65000"/>
              <a:lumOff val="35000"/>
            </a:schemeClr>
          </a:solidFill>
          <a:latin typeface="FreightSansLFPro Medium" panose="02000506030000020004" pitchFamily="2" charset="77"/>
          <a:ea typeface="+mn-ea"/>
          <a:cs typeface="+mn-cs"/>
        </a:defRPr>
      </a:lvl2pPr>
      <a:lvl3pPr marL="514350" indent="-171450" algn="l" defTabSz="914400" rtl="0" eaLnBrk="1" latinLnBrk="0" hangingPunct="1">
        <a:lnSpc>
          <a:spcPct val="94000"/>
        </a:lnSpc>
        <a:spcBef>
          <a:spcPts val="600"/>
        </a:spcBef>
        <a:spcAft>
          <a:spcPts val="400"/>
        </a:spcAft>
        <a:buClr>
          <a:schemeClr val="tx1">
            <a:lumMod val="65000"/>
            <a:lumOff val="35000"/>
          </a:schemeClr>
        </a:buClr>
        <a:buSzPct val="60000"/>
        <a:buFont typeface="FreightSansLFPro Lig" panose="02000506030000020004" pitchFamily="50" charset="0"/>
        <a:buChar char="–"/>
        <a:defRPr sz="1400" b="0" i="0" kern="1200">
          <a:solidFill>
            <a:schemeClr val="tx1">
              <a:lumMod val="65000"/>
              <a:lumOff val="35000"/>
            </a:schemeClr>
          </a:solidFill>
          <a:latin typeface="FreightSansLFPro Medium" panose="02000506030000020004" pitchFamily="2" charset="77"/>
          <a:ea typeface="+mn-ea"/>
          <a:cs typeface="+mn-cs"/>
        </a:defRPr>
      </a:lvl3pPr>
      <a:lvl4pPr marL="0" indent="0" algn="l" defTabSz="914400" rtl="0" eaLnBrk="1" latinLnBrk="0" hangingPunct="1">
        <a:lnSpc>
          <a:spcPct val="89000"/>
        </a:lnSpc>
        <a:spcBef>
          <a:spcPts val="500"/>
        </a:spcBef>
        <a:spcAft>
          <a:spcPts val="1400"/>
        </a:spcAft>
        <a:buSzPct val="80000"/>
        <a:buFont typeface="Arial" panose="020B0604020202020204" pitchFamily="34" charset="0"/>
        <a:buChar char="​"/>
        <a:tabLst>
          <a:tab pos="403225" algn="l"/>
        </a:tabLst>
        <a:defRPr sz="3400" b="0" i="0" kern="1200" baseline="0">
          <a:solidFill>
            <a:schemeClr val="tx1"/>
          </a:solidFill>
          <a:latin typeface="FreightSansLFPro Medium" panose="02000506030000020004" pitchFamily="2" charset="77"/>
          <a:ea typeface="+mn-ea"/>
          <a:cs typeface="+mn-cs"/>
        </a:defRPr>
      </a:lvl4pPr>
      <a:lvl5pPr marL="0" indent="0" algn="l" defTabSz="914400" rtl="0" eaLnBrk="1" latinLnBrk="0" hangingPunct="1">
        <a:lnSpc>
          <a:spcPct val="95000"/>
        </a:lnSpc>
        <a:spcBef>
          <a:spcPts val="0"/>
        </a:spcBef>
        <a:buSzPct val="80000"/>
        <a:buFont typeface="Arial" panose="020B0604020202020204" pitchFamily="34" charset="0"/>
        <a:buChar char="​"/>
        <a:defRPr sz="2100" b="0" i="0" kern="1200" baseline="0">
          <a:solidFill>
            <a:schemeClr val="tx1"/>
          </a:solidFill>
          <a:latin typeface="FreightSansLFPro Medium" panose="02000506030000020004" pitchFamily="2" charset="77"/>
          <a:ea typeface="+mn-ea"/>
          <a:cs typeface="+mn-cs"/>
        </a:defRPr>
      </a:lvl5pPr>
      <a:lvl6pPr marL="0" indent="0" algn="l" defTabSz="914400" rtl="0" eaLnBrk="1" latinLnBrk="0" hangingPunct="1">
        <a:lnSpc>
          <a:spcPct val="94000"/>
        </a:lnSpc>
        <a:spcBef>
          <a:spcPts val="0"/>
        </a:spcBef>
        <a:spcAft>
          <a:spcPts val="800"/>
        </a:spcAft>
        <a:buFont typeface="Arial" panose="020B0604020202020204" pitchFamily="34" charset="0"/>
        <a:buChar char="​"/>
        <a:defRPr sz="1600" kern="1200">
          <a:solidFill>
            <a:schemeClr val="tx1"/>
          </a:solidFill>
          <a:latin typeface="FreightSansLFPro Med" panose="02000606030000020004" pitchFamily="50" charset="0"/>
          <a:ea typeface="+mn-ea"/>
          <a:cs typeface="+mn-cs"/>
        </a:defRPr>
      </a:lvl6pPr>
      <a:lvl7pPr marL="0" indent="0" algn="l" defTabSz="914400" rtl="0" eaLnBrk="1" latinLnBrk="0" hangingPunct="1">
        <a:lnSpc>
          <a:spcPct val="94000"/>
        </a:lnSpc>
        <a:spcBef>
          <a:spcPts val="500"/>
        </a:spcBef>
        <a:buFont typeface="Arial" panose="020B0604020202020204" pitchFamily="34" charset="0"/>
        <a:buChar char="​"/>
        <a:defRPr sz="1600" kern="1200">
          <a:solidFill>
            <a:schemeClr val="tx1">
              <a:lumMod val="65000"/>
              <a:lumOff val="35000"/>
            </a:schemeClr>
          </a:solidFill>
          <a:latin typeface="+mj-lt"/>
          <a:ea typeface="+mn-ea"/>
          <a:cs typeface="+mn-cs"/>
        </a:defRPr>
      </a:lvl7pPr>
      <a:lvl8pPr marL="0" indent="0" algn="l" defTabSz="914400" rtl="0" eaLnBrk="1" latinLnBrk="0" hangingPunct="1">
        <a:lnSpc>
          <a:spcPct val="107000"/>
        </a:lnSpc>
        <a:spcBef>
          <a:spcPts val="1600"/>
        </a:spcBef>
        <a:spcAft>
          <a:spcPts val="600"/>
        </a:spcAft>
        <a:buFont typeface="Arial" panose="020B0604020202020204" pitchFamily="34" charset="0"/>
        <a:buChar char="​"/>
        <a:defRPr sz="1400" b="0" kern="1200" cap="all" spc="300" baseline="0">
          <a:solidFill>
            <a:schemeClr val="accent1"/>
          </a:solidFill>
          <a:latin typeface="FreightSansLFPro Med" panose="02000606030000020004" pitchFamily="50" charset="0"/>
          <a:ea typeface="+mn-ea"/>
          <a:cs typeface="+mn-cs"/>
        </a:defRPr>
      </a:lvl8pPr>
      <a:lvl9pPr marL="0" indent="0" algn="l" defTabSz="914400" rtl="0" eaLnBrk="1" latinLnBrk="0" hangingPunct="1">
        <a:lnSpc>
          <a:spcPct val="50000"/>
        </a:lnSpc>
        <a:spcBef>
          <a:spcPts val="3000"/>
        </a:spcBef>
        <a:spcAft>
          <a:spcPts val="0"/>
        </a:spcAft>
        <a:buFont typeface="Arial" panose="020B0604020202020204" pitchFamily="34" charset="0"/>
        <a:buChar char="​"/>
        <a:defRPr sz="8900" kern="1200" spc="-300">
          <a:solidFill>
            <a:schemeClr val="accent1"/>
          </a:solidFill>
          <a:latin typeface="+mj-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3" orient="horz" pos="2160">
          <p15:clr>
            <a:srgbClr val="F26B43"/>
          </p15:clr>
        </p15:guide>
        <p15:guide id="4" pos="3840">
          <p15:clr>
            <a:srgbClr val="F26B43"/>
          </p15:clr>
        </p15:guide>
        <p15:guide id="5" orient="horz" pos="210">
          <p15:clr>
            <a:srgbClr val="F26B43"/>
          </p15:clr>
        </p15:guide>
        <p15:guide id="6" orient="horz" pos="4110">
          <p15:clr>
            <a:srgbClr val="F26B43"/>
          </p15:clr>
        </p15:guide>
        <p15:guide id="7" pos="189">
          <p15:clr>
            <a:srgbClr val="F26B43"/>
          </p15:clr>
        </p15:guide>
        <p15:guide id="8" pos="7491">
          <p15:clr>
            <a:srgbClr val="F26B43"/>
          </p15:clr>
        </p15:guide>
        <p15:guide id="9" pos="2003">
          <p15:clr>
            <a:srgbClr val="F26B43"/>
          </p15:clr>
        </p15:guide>
        <p15:guide id="10" pos="5677">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rgbClr val="4267B2"/>
        </a:solidFill>
        <a:effectLst/>
      </p:bgPr>
    </p:bg>
    <p:spTree>
      <p:nvGrpSpPr>
        <p:cNvPr id="1" name=""/>
        <p:cNvGrpSpPr/>
        <p:nvPr/>
      </p:nvGrpSpPr>
      <p:grpSpPr>
        <a:xfrm>
          <a:off x="0" y="0"/>
          <a:ext cx="0" cy="0"/>
          <a:chOff x="0" y="0"/>
          <a:chExt cx="0" cy="0"/>
        </a:xfrm>
      </p:grpSpPr>
      <p:sp>
        <p:nvSpPr>
          <p:cNvPr id="8" name="AutoShape 3">
            <a:extLst>
              <a:ext uri="{FF2B5EF4-FFF2-40B4-BE49-F238E27FC236}">
                <a16:creationId xmlns:a16="http://schemas.microsoft.com/office/drawing/2014/main" id="{D60B280B-5DF4-4CDB-94AC-B8BE47FA5FCC}"/>
              </a:ext>
            </a:extLst>
          </p:cNvPr>
          <p:cNvSpPr>
            <a:spLocks noChangeAspect="1" noChangeArrowheads="1" noTextEdit="1"/>
          </p:cNvSpPr>
          <p:nvPr userDrawn="1"/>
        </p:nvSpPr>
        <p:spPr bwMode="auto">
          <a:xfrm>
            <a:off x="566738" y="650875"/>
            <a:ext cx="3700462" cy="1827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AU"/>
          </a:p>
        </p:txBody>
      </p:sp>
      <p:pic>
        <p:nvPicPr>
          <p:cNvPr id="15" name="Picture 14">
            <a:extLst>
              <a:ext uri="{FF2B5EF4-FFF2-40B4-BE49-F238E27FC236}">
                <a16:creationId xmlns:a16="http://schemas.microsoft.com/office/drawing/2014/main" id="{A4146D76-9268-43DF-B7BA-ECC3D2F3990B}"/>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398144" y="5818069"/>
            <a:ext cx="1681595" cy="945898"/>
          </a:xfrm>
          <a:prstGeom prst="rect">
            <a:avLst/>
          </a:prstGeom>
        </p:spPr>
      </p:pic>
      <p:grpSp>
        <p:nvGrpSpPr>
          <p:cNvPr id="18" name="Group 17">
            <a:extLst>
              <a:ext uri="{FF2B5EF4-FFF2-40B4-BE49-F238E27FC236}">
                <a16:creationId xmlns:a16="http://schemas.microsoft.com/office/drawing/2014/main" id="{9472AA47-1017-4A60-A021-14356729BC74}"/>
              </a:ext>
            </a:extLst>
          </p:cNvPr>
          <p:cNvGrpSpPr/>
          <p:nvPr userDrawn="1"/>
        </p:nvGrpSpPr>
        <p:grpSpPr>
          <a:xfrm>
            <a:off x="235043" y="1386326"/>
            <a:ext cx="7906474" cy="5455031"/>
            <a:chOff x="3764020" y="5136383"/>
            <a:chExt cx="8401033" cy="5359531"/>
          </a:xfrm>
        </p:grpSpPr>
        <p:sp>
          <p:nvSpPr>
            <p:cNvPr id="19" name="Freeform 33">
              <a:extLst>
                <a:ext uri="{FF2B5EF4-FFF2-40B4-BE49-F238E27FC236}">
                  <a16:creationId xmlns:a16="http://schemas.microsoft.com/office/drawing/2014/main" id="{0C6D9B86-715E-41B4-A325-F22AF2F1D412}"/>
                </a:ext>
              </a:extLst>
            </p:cNvPr>
            <p:cNvSpPr/>
            <p:nvPr/>
          </p:nvSpPr>
          <p:spPr>
            <a:xfrm>
              <a:off x="5060294" y="9115139"/>
              <a:ext cx="371296" cy="1380775"/>
            </a:xfrm>
            <a:custGeom>
              <a:avLst/>
              <a:gdLst>
                <a:gd name="connsiteX0" fmla="*/ 505 w 371296"/>
                <a:gd name="connsiteY0" fmla="*/ 1227286 h 1380774"/>
                <a:gd name="connsiteX1" fmla="*/ 66672 w 371296"/>
                <a:gd name="connsiteY1" fmla="*/ 144091 h 1380774"/>
                <a:gd name="connsiteX2" fmla="*/ 229471 w 371296"/>
                <a:gd name="connsiteY2" fmla="*/ 301 h 1380774"/>
                <a:gd name="connsiteX3" fmla="*/ 373229 w 371296"/>
                <a:gd name="connsiteY3" fmla="*/ 163137 h 1380774"/>
                <a:gd name="connsiteX4" fmla="*/ 306586 w 371296"/>
                <a:gd name="connsiteY4" fmla="*/ 1246331 h 1380774"/>
                <a:gd name="connsiteX5" fmla="*/ 140648 w 371296"/>
                <a:gd name="connsiteY5" fmla="*/ 1386465 h 1380774"/>
                <a:gd name="connsiteX6" fmla="*/ 124 w 371296"/>
                <a:gd name="connsiteY6" fmla="*/ 1227286 h 1380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1296" h="1380774">
                  <a:moveTo>
                    <a:pt x="505" y="1227286"/>
                  </a:moveTo>
                  <a:lnTo>
                    <a:pt x="66672" y="144091"/>
                  </a:lnTo>
                  <a:cubicBezTo>
                    <a:pt x="71930" y="59419"/>
                    <a:pt x="144817" y="-4959"/>
                    <a:pt x="229471" y="301"/>
                  </a:cubicBezTo>
                  <a:cubicBezTo>
                    <a:pt x="314124" y="5560"/>
                    <a:pt x="378487" y="78464"/>
                    <a:pt x="373229" y="163137"/>
                  </a:cubicBezTo>
                  <a:lnTo>
                    <a:pt x="306586" y="1246331"/>
                  </a:lnTo>
                  <a:cubicBezTo>
                    <a:pt x="299452" y="1330861"/>
                    <a:pt x="225159" y="1393601"/>
                    <a:pt x="140648" y="1386465"/>
                  </a:cubicBezTo>
                  <a:cubicBezTo>
                    <a:pt x="58775" y="1379552"/>
                    <a:pt x="-3152" y="1309403"/>
                    <a:pt x="124" y="1227286"/>
                  </a:cubicBezTo>
                </a:path>
              </a:pathLst>
            </a:custGeom>
            <a:solidFill>
              <a:srgbClr val="5890FF"/>
            </a:solidFill>
            <a:ln w="9518" cap="flat">
              <a:noFill/>
              <a:prstDash val="solid"/>
              <a:miter/>
            </a:ln>
          </p:spPr>
          <p:txBody>
            <a:bodyPr rtlCol="0" anchor="ctr"/>
            <a:lstStyle/>
            <a:p>
              <a:pPr marL="0" marR="0" lvl="0" indent="0" algn="l" defTabSz="457200" rtl="0" eaLnBrk="1" fontAlgn="auto" latinLnBrk="0" hangingPunct="0">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FreightSansLFPro"/>
                <a:sym typeface="FreightSansLFPro"/>
              </a:endParaRPr>
            </a:p>
          </p:txBody>
        </p:sp>
        <p:sp>
          <p:nvSpPr>
            <p:cNvPr id="20" name="Freeform 45">
              <a:extLst>
                <a:ext uri="{FF2B5EF4-FFF2-40B4-BE49-F238E27FC236}">
                  <a16:creationId xmlns:a16="http://schemas.microsoft.com/office/drawing/2014/main" id="{AB7E4048-1C50-4178-902D-20EB59556332}"/>
                </a:ext>
              </a:extLst>
            </p:cNvPr>
            <p:cNvSpPr/>
            <p:nvPr/>
          </p:nvSpPr>
          <p:spPr>
            <a:xfrm>
              <a:off x="10597977" y="9495106"/>
              <a:ext cx="190408" cy="923691"/>
            </a:xfrm>
            <a:custGeom>
              <a:avLst/>
              <a:gdLst>
                <a:gd name="connsiteX0" fmla="*/ 47818 w 190408"/>
                <a:gd name="connsiteY0" fmla="*/ 66534 h 923690"/>
                <a:gd name="connsiteX1" fmla="*/ 125227 w 190408"/>
                <a:gd name="connsiteY1" fmla="*/ 218 h 923690"/>
                <a:gd name="connsiteX2" fmla="*/ 191671 w 190408"/>
                <a:gd name="connsiteY2" fmla="*/ 75295 h 923690"/>
                <a:gd name="connsiteX3" fmla="*/ 144069 w 190408"/>
                <a:gd name="connsiteY3" fmla="*/ 860147 h 923690"/>
                <a:gd name="connsiteX4" fmla="*/ 68866 w 190408"/>
                <a:gd name="connsiteY4" fmla="*/ 928956 h 923690"/>
                <a:gd name="connsiteX5" fmla="*/ 73 w 190408"/>
                <a:gd name="connsiteY5" fmla="*/ 853735 h 923690"/>
                <a:gd name="connsiteX6" fmla="*/ 216 w 190408"/>
                <a:gd name="connsiteY6" fmla="*/ 851386 h 923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0408" h="923690">
                  <a:moveTo>
                    <a:pt x="47818" y="66534"/>
                  </a:moveTo>
                  <a:cubicBezTo>
                    <a:pt x="50885" y="26841"/>
                    <a:pt x="85542" y="-2850"/>
                    <a:pt x="125227" y="218"/>
                  </a:cubicBezTo>
                  <a:cubicBezTo>
                    <a:pt x="163998" y="3215"/>
                    <a:pt x="193401" y="36438"/>
                    <a:pt x="191671" y="75295"/>
                  </a:cubicBezTo>
                  <a:lnTo>
                    <a:pt x="144069" y="860147"/>
                  </a:lnTo>
                  <a:cubicBezTo>
                    <a:pt x="142299" y="899919"/>
                    <a:pt x="108629" y="930726"/>
                    <a:pt x="68866" y="928956"/>
                  </a:cubicBezTo>
                  <a:cubicBezTo>
                    <a:pt x="29102" y="927186"/>
                    <a:pt x="-1698" y="893508"/>
                    <a:pt x="73" y="853735"/>
                  </a:cubicBezTo>
                  <a:cubicBezTo>
                    <a:pt x="108" y="852951"/>
                    <a:pt x="155" y="852169"/>
                    <a:pt x="216" y="851386"/>
                  </a:cubicBezTo>
                  <a:close/>
                </a:path>
              </a:pathLst>
            </a:custGeom>
            <a:solidFill>
              <a:srgbClr val="55C7EC"/>
            </a:solidFill>
            <a:ln w="9518" cap="flat">
              <a:noFill/>
              <a:prstDash val="solid"/>
              <a:miter/>
            </a:ln>
          </p:spPr>
          <p:txBody>
            <a:bodyPr rtlCol="0" anchor="ctr"/>
            <a:lstStyle/>
            <a:p>
              <a:pPr marL="0" marR="0" lvl="0" indent="0" algn="l" defTabSz="457200" rtl="0" eaLnBrk="1" fontAlgn="auto" latinLnBrk="0" hangingPunct="0">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FreightSansLFPro"/>
                <a:sym typeface="FreightSansLFPro"/>
              </a:endParaRPr>
            </a:p>
          </p:txBody>
        </p:sp>
        <p:sp>
          <p:nvSpPr>
            <p:cNvPr id="21" name="Freeform 46">
              <a:extLst>
                <a:ext uri="{FF2B5EF4-FFF2-40B4-BE49-F238E27FC236}">
                  <a16:creationId xmlns:a16="http://schemas.microsoft.com/office/drawing/2014/main" id="{8FC328FF-F1A5-4087-BDAF-CF25CCA47202}"/>
                </a:ext>
              </a:extLst>
            </p:cNvPr>
            <p:cNvSpPr/>
            <p:nvPr/>
          </p:nvSpPr>
          <p:spPr>
            <a:xfrm>
              <a:off x="4318568" y="8788830"/>
              <a:ext cx="266572" cy="466607"/>
            </a:xfrm>
            <a:custGeom>
              <a:avLst/>
              <a:gdLst>
                <a:gd name="connsiteX0" fmla="*/ 13120 w 266571"/>
                <a:gd name="connsiteY0" fmla="*/ 119606 h 466606"/>
                <a:gd name="connsiteX1" fmla="*/ 147977 w 266571"/>
                <a:gd name="connsiteY1" fmla="*/ 241 h 466606"/>
                <a:gd name="connsiteX2" fmla="*/ 267315 w 266571"/>
                <a:gd name="connsiteY2" fmla="*/ 135128 h 466606"/>
                <a:gd name="connsiteX3" fmla="*/ 254272 w 266571"/>
                <a:gd name="connsiteY3" fmla="*/ 350814 h 466606"/>
                <a:gd name="connsiteX4" fmla="*/ 254272 w 266571"/>
                <a:gd name="connsiteY4" fmla="*/ 350814 h 466606"/>
                <a:gd name="connsiteX5" fmla="*/ 116158 w 266571"/>
                <a:gd name="connsiteY5" fmla="*/ 466502 h 466606"/>
                <a:gd name="connsiteX6" fmla="*/ 77 w 266571"/>
                <a:gd name="connsiteY6" fmla="*/ 335197 h 466606"/>
                <a:gd name="connsiteX7" fmla="*/ 13120 w 266571"/>
                <a:gd name="connsiteY7" fmla="*/ 119511 h 4666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6571" h="466606">
                  <a:moveTo>
                    <a:pt x="13120" y="119606"/>
                  </a:moveTo>
                  <a:cubicBezTo>
                    <a:pt x="17405" y="49396"/>
                    <a:pt x="77782" y="-4046"/>
                    <a:pt x="147977" y="241"/>
                  </a:cubicBezTo>
                  <a:cubicBezTo>
                    <a:pt x="218171" y="4527"/>
                    <a:pt x="271600" y="64918"/>
                    <a:pt x="267315" y="135128"/>
                  </a:cubicBezTo>
                  <a:lnTo>
                    <a:pt x="254272" y="350814"/>
                  </a:lnTo>
                  <a:lnTo>
                    <a:pt x="254272" y="350814"/>
                  </a:lnTo>
                  <a:cubicBezTo>
                    <a:pt x="248072" y="420909"/>
                    <a:pt x="186236" y="472703"/>
                    <a:pt x="116158" y="466502"/>
                  </a:cubicBezTo>
                  <a:cubicBezTo>
                    <a:pt x="48731" y="460535"/>
                    <a:pt x="-2254" y="402862"/>
                    <a:pt x="77" y="335197"/>
                  </a:cubicBezTo>
                  <a:lnTo>
                    <a:pt x="13120" y="119511"/>
                  </a:lnTo>
                  <a:close/>
                </a:path>
              </a:pathLst>
            </a:custGeom>
            <a:solidFill>
              <a:srgbClr val="55C7EC"/>
            </a:solidFill>
            <a:ln w="9518" cap="flat">
              <a:noFill/>
              <a:prstDash val="solid"/>
              <a:miter/>
            </a:ln>
          </p:spPr>
          <p:txBody>
            <a:bodyPr rtlCol="0" anchor="ctr"/>
            <a:lstStyle/>
            <a:p>
              <a:pPr marL="0" marR="0" lvl="0" indent="0" algn="l" defTabSz="457200" rtl="0" eaLnBrk="1" fontAlgn="auto" latinLnBrk="0" hangingPunct="0">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FreightSansLFPro"/>
                <a:sym typeface="FreightSansLFPro"/>
              </a:endParaRPr>
            </a:p>
          </p:txBody>
        </p:sp>
        <p:sp>
          <p:nvSpPr>
            <p:cNvPr id="22" name="Freeform 47">
              <a:extLst>
                <a:ext uri="{FF2B5EF4-FFF2-40B4-BE49-F238E27FC236}">
                  <a16:creationId xmlns:a16="http://schemas.microsoft.com/office/drawing/2014/main" id="{F6DA29E6-8184-4C34-9979-95ECA3EE6511}"/>
                </a:ext>
              </a:extLst>
            </p:cNvPr>
            <p:cNvSpPr/>
            <p:nvPr/>
          </p:nvSpPr>
          <p:spPr>
            <a:xfrm>
              <a:off x="9533667" y="5975348"/>
              <a:ext cx="152327" cy="1114143"/>
            </a:xfrm>
            <a:custGeom>
              <a:avLst/>
              <a:gdLst>
                <a:gd name="connsiteX0" fmla="*/ 63216 w 152326"/>
                <a:gd name="connsiteY0" fmla="*/ 39909 h 1114142"/>
                <a:gd name="connsiteX1" fmla="*/ 117899 w 152326"/>
                <a:gd name="connsiteY1" fmla="*/ 636 h 1114142"/>
                <a:gd name="connsiteX2" fmla="*/ 157753 w 152326"/>
                <a:gd name="connsiteY2" fmla="*/ 45718 h 1114142"/>
                <a:gd name="connsiteX3" fmla="*/ 94538 w 152326"/>
                <a:gd name="connsiteY3" fmla="*/ 1079490 h 1114142"/>
                <a:gd name="connsiteX4" fmla="*/ 39871 w 152326"/>
                <a:gd name="connsiteY4" fmla="*/ 1118785 h 1114142"/>
                <a:gd name="connsiteX5" fmla="*/ 0 w 152326"/>
                <a:gd name="connsiteY5" fmla="*/ 1073776 h 1114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2326" h="1114142">
                  <a:moveTo>
                    <a:pt x="63216" y="39909"/>
                  </a:moveTo>
                  <a:cubicBezTo>
                    <a:pt x="67474" y="13960"/>
                    <a:pt x="91956" y="-3623"/>
                    <a:pt x="117899" y="636"/>
                  </a:cubicBezTo>
                  <a:cubicBezTo>
                    <a:pt x="140198" y="4296"/>
                    <a:pt x="156850" y="23133"/>
                    <a:pt x="157753" y="45718"/>
                  </a:cubicBezTo>
                  <a:lnTo>
                    <a:pt x="94538" y="1079490"/>
                  </a:lnTo>
                  <a:cubicBezTo>
                    <a:pt x="90291" y="1105441"/>
                    <a:pt x="65815" y="1123034"/>
                    <a:pt x="39871" y="1118785"/>
                  </a:cubicBezTo>
                  <a:cubicBezTo>
                    <a:pt x="17591" y="1115137"/>
                    <a:pt x="938" y="1096338"/>
                    <a:pt x="0" y="1073776"/>
                  </a:cubicBezTo>
                  <a:close/>
                </a:path>
              </a:pathLst>
            </a:custGeom>
            <a:solidFill>
              <a:srgbClr val="FE4E97"/>
            </a:solidFill>
            <a:ln w="9518" cap="flat">
              <a:noFill/>
              <a:prstDash val="solid"/>
              <a:miter/>
            </a:ln>
          </p:spPr>
          <p:txBody>
            <a:bodyPr rtlCol="0" anchor="ctr"/>
            <a:lstStyle/>
            <a:p>
              <a:pPr marL="0" marR="0" lvl="0" indent="0" algn="l" defTabSz="457200" rtl="0" eaLnBrk="1" fontAlgn="auto" latinLnBrk="0" hangingPunct="0">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FreightSansLFPro"/>
                <a:sym typeface="FreightSansLFPro"/>
              </a:endParaRPr>
            </a:p>
          </p:txBody>
        </p:sp>
        <p:sp>
          <p:nvSpPr>
            <p:cNvPr id="23" name="Freeform 52">
              <a:extLst>
                <a:ext uri="{FF2B5EF4-FFF2-40B4-BE49-F238E27FC236}">
                  <a16:creationId xmlns:a16="http://schemas.microsoft.com/office/drawing/2014/main" id="{56C8BF47-979A-418A-B6B7-26BF84B4AD82}"/>
                </a:ext>
              </a:extLst>
            </p:cNvPr>
            <p:cNvSpPr/>
            <p:nvPr/>
          </p:nvSpPr>
          <p:spPr>
            <a:xfrm>
              <a:off x="10917734" y="8802633"/>
              <a:ext cx="344590" cy="344669"/>
            </a:xfrm>
            <a:custGeom>
              <a:avLst/>
              <a:gdLst>
                <a:gd name="connsiteX0" fmla="*/ 165272 w 161847"/>
                <a:gd name="connsiteY0" fmla="*/ 87565 h 161883"/>
                <a:gd name="connsiteX1" fmla="*/ 162606 w 161847"/>
                <a:gd name="connsiteY1" fmla="*/ 103563 h 161883"/>
                <a:gd name="connsiteX2" fmla="*/ 156988 w 161847"/>
                <a:gd name="connsiteY2" fmla="*/ 118609 h 161883"/>
                <a:gd name="connsiteX3" fmla="*/ 148610 w 161847"/>
                <a:gd name="connsiteY3" fmla="*/ 132512 h 161883"/>
                <a:gd name="connsiteX4" fmla="*/ 137472 w 161847"/>
                <a:gd name="connsiteY4" fmla="*/ 144320 h 161883"/>
                <a:gd name="connsiteX5" fmla="*/ 124429 w 161847"/>
                <a:gd name="connsiteY5" fmla="*/ 153842 h 161883"/>
                <a:gd name="connsiteX6" fmla="*/ 109577 w 161847"/>
                <a:gd name="connsiteY6" fmla="*/ 160698 h 161883"/>
                <a:gd name="connsiteX7" fmla="*/ 93963 w 161847"/>
                <a:gd name="connsiteY7" fmla="*/ 164412 h 161883"/>
                <a:gd name="connsiteX8" fmla="*/ 77779 w 161847"/>
                <a:gd name="connsiteY8" fmla="*/ 165079 h 161883"/>
                <a:gd name="connsiteX9" fmla="*/ 20656 w 161847"/>
                <a:gd name="connsiteY9" fmla="*/ 137273 h 161883"/>
                <a:gd name="connsiteX10" fmla="*/ 11136 w 161847"/>
                <a:gd name="connsiteY10" fmla="*/ 124132 h 161883"/>
                <a:gd name="connsiteX11" fmla="*/ 4471 w 161847"/>
                <a:gd name="connsiteY11" fmla="*/ 109372 h 161883"/>
                <a:gd name="connsiteX12" fmla="*/ 758 w 161847"/>
                <a:gd name="connsiteY12" fmla="*/ 93755 h 161883"/>
                <a:gd name="connsiteX13" fmla="*/ 71551 w 161847"/>
                <a:gd name="connsiteY13" fmla="*/ 749 h 161883"/>
                <a:gd name="connsiteX14" fmla="*/ 87584 w 161847"/>
                <a:gd name="connsiteY14" fmla="*/ 148 h 161883"/>
                <a:gd name="connsiteX15" fmla="*/ 103579 w 161847"/>
                <a:gd name="connsiteY15" fmla="*/ 2814 h 161883"/>
                <a:gd name="connsiteX16" fmla="*/ 118621 w 161847"/>
                <a:gd name="connsiteY16" fmla="*/ 8433 h 161883"/>
                <a:gd name="connsiteX17" fmla="*/ 132521 w 161847"/>
                <a:gd name="connsiteY17" fmla="*/ 16813 h 161883"/>
                <a:gd name="connsiteX18" fmla="*/ 144326 w 161847"/>
                <a:gd name="connsiteY18" fmla="*/ 27859 h 161883"/>
                <a:gd name="connsiteX19" fmla="*/ 164985 w 161847"/>
                <a:gd name="connsiteY19" fmla="*/ 87661 h 1618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61847" h="161883">
                  <a:moveTo>
                    <a:pt x="165272" y="87565"/>
                  </a:moveTo>
                  <a:cubicBezTo>
                    <a:pt x="164895" y="92970"/>
                    <a:pt x="164002" y="98327"/>
                    <a:pt x="162606" y="103563"/>
                  </a:cubicBezTo>
                  <a:cubicBezTo>
                    <a:pt x="161218" y="108746"/>
                    <a:pt x="159337" y="113784"/>
                    <a:pt x="156988" y="118609"/>
                  </a:cubicBezTo>
                  <a:cubicBezTo>
                    <a:pt x="154585" y="123467"/>
                    <a:pt x="151783" y="128117"/>
                    <a:pt x="148610" y="132512"/>
                  </a:cubicBezTo>
                  <a:cubicBezTo>
                    <a:pt x="145248" y="136765"/>
                    <a:pt x="141521" y="140716"/>
                    <a:pt x="137472" y="144320"/>
                  </a:cubicBezTo>
                  <a:cubicBezTo>
                    <a:pt x="133451" y="147919"/>
                    <a:pt x="129081" y="151108"/>
                    <a:pt x="124429" y="153842"/>
                  </a:cubicBezTo>
                  <a:cubicBezTo>
                    <a:pt x="119713" y="156605"/>
                    <a:pt x="114739" y="158902"/>
                    <a:pt x="109577" y="160698"/>
                  </a:cubicBezTo>
                  <a:cubicBezTo>
                    <a:pt x="104495" y="162406"/>
                    <a:pt x="99270" y="163649"/>
                    <a:pt x="93963" y="164412"/>
                  </a:cubicBezTo>
                  <a:cubicBezTo>
                    <a:pt x="88602" y="165155"/>
                    <a:pt x="83183" y="165378"/>
                    <a:pt x="77779" y="165079"/>
                  </a:cubicBezTo>
                  <a:cubicBezTo>
                    <a:pt x="55789" y="163814"/>
                    <a:pt x="35219" y="153802"/>
                    <a:pt x="20656" y="137273"/>
                  </a:cubicBezTo>
                  <a:cubicBezTo>
                    <a:pt x="17032" y="133238"/>
                    <a:pt x="13841" y="128833"/>
                    <a:pt x="11136" y="124132"/>
                  </a:cubicBezTo>
                  <a:cubicBezTo>
                    <a:pt x="8513" y="119404"/>
                    <a:pt x="6284" y="114467"/>
                    <a:pt x="4471" y="109372"/>
                  </a:cubicBezTo>
                  <a:cubicBezTo>
                    <a:pt x="2720" y="104302"/>
                    <a:pt x="1476" y="99071"/>
                    <a:pt x="758" y="93755"/>
                  </a:cubicBezTo>
                  <a:cubicBezTo>
                    <a:pt x="-5370" y="48518"/>
                    <a:pt x="26325" y="6878"/>
                    <a:pt x="71551" y="749"/>
                  </a:cubicBezTo>
                  <a:cubicBezTo>
                    <a:pt x="76863" y="28"/>
                    <a:pt x="82233" y="-173"/>
                    <a:pt x="87584" y="148"/>
                  </a:cubicBezTo>
                  <a:cubicBezTo>
                    <a:pt x="92994" y="478"/>
                    <a:pt x="98354" y="1372"/>
                    <a:pt x="103579" y="2814"/>
                  </a:cubicBezTo>
                  <a:cubicBezTo>
                    <a:pt x="108787" y="4117"/>
                    <a:pt x="113833" y="6002"/>
                    <a:pt x="118621" y="8433"/>
                  </a:cubicBezTo>
                  <a:cubicBezTo>
                    <a:pt x="123529" y="10743"/>
                    <a:pt x="128186" y="13552"/>
                    <a:pt x="132521" y="16813"/>
                  </a:cubicBezTo>
                  <a:cubicBezTo>
                    <a:pt x="136812" y="20094"/>
                    <a:pt x="140767" y="23795"/>
                    <a:pt x="144326" y="27859"/>
                  </a:cubicBezTo>
                  <a:cubicBezTo>
                    <a:pt x="158842" y="44279"/>
                    <a:pt x="166270" y="65779"/>
                    <a:pt x="164985" y="87661"/>
                  </a:cubicBezTo>
                </a:path>
              </a:pathLst>
            </a:custGeom>
            <a:solidFill>
              <a:srgbClr val="5890FF"/>
            </a:solidFill>
            <a:ln w="9518" cap="flat">
              <a:noFill/>
              <a:prstDash val="solid"/>
              <a:miter/>
            </a:ln>
          </p:spPr>
          <p:txBody>
            <a:bodyPr rtlCol="0" anchor="ctr"/>
            <a:lstStyle/>
            <a:p>
              <a:pPr marL="0" marR="0" lvl="0" indent="0" algn="l" defTabSz="457200" rtl="0" eaLnBrk="1" fontAlgn="auto" latinLnBrk="0" hangingPunct="0">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FreightSansLFPro"/>
                <a:sym typeface="FreightSansLFPro"/>
              </a:endParaRPr>
            </a:p>
          </p:txBody>
        </p:sp>
        <p:sp>
          <p:nvSpPr>
            <p:cNvPr id="24" name="Freeform 56">
              <a:extLst>
                <a:ext uri="{FF2B5EF4-FFF2-40B4-BE49-F238E27FC236}">
                  <a16:creationId xmlns:a16="http://schemas.microsoft.com/office/drawing/2014/main" id="{018158CD-76F2-4707-8ABC-A33742BF6DF8}"/>
                </a:ext>
              </a:extLst>
            </p:cNvPr>
            <p:cNvSpPr/>
            <p:nvPr/>
          </p:nvSpPr>
          <p:spPr>
            <a:xfrm>
              <a:off x="10879973" y="5136383"/>
              <a:ext cx="218970" cy="542787"/>
            </a:xfrm>
            <a:custGeom>
              <a:avLst/>
              <a:gdLst>
                <a:gd name="connsiteX0" fmla="*/ 222083 w 218969"/>
                <a:gd name="connsiteY0" fmla="*/ 106654 h 542787"/>
                <a:gd name="connsiteX1" fmla="*/ 200948 w 218969"/>
                <a:gd name="connsiteY1" fmla="*/ 453276 h 542787"/>
                <a:gd name="connsiteX2" fmla="*/ 95503 w 218969"/>
                <a:gd name="connsiteY2" fmla="*/ 548672 h 542787"/>
                <a:gd name="connsiteX3" fmla="*/ 128 w 218969"/>
                <a:gd name="connsiteY3" fmla="*/ 443203 h 542787"/>
                <a:gd name="connsiteX4" fmla="*/ 257 w 218969"/>
                <a:gd name="connsiteY4" fmla="*/ 441087 h 542787"/>
                <a:gd name="connsiteX5" fmla="*/ 21488 w 218969"/>
                <a:gd name="connsiteY5" fmla="*/ 94370 h 542787"/>
                <a:gd name="connsiteX6" fmla="*/ 127926 w 218969"/>
                <a:gd name="connsiteY6" fmla="*/ 191 h 542787"/>
                <a:gd name="connsiteX7" fmla="*/ 222083 w 218969"/>
                <a:gd name="connsiteY7" fmla="*/ 106654 h 542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8969" h="542787">
                  <a:moveTo>
                    <a:pt x="222083" y="106654"/>
                  </a:moveTo>
                  <a:lnTo>
                    <a:pt x="200948" y="453276"/>
                  </a:lnTo>
                  <a:cubicBezTo>
                    <a:pt x="198167" y="508743"/>
                    <a:pt x="150958" y="551454"/>
                    <a:pt x="95503" y="548672"/>
                  </a:cubicBezTo>
                  <a:cubicBezTo>
                    <a:pt x="40048" y="545891"/>
                    <a:pt x="-2653" y="498671"/>
                    <a:pt x="128" y="443203"/>
                  </a:cubicBezTo>
                  <a:cubicBezTo>
                    <a:pt x="164" y="442497"/>
                    <a:pt x="207" y="441792"/>
                    <a:pt x="257" y="441087"/>
                  </a:cubicBezTo>
                  <a:lnTo>
                    <a:pt x="21488" y="94370"/>
                  </a:lnTo>
                  <a:cubicBezTo>
                    <a:pt x="24879" y="38964"/>
                    <a:pt x="72533" y="-3201"/>
                    <a:pt x="127926" y="191"/>
                  </a:cubicBezTo>
                  <a:cubicBezTo>
                    <a:pt x="183319" y="3583"/>
                    <a:pt x="225474" y="51248"/>
                    <a:pt x="222083" y="106654"/>
                  </a:cubicBezTo>
                </a:path>
              </a:pathLst>
            </a:custGeom>
            <a:solidFill>
              <a:srgbClr val="5890FF"/>
            </a:solidFill>
            <a:ln w="9518" cap="flat">
              <a:noFill/>
              <a:prstDash val="solid"/>
              <a:miter/>
            </a:ln>
          </p:spPr>
          <p:txBody>
            <a:bodyPr rtlCol="0" anchor="ctr"/>
            <a:lstStyle/>
            <a:p>
              <a:pPr marL="0" marR="0" lvl="0" indent="0" algn="l" defTabSz="457200" rtl="0" eaLnBrk="1" fontAlgn="auto" latinLnBrk="0" hangingPunct="0">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FreightSansLFPro"/>
                <a:sym typeface="FreightSansLFPro"/>
              </a:endParaRPr>
            </a:p>
          </p:txBody>
        </p:sp>
        <p:sp>
          <p:nvSpPr>
            <p:cNvPr id="25" name="Freeform 65">
              <a:extLst>
                <a:ext uri="{FF2B5EF4-FFF2-40B4-BE49-F238E27FC236}">
                  <a16:creationId xmlns:a16="http://schemas.microsoft.com/office/drawing/2014/main" id="{EEEDFE09-B563-477D-A870-245B7732A3EA}"/>
                </a:ext>
              </a:extLst>
            </p:cNvPr>
            <p:cNvSpPr/>
            <p:nvPr/>
          </p:nvSpPr>
          <p:spPr>
            <a:xfrm>
              <a:off x="3764020" y="8048084"/>
              <a:ext cx="181818" cy="181859"/>
            </a:xfrm>
            <a:custGeom>
              <a:avLst/>
              <a:gdLst>
                <a:gd name="connsiteX0" fmla="*/ 165272 w 161847"/>
                <a:gd name="connsiteY0" fmla="*/ 87565 h 161883"/>
                <a:gd name="connsiteX1" fmla="*/ 162606 w 161847"/>
                <a:gd name="connsiteY1" fmla="*/ 103563 h 161883"/>
                <a:gd name="connsiteX2" fmla="*/ 156988 w 161847"/>
                <a:gd name="connsiteY2" fmla="*/ 118609 h 161883"/>
                <a:gd name="connsiteX3" fmla="*/ 148610 w 161847"/>
                <a:gd name="connsiteY3" fmla="*/ 132512 h 161883"/>
                <a:gd name="connsiteX4" fmla="*/ 137472 w 161847"/>
                <a:gd name="connsiteY4" fmla="*/ 144320 h 161883"/>
                <a:gd name="connsiteX5" fmla="*/ 124429 w 161847"/>
                <a:gd name="connsiteY5" fmla="*/ 153842 h 161883"/>
                <a:gd name="connsiteX6" fmla="*/ 109577 w 161847"/>
                <a:gd name="connsiteY6" fmla="*/ 160698 h 161883"/>
                <a:gd name="connsiteX7" fmla="*/ 93963 w 161847"/>
                <a:gd name="connsiteY7" fmla="*/ 164412 h 161883"/>
                <a:gd name="connsiteX8" fmla="*/ 77779 w 161847"/>
                <a:gd name="connsiteY8" fmla="*/ 165079 h 161883"/>
                <a:gd name="connsiteX9" fmla="*/ 20656 w 161847"/>
                <a:gd name="connsiteY9" fmla="*/ 137273 h 161883"/>
                <a:gd name="connsiteX10" fmla="*/ 11136 w 161847"/>
                <a:gd name="connsiteY10" fmla="*/ 124132 h 161883"/>
                <a:gd name="connsiteX11" fmla="*/ 4471 w 161847"/>
                <a:gd name="connsiteY11" fmla="*/ 109372 h 161883"/>
                <a:gd name="connsiteX12" fmla="*/ 758 w 161847"/>
                <a:gd name="connsiteY12" fmla="*/ 93755 h 161883"/>
                <a:gd name="connsiteX13" fmla="*/ 71551 w 161847"/>
                <a:gd name="connsiteY13" fmla="*/ 749 h 161883"/>
                <a:gd name="connsiteX14" fmla="*/ 87584 w 161847"/>
                <a:gd name="connsiteY14" fmla="*/ 148 h 161883"/>
                <a:gd name="connsiteX15" fmla="*/ 103579 w 161847"/>
                <a:gd name="connsiteY15" fmla="*/ 2814 h 161883"/>
                <a:gd name="connsiteX16" fmla="*/ 118621 w 161847"/>
                <a:gd name="connsiteY16" fmla="*/ 8433 h 161883"/>
                <a:gd name="connsiteX17" fmla="*/ 132521 w 161847"/>
                <a:gd name="connsiteY17" fmla="*/ 16813 h 161883"/>
                <a:gd name="connsiteX18" fmla="*/ 144326 w 161847"/>
                <a:gd name="connsiteY18" fmla="*/ 27859 h 161883"/>
                <a:gd name="connsiteX19" fmla="*/ 164985 w 161847"/>
                <a:gd name="connsiteY19" fmla="*/ 87661 h 1618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61847" h="161883">
                  <a:moveTo>
                    <a:pt x="165272" y="87565"/>
                  </a:moveTo>
                  <a:cubicBezTo>
                    <a:pt x="164895" y="92970"/>
                    <a:pt x="164002" y="98327"/>
                    <a:pt x="162606" y="103563"/>
                  </a:cubicBezTo>
                  <a:cubicBezTo>
                    <a:pt x="161218" y="108746"/>
                    <a:pt x="159337" y="113784"/>
                    <a:pt x="156988" y="118609"/>
                  </a:cubicBezTo>
                  <a:cubicBezTo>
                    <a:pt x="154585" y="123467"/>
                    <a:pt x="151783" y="128117"/>
                    <a:pt x="148610" y="132512"/>
                  </a:cubicBezTo>
                  <a:cubicBezTo>
                    <a:pt x="145248" y="136765"/>
                    <a:pt x="141521" y="140716"/>
                    <a:pt x="137472" y="144320"/>
                  </a:cubicBezTo>
                  <a:cubicBezTo>
                    <a:pt x="133451" y="147919"/>
                    <a:pt x="129081" y="151108"/>
                    <a:pt x="124429" y="153842"/>
                  </a:cubicBezTo>
                  <a:cubicBezTo>
                    <a:pt x="119713" y="156605"/>
                    <a:pt x="114739" y="158902"/>
                    <a:pt x="109577" y="160698"/>
                  </a:cubicBezTo>
                  <a:cubicBezTo>
                    <a:pt x="104495" y="162406"/>
                    <a:pt x="99270" y="163649"/>
                    <a:pt x="93963" y="164412"/>
                  </a:cubicBezTo>
                  <a:cubicBezTo>
                    <a:pt x="88602" y="165155"/>
                    <a:pt x="83183" y="165378"/>
                    <a:pt x="77779" y="165079"/>
                  </a:cubicBezTo>
                  <a:cubicBezTo>
                    <a:pt x="55789" y="163814"/>
                    <a:pt x="35219" y="153802"/>
                    <a:pt x="20656" y="137273"/>
                  </a:cubicBezTo>
                  <a:cubicBezTo>
                    <a:pt x="17032" y="133238"/>
                    <a:pt x="13841" y="128833"/>
                    <a:pt x="11136" y="124132"/>
                  </a:cubicBezTo>
                  <a:cubicBezTo>
                    <a:pt x="8513" y="119404"/>
                    <a:pt x="6284" y="114467"/>
                    <a:pt x="4471" y="109372"/>
                  </a:cubicBezTo>
                  <a:cubicBezTo>
                    <a:pt x="2720" y="104302"/>
                    <a:pt x="1476" y="99071"/>
                    <a:pt x="758" y="93755"/>
                  </a:cubicBezTo>
                  <a:cubicBezTo>
                    <a:pt x="-5370" y="48518"/>
                    <a:pt x="26325" y="6878"/>
                    <a:pt x="71551" y="749"/>
                  </a:cubicBezTo>
                  <a:cubicBezTo>
                    <a:pt x="76863" y="28"/>
                    <a:pt x="82233" y="-173"/>
                    <a:pt x="87584" y="148"/>
                  </a:cubicBezTo>
                  <a:cubicBezTo>
                    <a:pt x="92994" y="478"/>
                    <a:pt x="98354" y="1372"/>
                    <a:pt x="103579" y="2814"/>
                  </a:cubicBezTo>
                  <a:cubicBezTo>
                    <a:pt x="108787" y="4117"/>
                    <a:pt x="113833" y="6002"/>
                    <a:pt x="118621" y="8433"/>
                  </a:cubicBezTo>
                  <a:cubicBezTo>
                    <a:pt x="123529" y="10743"/>
                    <a:pt x="128186" y="13552"/>
                    <a:pt x="132521" y="16813"/>
                  </a:cubicBezTo>
                  <a:cubicBezTo>
                    <a:pt x="136812" y="20094"/>
                    <a:pt x="140767" y="23795"/>
                    <a:pt x="144326" y="27859"/>
                  </a:cubicBezTo>
                  <a:cubicBezTo>
                    <a:pt x="158842" y="44279"/>
                    <a:pt x="166270" y="65779"/>
                    <a:pt x="164985" y="87661"/>
                  </a:cubicBezTo>
                </a:path>
              </a:pathLst>
            </a:custGeom>
            <a:solidFill>
              <a:schemeClr val="accent2"/>
            </a:solidFill>
            <a:ln w="9518" cap="flat">
              <a:noFill/>
              <a:prstDash val="solid"/>
              <a:miter/>
            </a:ln>
          </p:spPr>
          <p:txBody>
            <a:bodyPr rtlCol="0" anchor="ctr"/>
            <a:lstStyle/>
            <a:p>
              <a:pPr marL="0" marR="0" lvl="0" indent="0" algn="l" defTabSz="457200" rtl="0" eaLnBrk="1" fontAlgn="auto" latinLnBrk="0" hangingPunct="0">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FreightSansLFPro"/>
                <a:sym typeface="FreightSansLFPro"/>
              </a:endParaRPr>
            </a:p>
          </p:txBody>
        </p:sp>
        <p:sp>
          <p:nvSpPr>
            <p:cNvPr id="26" name="Freeform 66">
              <a:extLst>
                <a:ext uri="{FF2B5EF4-FFF2-40B4-BE49-F238E27FC236}">
                  <a16:creationId xmlns:a16="http://schemas.microsoft.com/office/drawing/2014/main" id="{7AEE0CA0-AF4A-48F6-8DFA-44411905F1B0}"/>
                </a:ext>
              </a:extLst>
            </p:cNvPr>
            <p:cNvSpPr/>
            <p:nvPr/>
          </p:nvSpPr>
          <p:spPr>
            <a:xfrm>
              <a:off x="4812144" y="7548378"/>
              <a:ext cx="181818" cy="181859"/>
            </a:xfrm>
            <a:custGeom>
              <a:avLst/>
              <a:gdLst>
                <a:gd name="connsiteX0" fmla="*/ 165272 w 161847"/>
                <a:gd name="connsiteY0" fmla="*/ 87565 h 161883"/>
                <a:gd name="connsiteX1" fmla="*/ 162606 w 161847"/>
                <a:gd name="connsiteY1" fmla="*/ 103563 h 161883"/>
                <a:gd name="connsiteX2" fmla="*/ 156988 w 161847"/>
                <a:gd name="connsiteY2" fmla="*/ 118609 h 161883"/>
                <a:gd name="connsiteX3" fmla="*/ 148610 w 161847"/>
                <a:gd name="connsiteY3" fmla="*/ 132512 h 161883"/>
                <a:gd name="connsiteX4" fmla="*/ 137472 w 161847"/>
                <a:gd name="connsiteY4" fmla="*/ 144320 h 161883"/>
                <a:gd name="connsiteX5" fmla="*/ 124429 w 161847"/>
                <a:gd name="connsiteY5" fmla="*/ 153842 h 161883"/>
                <a:gd name="connsiteX6" fmla="*/ 109577 w 161847"/>
                <a:gd name="connsiteY6" fmla="*/ 160698 h 161883"/>
                <a:gd name="connsiteX7" fmla="*/ 93963 w 161847"/>
                <a:gd name="connsiteY7" fmla="*/ 164412 h 161883"/>
                <a:gd name="connsiteX8" fmla="*/ 77779 w 161847"/>
                <a:gd name="connsiteY8" fmla="*/ 165079 h 161883"/>
                <a:gd name="connsiteX9" fmla="*/ 20656 w 161847"/>
                <a:gd name="connsiteY9" fmla="*/ 137273 h 161883"/>
                <a:gd name="connsiteX10" fmla="*/ 11136 w 161847"/>
                <a:gd name="connsiteY10" fmla="*/ 124132 h 161883"/>
                <a:gd name="connsiteX11" fmla="*/ 4471 w 161847"/>
                <a:gd name="connsiteY11" fmla="*/ 109372 h 161883"/>
                <a:gd name="connsiteX12" fmla="*/ 758 w 161847"/>
                <a:gd name="connsiteY12" fmla="*/ 93755 h 161883"/>
                <a:gd name="connsiteX13" fmla="*/ 71551 w 161847"/>
                <a:gd name="connsiteY13" fmla="*/ 749 h 161883"/>
                <a:gd name="connsiteX14" fmla="*/ 87584 w 161847"/>
                <a:gd name="connsiteY14" fmla="*/ 148 h 161883"/>
                <a:gd name="connsiteX15" fmla="*/ 103579 w 161847"/>
                <a:gd name="connsiteY15" fmla="*/ 2814 h 161883"/>
                <a:gd name="connsiteX16" fmla="*/ 118621 w 161847"/>
                <a:gd name="connsiteY16" fmla="*/ 8433 h 161883"/>
                <a:gd name="connsiteX17" fmla="*/ 132521 w 161847"/>
                <a:gd name="connsiteY17" fmla="*/ 16813 h 161883"/>
                <a:gd name="connsiteX18" fmla="*/ 144326 w 161847"/>
                <a:gd name="connsiteY18" fmla="*/ 27859 h 161883"/>
                <a:gd name="connsiteX19" fmla="*/ 164985 w 161847"/>
                <a:gd name="connsiteY19" fmla="*/ 87661 h 1618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61847" h="161883">
                  <a:moveTo>
                    <a:pt x="165272" y="87565"/>
                  </a:moveTo>
                  <a:cubicBezTo>
                    <a:pt x="164895" y="92970"/>
                    <a:pt x="164002" y="98327"/>
                    <a:pt x="162606" y="103563"/>
                  </a:cubicBezTo>
                  <a:cubicBezTo>
                    <a:pt x="161218" y="108746"/>
                    <a:pt x="159337" y="113784"/>
                    <a:pt x="156988" y="118609"/>
                  </a:cubicBezTo>
                  <a:cubicBezTo>
                    <a:pt x="154585" y="123467"/>
                    <a:pt x="151783" y="128117"/>
                    <a:pt x="148610" y="132512"/>
                  </a:cubicBezTo>
                  <a:cubicBezTo>
                    <a:pt x="145248" y="136765"/>
                    <a:pt x="141521" y="140716"/>
                    <a:pt x="137472" y="144320"/>
                  </a:cubicBezTo>
                  <a:cubicBezTo>
                    <a:pt x="133451" y="147919"/>
                    <a:pt x="129081" y="151108"/>
                    <a:pt x="124429" y="153842"/>
                  </a:cubicBezTo>
                  <a:cubicBezTo>
                    <a:pt x="119713" y="156605"/>
                    <a:pt x="114739" y="158902"/>
                    <a:pt x="109577" y="160698"/>
                  </a:cubicBezTo>
                  <a:cubicBezTo>
                    <a:pt x="104495" y="162406"/>
                    <a:pt x="99270" y="163649"/>
                    <a:pt x="93963" y="164412"/>
                  </a:cubicBezTo>
                  <a:cubicBezTo>
                    <a:pt x="88602" y="165155"/>
                    <a:pt x="83183" y="165378"/>
                    <a:pt x="77779" y="165079"/>
                  </a:cubicBezTo>
                  <a:cubicBezTo>
                    <a:pt x="55789" y="163814"/>
                    <a:pt x="35219" y="153802"/>
                    <a:pt x="20656" y="137273"/>
                  </a:cubicBezTo>
                  <a:cubicBezTo>
                    <a:pt x="17032" y="133238"/>
                    <a:pt x="13841" y="128833"/>
                    <a:pt x="11136" y="124132"/>
                  </a:cubicBezTo>
                  <a:cubicBezTo>
                    <a:pt x="8513" y="119404"/>
                    <a:pt x="6284" y="114467"/>
                    <a:pt x="4471" y="109372"/>
                  </a:cubicBezTo>
                  <a:cubicBezTo>
                    <a:pt x="2720" y="104302"/>
                    <a:pt x="1476" y="99071"/>
                    <a:pt x="758" y="93755"/>
                  </a:cubicBezTo>
                  <a:cubicBezTo>
                    <a:pt x="-5370" y="48518"/>
                    <a:pt x="26325" y="6878"/>
                    <a:pt x="71551" y="749"/>
                  </a:cubicBezTo>
                  <a:cubicBezTo>
                    <a:pt x="76863" y="28"/>
                    <a:pt x="82233" y="-173"/>
                    <a:pt x="87584" y="148"/>
                  </a:cubicBezTo>
                  <a:cubicBezTo>
                    <a:pt x="92994" y="478"/>
                    <a:pt x="98354" y="1372"/>
                    <a:pt x="103579" y="2814"/>
                  </a:cubicBezTo>
                  <a:cubicBezTo>
                    <a:pt x="108787" y="4117"/>
                    <a:pt x="113833" y="6002"/>
                    <a:pt x="118621" y="8433"/>
                  </a:cubicBezTo>
                  <a:cubicBezTo>
                    <a:pt x="123529" y="10743"/>
                    <a:pt x="128186" y="13552"/>
                    <a:pt x="132521" y="16813"/>
                  </a:cubicBezTo>
                  <a:cubicBezTo>
                    <a:pt x="136812" y="20094"/>
                    <a:pt x="140767" y="23795"/>
                    <a:pt x="144326" y="27859"/>
                  </a:cubicBezTo>
                  <a:cubicBezTo>
                    <a:pt x="158842" y="44279"/>
                    <a:pt x="166270" y="65779"/>
                    <a:pt x="164985" y="87661"/>
                  </a:cubicBezTo>
                </a:path>
              </a:pathLst>
            </a:custGeom>
            <a:solidFill>
              <a:srgbClr val="5890FF"/>
            </a:solidFill>
            <a:ln w="9518" cap="flat">
              <a:noFill/>
              <a:prstDash val="solid"/>
              <a:miter/>
            </a:ln>
          </p:spPr>
          <p:txBody>
            <a:bodyPr rtlCol="0" anchor="ctr"/>
            <a:lstStyle/>
            <a:p>
              <a:pPr marL="0" marR="0" lvl="0" indent="0" algn="l" defTabSz="457200" rtl="0" eaLnBrk="1" fontAlgn="auto" latinLnBrk="0" hangingPunct="0">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FreightSansLFPro"/>
                <a:sym typeface="FreightSansLFPro"/>
              </a:endParaRPr>
            </a:p>
          </p:txBody>
        </p:sp>
        <p:sp>
          <p:nvSpPr>
            <p:cNvPr id="27" name="Freeform 67">
              <a:extLst>
                <a:ext uri="{FF2B5EF4-FFF2-40B4-BE49-F238E27FC236}">
                  <a16:creationId xmlns:a16="http://schemas.microsoft.com/office/drawing/2014/main" id="{E58E8574-3641-4166-9E4C-F510D30367EE}"/>
                </a:ext>
              </a:extLst>
            </p:cNvPr>
            <p:cNvSpPr/>
            <p:nvPr/>
          </p:nvSpPr>
          <p:spPr>
            <a:xfrm>
              <a:off x="11983235" y="7521641"/>
              <a:ext cx="181818" cy="181859"/>
            </a:xfrm>
            <a:custGeom>
              <a:avLst/>
              <a:gdLst>
                <a:gd name="connsiteX0" fmla="*/ 165272 w 161847"/>
                <a:gd name="connsiteY0" fmla="*/ 87565 h 161883"/>
                <a:gd name="connsiteX1" fmla="*/ 162606 w 161847"/>
                <a:gd name="connsiteY1" fmla="*/ 103563 h 161883"/>
                <a:gd name="connsiteX2" fmla="*/ 156988 w 161847"/>
                <a:gd name="connsiteY2" fmla="*/ 118609 h 161883"/>
                <a:gd name="connsiteX3" fmla="*/ 148610 w 161847"/>
                <a:gd name="connsiteY3" fmla="*/ 132512 h 161883"/>
                <a:gd name="connsiteX4" fmla="*/ 137472 w 161847"/>
                <a:gd name="connsiteY4" fmla="*/ 144320 h 161883"/>
                <a:gd name="connsiteX5" fmla="*/ 124429 w 161847"/>
                <a:gd name="connsiteY5" fmla="*/ 153842 h 161883"/>
                <a:gd name="connsiteX6" fmla="*/ 109577 w 161847"/>
                <a:gd name="connsiteY6" fmla="*/ 160698 h 161883"/>
                <a:gd name="connsiteX7" fmla="*/ 93963 w 161847"/>
                <a:gd name="connsiteY7" fmla="*/ 164412 h 161883"/>
                <a:gd name="connsiteX8" fmla="*/ 77779 w 161847"/>
                <a:gd name="connsiteY8" fmla="*/ 165079 h 161883"/>
                <a:gd name="connsiteX9" fmla="*/ 20656 w 161847"/>
                <a:gd name="connsiteY9" fmla="*/ 137273 h 161883"/>
                <a:gd name="connsiteX10" fmla="*/ 11136 w 161847"/>
                <a:gd name="connsiteY10" fmla="*/ 124132 h 161883"/>
                <a:gd name="connsiteX11" fmla="*/ 4471 w 161847"/>
                <a:gd name="connsiteY11" fmla="*/ 109372 h 161883"/>
                <a:gd name="connsiteX12" fmla="*/ 758 w 161847"/>
                <a:gd name="connsiteY12" fmla="*/ 93755 h 161883"/>
                <a:gd name="connsiteX13" fmla="*/ 71551 w 161847"/>
                <a:gd name="connsiteY13" fmla="*/ 749 h 161883"/>
                <a:gd name="connsiteX14" fmla="*/ 87584 w 161847"/>
                <a:gd name="connsiteY14" fmla="*/ 148 h 161883"/>
                <a:gd name="connsiteX15" fmla="*/ 103579 w 161847"/>
                <a:gd name="connsiteY15" fmla="*/ 2814 h 161883"/>
                <a:gd name="connsiteX16" fmla="*/ 118621 w 161847"/>
                <a:gd name="connsiteY16" fmla="*/ 8433 h 161883"/>
                <a:gd name="connsiteX17" fmla="*/ 132521 w 161847"/>
                <a:gd name="connsiteY17" fmla="*/ 16813 h 161883"/>
                <a:gd name="connsiteX18" fmla="*/ 144326 w 161847"/>
                <a:gd name="connsiteY18" fmla="*/ 27859 h 161883"/>
                <a:gd name="connsiteX19" fmla="*/ 164985 w 161847"/>
                <a:gd name="connsiteY19" fmla="*/ 87661 h 1618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61847" h="161883">
                  <a:moveTo>
                    <a:pt x="165272" y="87565"/>
                  </a:moveTo>
                  <a:cubicBezTo>
                    <a:pt x="164895" y="92970"/>
                    <a:pt x="164002" y="98327"/>
                    <a:pt x="162606" y="103563"/>
                  </a:cubicBezTo>
                  <a:cubicBezTo>
                    <a:pt x="161218" y="108746"/>
                    <a:pt x="159337" y="113784"/>
                    <a:pt x="156988" y="118609"/>
                  </a:cubicBezTo>
                  <a:cubicBezTo>
                    <a:pt x="154585" y="123467"/>
                    <a:pt x="151783" y="128117"/>
                    <a:pt x="148610" y="132512"/>
                  </a:cubicBezTo>
                  <a:cubicBezTo>
                    <a:pt x="145248" y="136765"/>
                    <a:pt x="141521" y="140716"/>
                    <a:pt x="137472" y="144320"/>
                  </a:cubicBezTo>
                  <a:cubicBezTo>
                    <a:pt x="133451" y="147919"/>
                    <a:pt x="129081" y="151108"/>
                    <a:pt x="124429" y="153842"/>
                  </a:cubicBezTo>
                  <a:cubicBezTo>
                    <a:pt x="119713" y="156605"/>
                    <a:pt x="114739" y="158902"/>
                    <a:pt x="109577" y="160698"/>
                  </a:cubicBezTo>
                  <a:cubicBezTo>
                    <a:pt x="104495" y="162406"/>
                    <a:pt x="99270" y="163649"/>
                    <a:pt x="93963" y="164412"/>
                  </a:cubicBezTo>
                  <a:cubicBezTo>
                    <a:pt x="88602" y="165155"/>
                    <a:pt x="83183" y="165378"/>
                    <a:pt x="77779" y="165079"/>
                  </a:cubicBezTo>
                  <a:cubicBezTo>
                    <a:pt x="55789" y="163814"/>
                    <a:pt x="35219" y="153802"/>
                    <a:pt x="20656" y="137273"/>
                  </a:cubicBezTo>
                  <a:cubicBezTo>
                    <a:pt x="17032" y="133238"/>
                    <a:pt x="13841" y="128833"/>
                    <a:pt x="11136" y="124132"/>
                  </a:cubicBezTo>
                  <a:cubicBezTo>
                    <a:pt x="8513" y="119404"/>
                    <a:pt x="6284" y="114467"/>
                    <a:pt x="4471" y="109372"/>
                  </a:cubicBezTo>
                  <a:cubicBezTo>
                    <a:pt x="2720" y="104302"/>
                    <a:pt x="1476" y="99071"/>
                    <a:pt x="758" y="93755"/>
                  </a:cubicBezTo>
                  <a:cubicBezTo>
                    <a:pt x="-5370" y="48518"/>
                    <a:pt x="26325" y="6878"/>
                    <a:pt x="71551" y="749"/>
                  </a:cubicBezTo>
                  <a:cubicBezTo>
                    <a:pt x="76863" y="28"/>
                    <a:pt x="82233" y="-173"/>
                    <a:pt x="87584" y="148"/>
                  </a:cubicBezTo>
                  <a:cubicBezTo>
                    <a:pt x="92994" y="478"/>
                    <a:pt x="98354" y="1372"/>
                    <a:pt x="103579" y="2814"/>
                  </a:cubicBezTo>
                  <a:cubicBezTo>
                    <a:pt x="108787" y="4117"/>
                    <a:pt x="113833" y="6002"/>
                    <a:pt x="118621" y="8433"/>
                  </a:cubicBezTo>
                  <a:cubicBezTo>
                    <a:pt x="123529" y="10743"/>
                    <a:pt x="128186" y="13552"/>
                    <a:pt x="132521" y="16813"/>
                  </a:cubicBezTo>
                  <a:cubicBezTo>
                    <a:pt x="136812" y="20094"/>
                    <a:pt x="140767" y="23795"/>
                    <a:pt x="144326" y="27859"/>
                  </a:cubicBezTo>
                  <a:cubicBezTo>
                    <a:pt x="158842" y="44279"/>
                    <a:pt x="166270" y="65779"/>
                    <a:pt x="164985" y="87661"/>
                  </a:cubicBezTo>
                </a:path>
              </a:pathLst>
            </a:custGeom>
            <a:solidFill>
              <a:srgbClr val="55C7EC"/>
            </a:solidFill>
            <a:ln w="9518" cap="flat">
              <a:noFill/>
              <a:prstDash val="solid"/>
              <a:miter/>
            </a:ln>
          </p:spPr>
          <p:txBody>
            <a:bodyPr rtlCol="0" anchor="ctr"/>
            <a:lstStyle/>
            <a:p>
              <a:pPr marL="0" marR="0" lvl="0" indent="0" algn="l" defTabSz="457200" rtl="0" eaLnBrk="1" fontAlgn="auto" latinLnBrk="0" hangingPunct="0">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FreightSansLFPro"/>
                <a:sym typeface="FreightSansLFPro"/>
              </a:endParaRPr>
            </a:p>
          </p:txBody>
        </p:sp>
        <p:sp>
          <p:nvSpPr>
            <p:cNvPr id="28" name="Freeform 68">
              <a:extLst>
                <a:ext uri="{FF2B5EF4-FFF2-40B4-BE49-F238E27FC236}">
                  <a16:creationId xmlns:a16="http://schemas.microsoft.com/office/drawing/2014/main" id="{9B007CFA-476A-418F-BFA1-9B4C1CAE7DC9}"/>
                </a:ext>
              </a:extLst>
            </p:cNvPr>
            <p:cNvSpPr/>
            <p:nvPr/>
          </p:nvSpPr>
          <p:spPr>
            <a:xfrm>
              <a:off x="10378963" y="7192397"/>
              <a:ext cx="240641" cy="1167374"/>
            </a:xfrm>
            <a:custGeom>
              <a:avLst/>
              <a:gdLst>
                <a:gd name="connsiteX0" fmla="*/ 47818 w 190408"/>
                <a:gd name="connsiteY0" fmla="*/ 66534 h 923690"/>
                <a:gd name="connsiteX1" fmla="*/ 125227 w 190408"/>
                <a:gd name="connsiteY1" fmla="*/ 218 h 923690"/>
                <a:gd name="connsiteX2" fmla="*/ 191671 w 190408"/>
                <a:gd name="connsiteY2" fmla="*/ 75295 h 923690"/>
                <a:gd name="connsiteX3" fmla="*/ 144069 w 190408"/>
                <a:gd name="connsiteY3" fmla="*/ 860147 h 923690"/>
                <a:gd name="connsiteX4" fmla="*/ 68866 w 190408"/>
                <a:gd name="connsiteY4" fmla="*/ 928956 h 923690"/>
                <a:gd name="connsiteX5" fmla="*/ 73 w 190408"/>
                <a:gd name="connsiteY5" fmla="*/ 853735 h 923690"/>
                <a:gd name="connsiteX6" fmla="*/ 216 w 190408"/>
                <a:gd name="connsiteY6" fmla="*/ 851386 h 923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0408" h="923690">
                  <a:moveTo>
                    <a:pt x="47818" y="66534"/>
                  </a:moveTo>
                  <a:cubicBezTo>
                    <a:pt x="50885" y="26841"/>
                    <a:pt x="85542" y="-2850"/>
                    <a:pt x="125227" y="218"/>
                  </a:cubicBezTo>
                  <a:cubicBezTo>
                    <a:pt x="163998" y="3215"/>
                    <a:pt x="193401" y="36438"/>
                    <a:pt x="191671" y="75295"/>
                  </a:cubicBezTo>
                  <a:lnTo>
                    <a:pt x="144069" y="860147"/>
                  </a:lnTo>
                  <a:cubicBezTo>
                    <a:pt x="142299" y="899919"/>
                    <a:pt x="108629" y="930726"/>
                    <a:pt x="68866" y="928956"/>
                  </a:cubicBezTo>
                  <a:cubicBezTo>
                    <a:pt x="29102" y="927186"/>
                    <a:pt x="-1698" y="893508"/>
                    <a:pt x="73" y="853735"/>
                  </a:cubicBezTo>
                  <a:cubicBezTo>
                    <a:pt x="108" y="852951"/>
                    <a:pt x="155" y="852169"/>
                    <a:pt x="216" y="851386"/>
                  </a:cubicBezTo>
                  <a:close/>
                </a:path>
              </a:pathLst>
            </a:custGeom>
            <a:solidFill>
              <a:srgbClr val="55C7EC"/>
            </a:solidFill>
            <a:ln w="9518" cap="flat">
              <a:noFill/>
              <a:prstDash val="solid"/>
              <a:miter/>
            </a:ln>
          </p:spPr>
          <p:txBody>
            <a:bodyPr rtlCol="0" anchor="ctr"/>
            <a:lstStyle/>
            <a:p>
              <a:pPr marL="0" marR="0" lvl="0" indent="0" algn="l" defTabSz="457200" rtl="0" eaLnBrk="1" fontAlgn="auto" latinLnBrk="0" hangingPunct="0">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FreightSansLFPro"/>
                <a:sym typeface="FreightSansLFPro"/>
              </a:endParaRPr>
            </a:p>
          </p:txBody>
        </p:sp>
        <p:sp>
          <p:nvSpPr>
            <p:cNvPr id="29" name="Freeform 17">
              <a:extLst>
                <a:ext uri="{FF2B5EF4-FFF2-40B4-BE49-F238E27FC236}">
                  <a16:creationId xmlns:a16="http://schemas.microsoft.com/office/drawing/2014/main" id="{7BD709DC-118D-41BD-911B-C09B3DC5ADF4}"/>
                </a:ext>
              </a:extLst>
            </p:cNvPr>
            <p:cNvSpPr/>
            <p:nvPr/>
          </p:nvSpPr>
          <p:spPr>
            <a:xfrm>
              <a:off x="11245270" y="5824753"/>
              <a:ext cx="336897" cy="1634320"/>
            </a:xfrm>
            <a:custGeom>
              <a:avLst/>
              <a:gdLst>
                <a:gd name="connsiteX0" fmla="*/ 47818 w 190408"/>
                <a:gd name="connsiteY0" fmla="*/ 66534 h 923690"/>
                <a:gd name="connsiteX1" fmla="*/ 125227 w 190408"/>
                <a:gd name="connsiteY1" fmla="*/ 218 h 923690"/>
                <a:gd name="connsiteX2" fmla="*/ 191671 w 190408"/>
                <a:gd name="connsiteY2" fmla="*/ 75295 h 923690"/>
                <a:gd name="connsiteX3" fmla="*/ 144069 w 190408"/>
                <a:gd name="connsiteY3" fmla="*/ 860147 h 923690"/>
                <a:gd name="connsiteX4" fmla="*/ 68866 w 190408"/>
                <a:gd name="connsiteY4" fmla="*/ 928956 h 923690"/>
                <a:gd name="connsiteX5" fmla="*/ 73 w 190408"/>
                <a:gd name="connsiteY5" fmla="*/ 853735 h 923690"/>
                <a:gd name="connsiteX6" fmla="*/ 216 w 190408"/>
                <a:gd name="connsiteY6" fmla="*/ 851386 h 923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0408" h="923690">
                  <a:moveTo>
                    <a:pt x="47818" y="66534"/>
                  </a:moveTo>
                  <a:cubicBezTo>
                    <a:pt x="50885" y="26841"/>
                    <a:pt x="85542" y="-2850"/>
                    <a:pt x="125227" y="218"/>
                  </a:cubicBezTo>
                  <a:cubicBezTo>
                    <a:pt x="163998" y="3215"/>
                    <a:pt x="193401" y="36438"/>
                    <a:pt x="191671" y="75295"/>
                  </a:cubicBezTo>
                  <a:lnTo>
                    <a:pt x="144069" y="860147"/>
                  </a:lnTo>
                  <a:cubicBezTo>
                    <a:pt x="142299" y="899919"/>
                    <a:pt x="108629" y="930726"/>
                    <a:pt x="68866" y="928956"/>
                  </a:cubicBezTo>
                  <a:cubicBezTo>
                    <a:pt x="29102" y="927186"/>
                    <a:pt x="-1698" y="893508"/>
                    <a:pt x="73" y="853735"/>
                  </a:cubicBezTo>
                  <a:cubicBezTo>
                    <a:pt x="108" y="852951"/>
                    <a:pt x="155" y="852169"/>
                    <a:pt x="216" y="851386"/>
                  </a:cubicBezTo>
                  <a:close/>
                </a:path>
              </a:pathLst>
            </a:custGeom>
            <a:solidFill>
              <a:srgbClr val="55C7EC"/>
            </a:solidFill>
            <a:ln w="9518" cap="flat">
              <a:noFill/>
              <a:prstDash val="solid"/>
              <a:miter/>
            </a:ln>
          </p:spPr>
          <p:txBody>
            <a:bodyPr rtlCol="0" anchor="ctr"/>
            <a:lstStyle/>
            <a:p>
              <a:pPr marL="0" marR="0" lvl="0" indent="0" algn="l" defTabSz="457200" rtl="0" eaLnBrk="1" fontAlgn="auto" latinLnBrk="0" hangingPunct="0">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FreightSansLFPro"/>
                <a:sym typeface="FreightSansLFPro"/>
              </a:endParaRPr>
            </a:p>
          </p:txBody>
        </p:sp>
      </p:grpSp>
    </p:spTree>
    <p:extLst>
      <p:ext uri="{BB962C8B-B14F-4D97-AF65-F5344CB8AC3E}">
        <p14:creationId xmlns:p14="http://schemas.microsoft.com/office/powerpoint/2010/main" val="1993314213"/>
      </p:ext>
    </p:extLst>
  </p:cSld>
  <p:clrMap bg1="lt1" tx1="dk1" bg2="lt2" tx2="dk2" accent1="accent1" accent2="accent2" accent3="accent3" accent4="accent4" accent5="accent5" accent6="accent6" hlink="hlink" folHlink="folHlink"/>
  <p:sldLayoutIdLst>
    <p:sldLayoutId id="2147483714" r:id="rId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Body Level One…"/>
          <p:cNvSpPr txBox="1">
            <a:spLocks noGrp="1"/>
          </p:cNvSpPr>
          <p:nvPr>
            <p:ph type="body" idx="1"/>
          </p:nvPr>
        </p:nvSpPr>
        <p:spPr>
          <a:xfrm>
            <a:off x="1188542" y="1635321"/>
            <a:ext cx="11056487" cy="4809996"/>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p>
            <a:r>
              <a:t>Body Level One</a:t>
            </a:r>
          </a:p>
          <a:p>
            <a:pPr lvl="1"/>
            <a:r>
              <a:t>Body Level Two</a:t>
            </a:r>
          </a:p>
          <a:p>
            <a:pPr lvl="2"/>
            <a:r>
              <a:t>Body Level Three</a:t>
            </a:r>
          </a:p>
          <a:p>
            <a:pPr lvl="3"/>
            <a:r>
              <a:t>Body Level Four</a:t>
            </a:r>
          </a:p>
          <a:p>
            <a:pPr lvl="4"/>
            <a:r>
              <a:t>Body Level Five</a:t>
            </a:r>
          </a:p>
        </p:txBody>
      </p:sp>
      <p:sp>
        <p:nvSpPr>
          <p:cNvPr id="3" name="Title Text"/>
          <p:cNvSpPr txBox="1">
            <a:spLocks noGrp="1"/>
          </p:cNvSpPr>
          <p:nvPr>
            <p:ph type="title"/>
          </p:nvPr>
        </p:nvSpPr>
        <p:spPr>
          <a:xfrm>
            <a:off x="568451" y="344010"/>
            <a:ext cx="11055098" cy="501652"/>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p>
            <a:r>
              <a:t>Title Text</a:t>
            </a:r>
          </a:p>
        </p:txBody>
      </p:sp>
      <p:sp>
        <p:nvSpPr>
          <p:cNvPr id="4" name="Slide Number"/>
          <p:cNvSpPr txBox="1">
            <a:spLocks noGrp="1"/>
          </p:cNvSpPr>
          <p:nvPr>
            <p:ph type="sldNum" sz="quarter" idx="2"/>
          </p:nvPr>
        </p:nvSpPr>
        <p:spPr>
          <a:xfrm>
            <a:off x="11479369" y="6566828"/>
            <a:ext cx="139701" cy="159259"/>
          </a:xfrm>
          <a:prstGeom prst="rect">
            <a:avLst/>
          </a:prstGeom>
          <a:ln w="12700">
            <a:miter lim="400000"/>
          </a:ln>
        </p:spPr>
        <p:txBody>
          <a:bodyPr wrap="none" lIns="0" tIns="0" rIns="0" bIns="0" anchor="b">
            <a:spAutoFit/>
          </a:bodyPr>
          <a:lstStyle>
            <a:lvl1pPr algn="r">
              <a:defRPr sz="1000">
                <a:solidFill>
                  <a:srgbClr val="595959"/>
                </a:solidFill>
                <a:latin typeface="FreightSansLFPro Medium"/>
                <a:ea typeface="FreightSansLFPro Medium"/>
                <a:cs typeface="FreightSansLFPro Medium"/>
                <a:sym typeface="FreightSansLFPro Medium"/>
              </a:defRPr>
            </a:lvl1pPr>
          </a:lstStyle>
          <a:p>
            <a:fld id="{86CB4B4D-7CA3-9044-876B-883B54F8677D}" type="slidenum">
              <a:t>‹#›</a:t>
            </a:fld>
            <a:endParaRPr/>
          </a:p>
        </p:txBody>
      </p:sp>
      <p:pic>
        <p:nvPicPr>
          <p:cNvPr id="5" name="Picture 4">
            <a:extLst>
              <a:ext uri="{FF2B5EF4-FFF2-40B4-BE49-F238E27FC236}">
                <a16:creationId xmlns:a16="http://schemas.microsoft.com/office/drawing/2014/main" id="{0F49E337-8F58-4832-8CF7-8A78AB1679BB}"/>
              </a:ext>
            </a:extLst>
          </p:cNvPr>
          <p:cNvPicPr>
            <a:picLocks noChangeAspect="1"/>
          </p:cNvPicPr>
          <p:nvPr userDrawn="1"/>
        </p:nvPicPr>
        <p:blipFill>
          <a:blip r:embed="rId46" cstate="print">
            <a:extLst>
              <a:ext uri="{28A0092B-C50C-407E-A947-70E740481C1C}">
                <a14:useLocalDpi xmlns:a14="http://schemas.microsoft.com/office/drawing/2010/main" val="0"/>
              </a:ext>
            </a:extLst>
          </a:blip>
          <a:stretch>
            <a:fillRect/>
          </a:stretch>
        </p:blipFill>
        <p:spPr>
          <a:xfrm>
            <a:off x="10541497" y="6093879"/>
            <a:ext cx="1681595" cy="945898"/>
          </a:xfrm>
          <a:prstGeom prst="rect">
            <a:avLst/>
          </a:prstGeom>
        </p:spPr>
      </p:pic>
    </p:spTree>
    <p:extLst>
      <p:ext uri="{BB962C8B-B14F-4D97-AF65-F5344CB8AC3E}">
        <p14:creationId xmlns:p14="http://schemas.microsoft.com/office/powerpoint/2010/main" val="1566304939"/>
      </p:ext>
    </p:extLst>
  </p:cSld>
  <p:clrMap bg1="lt1" tx1="dk1" bg2="lt2" tx2="dk2" accent1="accent1" accent2="accent2" accent3="accent3" accent4="accent4" accent5="accent5" accent6="accent6" hlink="hlink" folHlink="folHlink"/>
  <p:sldLayoutIdLst>
    <p:sldLayoutId id="2147483718" r:id="rId1"/>
    <p:sldLayoutId id="2147483720" r:id="rId2"/>
    <p:sldLayoutId id="2147483721" r:id="rId3"/>
    <p:sldLayoutId id="2147483722" r:id="rId4"/>
    <p:sldLayoutId id="2147483773" r:id="rId5"/>
    <p:sldLayoutId id="2147483723" r:id="rId6"/>
    <p:sldLayoutId id="2147483774" r:id="rId7"/>
    <p:sldLayoutId id="2147483724" r:id="rId8"/>
    <p:sldLayoutId id="2147483725" r:id="rId9"/>
    <p:sldLayoutId id="2147483766" r:id="rId10"/>
    <p:sldLayoutId id="2147483768" r:id="rId11"/>
    <p:sldLayoutId id="2147483728" r:id="rId12"/>
    <p:sldLayoutId id="2147483775" r:id="rId13"/>
    <p:sldLayoutId id="2147483729" r:id="rId14"/>
    <p:sldLayoutId id="2147483730" r:id="rId15"/>
    <p:sldLayoutId id="2147483784" r:id="rId16"/>
    <p:sldLayoutId id="2147483785" r:id="rId17"/>
    <p:sldLayoutId id="2147483783" r:id="rId18"/>
    <p:sldLayoutId id="2147483781" r:id="rId19"/>
    <p:sldLayoutId id="2147483782" r:id="rId20"/>
    <p:sldLayoutId id="2147483777" r:id="rId21"/>
    <p:sldLayoutId id="2147483776" r:id="rId22"/>
    <p:sldLayoutId id="2147483731" r:id="rId23"/>
    <p:sldLayoutId id="2147483757" r:id="rId24"/>
    <p:sldLayoutId id="2147483771" r:id="rId25"/>
    <p:sldLayoutId id="2147483765" r:id="rId26"/>
    <p:sldLayoutId id="2147483760" r:id="rId27"/>
    <p:sldLayoutId id="2147483758" r:id="rId28"/>
    <p:sldLayoutId id="2147483763" r:id="rId29"/>
    <p:sldLayoutId id="2147483761" r:id="rId30"/>
    <p:sldLayoutId id="2147483759" r:id="rId31"/>
    <p:sldLayoutId id="2147483787" r:id="rId32"/>
    <p:sldLayoutId id="2147483772" r:id="rId33"/>
    <p:sldLayoutId id="2147483764" r:id="rId34"/>
    <p:sldLayoutId id="2147483762" r:id="rId35"/>
    <p:sldLayoutId id="2147483733" r:id="rId36"/>
    <p:sldLayoutId id="2147483734" r:id="rId37"/>
    <p:sldLayoutId id="2147483736" r:id="rId38"/>
    <p:sldLayoutId id="2147483737" r:id="rId39"/>
    <p:sldLayoutId id="2147483767" r:id="rId40"/>
    <p:sldLayoutId id="2147483742" r:id="rId41"/>
    <p:sldLayoutId id="2147483752" r:id="rId42"/>
    <p:sldLayoutId id="2147483753" r:id="rId43"/>
    <p:sldLayoutId id="2147483754" r:id="rId44"/>
  </p:sldLayoutIdLst>
  <p:transition spd="med"/>
  <p:txStyles>
    <p:titleStyle>
      <a:lvl1pPr marL="0" marR="0" indent="0" algn="l" defTabSz="914400" rtl="0" latinLnBrk="0">
        <a:lnSpc>
          <a:spcPct val="88000"/>
        </a:lnSpc>
        <a:spcBef>
          <a:spcPts val="0"/>
        </a:spcBef>
        <a:spcAft>
          <a:spcPts val="0"/>
        </a:spcAft>
        <a:buClrTx/>
        <a:buSzTx/>
        <a:buFontTx/>
        <a:buNone/>
        <a:tabLst/>
        <a:defRPr sz="3400" b="0" i="0" u="none" strike="noStrike" cap="none" spc="0" baseline="0">
          <a:ln>
            <a:noFill/>
          </a:ln>
          <a:solidFill>
            <a:srgbClr val="000000"/>
          </a:solidFill>
          <a:uFillTx/>
          <a:latin typeface="FreightSansLFPro Medium"/>
          <a:ea typeface="FreightSansLFPro Medium"/>
          <a:cs typeface="FreightSansLFPro Medium"/>
          <a:sym typeface="FreightSansLFPro Medium"/>
        </a:defRPr>
      </a:lvl1pPr>
      <a:lvl2pPr marL="0" marR="0" indent="0" algn="l" defTabSz="914400" rtl="0" latinLnBrk="0">
        <a:lnSpc>
          <a:spcPct val="88000"/>
        </a:lnSpc>
        <a:spcBef>
          <a:spcPts val="0"/>
        </a:spcBef>
        <a:spcAft>
          <a:spcPts val="0"/>
        </a:spcAft>
        <a:buClrTx/>
        <a:buSzTx/>
        <a:buFontTx/>
        <a:buNone/>
        <a:tabLst/>
        <a:defRPr sz="3400" b="0" i="0" u="none" strike="noStrike" cap="none" spc="0" baseline="0">
          <a:ln>
            <a:noFill/>
          </a:ln>
          <a:solidFill>
            <a:srgbClr val="000000"/>
          </a:solidFill>
          <a:uFillTx/>
          <a:latin typeface="FreightSansLFPro Medium"/>
          <a:ea typeface="FreightSansLFPro Medium"/>
          <a:cs typeface="FreightSansLFPro Medium"/>
          <a:sym typeface="FreightSansLFPro Medium"/>
        </a:defRPr>
      </a:lvl2pPr>
      <a:lvl3pPr marL="0" marR="0" indent="0" algn="l" defTabSz="914400" rtl="0" latinLnBrk="0">
        <a:lnSpc>
          <a:spcPct val="88000"/>
        </a:lnSpc>
        <a:spcBef>
          <a:spcPts val="0"/>
        </a:spcBef>
        <a:spcAft>
          <a:spcPts val="0"/>
        </a:spcAft>
        <a:buClrTx/>
        <a:buSzTx/>
        <a:buFontTx/>
        <a:buNone/>
        <a:tabLst/>
        <a:defRPr sz="3400" b="0" i="0" u="none" strike="noStrike" cap="none" spc="0" baseline="0">
          <a:ln>
            <a:noFill/>
          </a:ln>
          <a:solidFill>
            <a:srgbClr val="000000"/>
          </a:solidFill>
          <a:uFillTx/>
          <a:latin typeface="FreightSansLFPro Medium"/>
          <a:ea typeface="FreightSansLFPro Medium"/>
          <a:cs typeface="FreightSansLFPro Medium"/>
          <a:sym typeface="FreightSansLFPro Medium"/>
        </a:defRPr>
      </a:lvl3pPr>
      <a:lvl4pPr marL="0" marR="0" indent="0" algn="l" defTabSz="914400" rtl="0" latinLnBrk="0">
        <a:lnSpc>
          <a:spcPct val="88000"/>
        </a:lnSpc>
        <a:spcBef>
          <a:spcPts val="0"/>
        </a:spcBef>
        <a:spcAft>
          <a:spcPts val="0"/>
        </a:spcAft>
        <a:buClrTx/>
        <a:buSzTx/>
        <a:buFontTx/>
        <a:buNone/>
        <a:tabLst/>
        <a:defRPr sz="3400" b="0" i="0" u="none" strike="noStrike" cap="none" spc="0" baseline="0">
          <a:ln>
            <a:noFill/>
          </a:ln>
          <a:solidFill>
            <a:srgbClr val="000000"/>
          </a:solidFill>
          <a:uFillTx/>
          <a:latin typeface="FreightSansLFPro Medium"/>
          <a:ea typeface="FreightSansLFPro Medium"/>
          <a:cs typeface="FreightSansLFPro Medium"/>
          <a:sym typeface="FreightSansLFPro Medium"/>
        </a:defRPr>
      </a:lvl4pPr>
      <a:lvl5pPr marL="0" marR="0" indent="0" algn="l" defTabSz="914400" rtl="0" latinLnBrk="0">
        <a:lnSpc>
          <a:spcPct val="88000"/>
        </a:lnSpc>
        <a:spcBef>
          <a:spcPts val="0"/>
        </a:spcBef>
        <a:spcAft>
          <a:spcPts val="0"/>
        </a:spcAft>
        <a:buClrTx/>
        <a:buSzTx/>
        <a:buFontTx/>
        <a:buNone/>
        <a:tabLst/>
        <a:defRPr sz="3400" b="0" i="0" u="none" strike="noStrike" cap="none" spc="0" baseline="0">
          <a:ln>
            <a:noFill/>
          </a:ln>
          <a:solidFill>
            <a:srgbClr val="000000"/>
          </a:solidFill>
          <a:uFillTx/>
          <a:latin typeface="FreightSansLFPro Medium"/>
          <a:ea typeface="FreightSansLFPro Medium"/>
          <a:cs typeface="FreightSansLFPro Medium"/>
          <a:sym typeface="FreightSansLFPro Medium"/>
        </a:defRPr>
      </a:lvl5pPr>
      <a:lvl6pPr marL="0" marR="0" indent="0" algn="l" defTabSz="914400" rtl="0" latinLnBrk="0">
        <a:lnSpc>
          <a:spcPct val="88000"/>
        </a:lnSpc>
        <a:spcBef>
          <a:spcPts val="0"/>
        </a:spcBef>
        <a:spcAft>
          <a:spcPts val="0"/>
        </a:spcAft>
        <a:buClrTx/>
        <a:buSzTx/>
        <a:buFontTx/>
        <a:buNone/>
        <a:tabLst/>
        <a:defRPr sz="3400" b="0" i="0" u="none" strike="noStrike" cap="none" spc="0" baseline="0">
          <a:ln>
            <a:noFill/>
          </a:ln>
          <a:solidFill>
            <a:srgbClr val="000000"/>
          </a:solidFill>
          <a:uFillTx/>
          <a:latin typeface="FreightSansLFPro Medium"/>
          <a:ea typeface="FreightSansLFPro Medium"/>
          <a:cs typeface="FreightSansLFPro Medium"/>
          <a:sym typeface="FreightSansLFPro Medium"/>
        </a:defRPr>
      </a:lvl6pPr>
      <a:lvl7pPr marL="0" marR="0" indent="0" algn="l" defTabSz="914400" rtl="0" latinLnBrk="0">
        <a:lnSpc>
          <a:spcPct val="88000"/>
        </a:lnSpc>
        <a:spcBef>
          <a:spcPts val="0"/>
        </a:spcBef>
        <a:spcAft>
          <a:spcPts val="0"/>
        </a:spcAft>
        <a:buClrTx/>
        <a:buSzTx/>
        <a:buFontTx/>
        <a:buNone/>
        <a:tabLst/>
        <a:defRPr sz="3400" b="0" i="0" u="none" strike="noStrike" cap="none" spc="0" baseline="0">
          <a:ln>
            <a:noFill/>
          </a:ln>
          <a:solidFill>
            <a:srgbClr val="000000"/>
          </a:solidFill>
          <a:uFillTx/>
          <a:latin typeface="FreightSansLFPro Medium"/>
          <a:ea typeface="FreightSansLFPro Medium"/>
          <a:cs typeface="FreightSansLFPro Medium"/>
          <a:sym typeface="FreightSansLFPro Medium"/>
        </a:defRPr>
      </a:lvl7pPr>
      <a:lvl8pPr marL="0" marR="0" indent="0" algn="l" defTabSz="914400" rtl="0" latinLnBrk="0">
        <a:lnSpc>
          <a:spcPct val="88000"/>
        </a:lnSpc>
        <a:spcBef>
          <a:spcPts val="0"/>
        </a:spcBef>
        <a:spcAft>
          <a:spcPts val="0"/>
        </a:spcAft>
        <a:buClrTx/>
        <a:buSzTx/>
        <a:buFontTx/>
        <a:buNone/>
        <a:tabLst/>
        <a:defRPr sz="3400" b="0" i="0" u="none" strike="noStrike" cap="none" spc="0" baseline="0">
          <a:ln>
            <a:noFill/>
          </a:ln>
          <a:solidFill>
            <a:srgbClr val="000000"/>
          </a:solidFill>
          <a:uFillTx/>
          <a:latin typeface="FreightSansLFPro Medium"/>
          <a:ea typeface="FreightSansLFPro Medium"/>
          <a:cs typeface="FreightSansLFPro Medium"/>
          <a:sym typeface="FreightSansLFPro Medium"/>
        </a:defRPr>
      </a:lvl8pPr>
      <a:lvl9pPr marL="0" marR="0" indent="0" algn="l" defTabSz="914400" rtl="0" latinLnBrk="0">
        <a:lnSpc>
          <a:spcPct val="88000"/>
        </a:lnSpc>
        <a:spcBef>
          <a:spcPts val="0"/>
        </a:spcBef>
        <a:spcAft>
          <a:spcPts val="0"/>
        </a:spcAft>
        <a:buClrTx/>
        <a:buSzTx/>
        <a:buFontTx/>
        <a:buNone/>
        <a:tabLst/>
        <a:defRPr sz="3400" b="0" i="0" u="none" strike="noStrike" cap="none" spc="0" baseline="0">
          <a:ln>
            <a:noFill/>
          </a:ln>
          <a:solidFill>
            <a:srgbClr val="000000"/>
          </a:solidFill>
          <a:uFillTx/>
          <a:latin typeface="FreightSansLFPro Medium"/>
          <a:ea typeface="FreightSansLFPro Medium"/>
          <a:cs typeface="FreightSansLFPro Medium"/>
          <a:sym typeface="FreightSansLFPro Medium"/>
        </a:defRPr>
      </a:lvl9pPr>
    </p:titleStyle>
    <p:bodyStyle>
      <a:lvl1pPr marL="174625" marR="0" indent="-174625" algn="l" defTabSz="914400" rtl="0" latinLnBrk="0">
        <a:lnSpc>
          <a:spcPct val="94000"/>
        </a:lnSpc>
        <a:spcBef>
          <a:spcPts val="800"/>
        </a:spcBef>
        <a:spcAft>
          <a:spcPts val="0"/>
        </a:spcAft>
        <a:buClr>
          <a:schemeClr val="accent1"/>
        </a:buClr>
        <a:buSzPct val="70000"/>
        <a:buFont typeface="Arial"/>
        <a:buChar char="•"/>
        <a:tabLst/>
        <a:defRPr sz="1600" b="0" i="0" u="none" strike="noStrike" cap="none" spc="0" baseline="0">
          <a:ln>
            <a:noFill/>
          </a:ln>
          <a:solidFill>
            <a:srgbClr val="595959"/>
          </a:solidFill>
          <a:uFillTx/>
          <a:latin typeface="FreightSansLFPro Medium"/>
          <a:ea typeface="FreightSansLFPro Medium"/>
          <a:cs typeface="FreightSansLFPro Medium"/>
          <a:sym typeface="FreightSansLFPro Medium"/>
        </a:defRPr>
      </a:lvl1pPr>
      <a:lvl2pPr marL="342900" marR="0" indent="-168275" algn="l" defTabSz="914400" rtl="0" latinLnBrk="0">
        <a:lnSpc>
          <a:spcPct val="94000"/>
        </a:lnSpc>
        <a:spcBef>
          <a:spcPts val="800"/>
        </a:spcBef>
        <a:spcAft>
          <a:spcPts val="0"/>
        </a:spcAft>
        <a:buClr>
          <a:schemeClr val="accent1"/>
        </a:buClr>
        <a:buSzPct val="70000"/>
        <a:buFont typeface="Arial"/>
        <a:buChar char="–"/>
        <a:tabLst/>
        <a:defRPr sz="1600" b="0" i="0" u="none" strike="noStrike" cap="none" spc="0" baseline="0">
          <a:ln>
            <a:noFill/>
          </a:ln>
          <a:solidFill>
            <a:srgbClr val="595959"/>
          </a:solidFill>
          <a:uFillTx/>
          <a:latin typeface="FreightSansLFPro Medium"/>
          <a:ea typeface="FreightSansLFPro Medium"/>
          <a:cs typeface="FreightSansLFPro Medium"/>
          <a:sym typeface="FreightSansLFPro Medium"/>
        </a:defRPr>
      </a:lvl2pPr>
      <a:lvl3pPr marL="538842" marR="0" indent="-195942" algn="l" defTabSz="914400" rtl="0" latinLnBrk="0">
        <a:lnSpc>
          <a:spcPct val="94000"/>
        </a:lnSpc>
        <a:spcBef>
          <a:spcPts val="800"/>
        </a:spcBef>
        <a:spcAft>
          <a:spcPts val="0"/>
        </a:spcAft>
        <a:buClr>
          <a:schemeClr val="accent1"/>
        </a:buClr>
        <a:buSzPct val="60000"/>
        <a:buFont typeface="Arial"/>
        <a:buChar char="–"/>
        <a:tabLst/>
        <a:defRPr sz="1600" b="0" i="0" u="none" strike="noStrike" cap="none" spc="0" baseline="0">
          <a:ln>
            <a:noFill/>
          </a:ln>
          <a:solidFill>
            <a:srgbClr val="595959"/>
          </a:solidFill>
          <a:uFillTx/>
          <a:latin typeface="FreightSansLFPro Medium"/>
          <a:ea typeface="FreightSansLFPro Medium"/>
          <a:cs typeface="FreightSansLFPro Medium"/>
          <a:sym typeface="FreightSansLFPro Medium"/>
        </a:defRPr>
      </a:lvl3pPr>
      <a:lvl4pPr marL="0" marR="0" indent="0" algn="l" defTabSz="914400" rtl="0" latinLnBrk="0">
        <a:lnSpc>
          <a:spcPct val="94000"/>
        </a:lnSpc>
        <a:spcBef>
          <a:spcPts val="800"/>
        </a:spcBef>
        <a:spcAft>
          <a:spcPts val="0"/>
        </a:spcAft>
        <a:buClr>
          <a:schemeClr val="accent1"/>
        </a:buClr>
        <a:buSzPct val="80000"/>
        <a:buFont typeface="Arial"/>
        <a:buChar char="​"/>
        <a:tabLst/>
        <a:defRPr sz="1600" b="0" i="0" u="none" strike="noStrike" cap="none" spc="0" baseline="0">
          <a:ln>
            <a:noFill/>
          </a:ln>
          <a:solidFill>
            <a:srgbClr val="595959"/>
          </a:solidFill>
          <a:uFillTx/>
          <a:latin typeface="FreightSansLFPro Medium"/>
          <a:ea typeface="FreightSansLFPro Medium"/>
          <a:cs typeface="FreightSansLFPro Medium"/>
          <a:sym typeface="FreightSansLFPro Medium"/>
        </a:defRPr>
      </a:lvl4pPr>
      <a:lvl5pPr marL="0" marR="0" indent="0" algn="l" defTabSz="914400" rtl="0" latinLnBrk="0">
        <a:lnSpc>
          <a:spcPct val="94000"/>
        </a:lnSpc>
        <a:spcBef>
          <a:spcPts val="800"/>
        </a:spcBef>
        <a:spcAft>
          <a:spcPts val="0"/>
        </a:spcAft>
        <a:buClr>
          <a:schemeClr val="accent1"/>
        </a:buClr>
        <a:buSzPct val="80000"/>
        <a:buFont typeface="Arial"/>
        <a:buChar char="​"/>
        <a:tabLst/>
        <a:defRPr sz="1600" b="0" i="0" u="none" strike="noStrike" cap="none" spc="0" baseline="0">
          <a:ln>
            <a:noFill/>
          </a:ln>
          <a:solidFill>
            <a:srgbClr val="595959"/>
          </a:solidFill>
          <a:uFillTx/>
          <a:latin typeface="FreightSansLFPro Medium"/>
          <a:ea typeface="FreightSansLFPro Medium"/>
          <a:cs typeface="FreightSansLFPro Medium"/>
          <a:sym typeface="FreightSansLFPro Medium"/>
        </a:defRPr>
      </a:lvl5pPr>
      <a:lvl6pPr marL="0" marR="0" indent="0" algn="l" defTabSz="914400" rtl="0" latinLnBrk="0">
        <a:lnSpc>
          <a:spcPct val="94000"/>
        </a:lnSpc>
        <a:spcBef>
          <a:spcPts val="800"/>
        </a:spcBef>
        <a:spcAft>
          <a:spcPts val="0"/>
        </a:spcAft>
        <a:buClr>
          <a:schemeClr val="accent1"/>
        </a:buClr>
        <a:buSzPct val="100000"/>
        <a:buFont typeface="Arial"/>
        <a:buChar char="​"/>
        <a:tabLst/>
        <a:defRPr sz="1600" b="0" i="0" u="none" strike="noStrike" cap="none" spc="0" baseline="0">
          <a:ln>
            <a:noFill/>
          </a:ln>
          <a:solidFill>
            <a:srgbClr val="595959"/>
          </a:solidFill>
          <a:uFillTx/>
          <a:latin typeface="FreightSansLFPro Medium"/>
          <a:ea typeface="FreightSansLFPro Medium"/>
          <a:cs typeface="FreightSansLFPro Medium"/>
          <a:sym typeface="FreightSansLFPro Medium"/>
        </a:defRPr>
      </a:lvl6pPr>
      <a:lvl7pPr marL="0" marR="0" indent="0" algn="l" defTabSz="914400" rtl="0" latinLnBrk="0">
        <a:lnSpc>
          <a:spcPct val="94000"/>
        </a:lnSpc>
        <a:spcBef>
          <a:spcPts val="800"/>
        </a:spcBef>
        <a:spcAft>
          <a:spcPts val="0"/>
        </a:spcAft>
        <a:buClr>
          <a:schemeClr val="accent1"/>
        </a:buClr>
        <a:buSzPct val="100000"/>
        <a:buFont typeface="Arial"/>
        <a:buChar char="​"/>
        <a:tabLst/>
        <a:defRPr sz="1600" b="0" i="0" u="none" strike="noStrike" cap="none" spc="0" baseline="0">
          <a:ln>
            <a:noFill/>
          </a:ln>
          <a:solidFill>
            <a:srgbClr val="595959"/>
          </a:solidFill>
          <a:uFillTx/>
          <a:latin typeface="FreightSansLFPro Medium"/>
          <a:ea typeface="FreightSansLFPro Medium"/>
          <a:cs typeface="FreightSansLFPro Medium"/>
          <a:sym typeface="FreightSansLFPro Medium"/>
        </a:defRPr>
      </a:lvl7pPr>
      <a:lvl8pPr marL="0" marR="0" indent="0" algn="l" defTabSz="914400" rtl="0" latinLnBrk="0">
        <a:lnSpc>
          <a:spcPct val="94000"/>
        </a:lnSpc>
        <a:spcBef>
          <a:spcPts val="800"/>
        </a:spcBef>
        <a:spcAft>
          <a:spcPts val="0"/>
        </a:spcAft>
        <a:buClr>
          <a:schemeClr val="accent1"/>
        </a:buClr>
        <a:buSzPct val="100000"/>
        <a:buFont typeface="Arial"/>
        <a:buChar char="​"/>
        <a:tabLst/>
        <a:defRPr sz="1600" b="0" i="0" u="none" strike="noStrike" cap="none" spc="0" baseline="0">
          <a:ln>
            <a:noFill/>
          </a:ln>
          <a:solidFill>
            <a:srgbClr val="595959"/>
          </a:solidFill>
          <a:uFillTx/>
          <a:latin typeface="FreightSansLFPro Medium"/>
          <a:ea typeface="FreightSansLFPro Medium"/>
          <a:cs typeface="FreightSansLFPro Medium"/>
          <a:sym typeface="FreightSansLFPro Medium"/>
        </a:defRPr>
      </a:lvl8pPr>
      <a:lvl9pPr marL="0" marR="0" indent="0" algn="l" defTabSz="914400" rtl="0" latinLnBrk="0">
        <a:lnSpc>
          <a:spcPct val="94000"/>
        </a:lnSpc>
        <a:spcBef>
          <a:spcPts val="800"/>
        </a:spcBef>
        <a:spcAft>
          <a:spcPts val="0"/>
        </a:spcAft>
        <a:buClr>
          <a:schemeClr val="accent1"/>
        </a:buClr>
        <a:buSzPct val="100000"/>
        <a:buFont typeface="Arial"/>
        <a:buChar char="​"/>
        <a:tabLst/>
        <a:defRPr sz="1600" b="0" i="0" u="none" strike="noStrike" cap="none" spc="0" baseline="0">
          <a:ln>
            <a:noFill/>
          </a:ln>
          <a:solidFill>
            <a:srgbClr val="595959"/>
          </a:solidFill>
          <a:uFillTx/>
          <a:latin typeface="FreightSansLFPro Medium"/>
          <a:ea typeface="FreightSansLFPro Medium"/>
          <a:cs typeface="FreightSansLFPro Medium"/>
          <a:sym typeface="FreightSansLFPro Medium"/>
        </a:defRPr>
      </a:lvl9pPr>
    </p:bodyStyle>
    <p:otherStyle>
      <a:lvl1pPr marL="0" marR="0" indent="0" algn="r" defTabSz="1219200" rtl="0" latinLnBrk="0">
        <a:lnSpc>
          <a:spcPct val="100000"/>
        </a:lnSpc>
        <a:spcBef>
          <a:spcPts val="0"/>
        </a:spcBef>
        <a:spcAft>
          <a:spcPts val="0"/>
        </a:spcAft>
        <a:buClrTx/>
        <a:buSzTx/>
        <a:buFontTx/>
        <a:buNone/>
        <a:tabLst/>
        <a:defRPr sz="1000" b="0" i="0" u="none" strike="noStrike" cap="none" spc="0" baseline="0">
          <a:ln>
            <a:noFill/>
          </a:ln>
          <a:solidFill>
            <a:schemeClr val="tx1"/>
          </a:solidFill>
          <a:uFillTx/>
          <a:latin typeface="+mn-lt"/>
          <a:ea typeface="+mn-ea"/>
          <a:cs typeface="+mn-cs"/>
          <a:sym typeface="FreightSansLFPro Medium"/>
        </a:defRPr>
      </a:lvl1pPr>
      <a:lvl2pPr marL="0" marR="0" indent="0" algn="r" defTabSz="1219200" rtl="0" latinLnBrk="0">
        <a:lnSpc>
          <a:spcPct val="100000"/>
        </a:lnSpc>
        <a:spcBef>
          <a:spcPts val="0"/>
        </a:spcBef>
        <a:spcAft>
          <a:spcPts val="0"/>
        </a:spcAft>
        <a:buClrTx/>
        <a:buSzTx/>
        <a:buFontTx/>
        <a:buNone/>
        <a:tabLst/>
        <a:defRPr sz="1000" b="0" i="0" u="none" strike="noStrike" cap="none" spc="0" baseline="0">
          <a:ln>
            <a:noFill/>
          </a:ln>
          <a:solidFill>
            <a:schemeClr val="tx1"/>
          </a:solidFill>
          <a:uFillTx/>
          <a:latin typeface="+mn-lt"/>
          <a:ea typeface="+mn-ea"/>
          <a:cs typeface="+mn-cs"/>
          <a:sym typeface="FreightSansLFPro Medium"/>
        </a:defRPr>
      </a:lvl2pPr>
      <a:lvl3pPr marL="0" marR="0" indent="0" algn="r" defTabSz="1219200" rtl="0" latinLnBrk="0">
        <a:lnSpc>
          <a:spcPct val="100000"/>
        </a:lnSpc>
        <a:spcBef>
          <a:spcPts val="0"/>
        </a:spcBef>
        <a:spcAft>
          <a:spcPts val="0"/>
        </a:spcAft>
        <a:buClrTx/>
        <a:buSzTx/>
        <a:buFontTx/>
        <a:buNone/>
        <a:tabLst/>
        <a:defRPr sz="1000" b="0" i="0" u="none" strike="noStrike" cap="none" spc="0" baseline="0">
          <a:ln>
            <a:noFill/>
          </a:ln>
          <a:solidFill>
            <a:schemeClr val="tx1"/>
          </a:solidFill>
          <a:uFillTx/>
          <a:latin typeface="+mn-lt"/>
          <a:ea typeface="+mn-ea"/>
          <a:cs typeface="+mn-cs"/>
          <a:sym typeface="FreightSansLFPro Medium"/>
        </a:defRPr>
      </a:lvl3pPr>
      <a:lvl4pPr marL="0" marR="0" indent="0" algn="r" defTabSz="1219200" rtl="0" latinLnBrk="0">
        <a:lnSpc>
          <a:spcPct val="100000"/>
        </a:lnSpc>
        <a:spcBef>
          <a:spcPts val="0"/>
        </a:spcBef>
        <a:spcAft>
          <a:spcPts val="0"/>
        </a:spcAft>
        <a:buClrTx/>
        <a:buSzTx/>
        <a:buFontTx/>
        <a:buNone/>
        <a:tabLst/>
        <a:defRPr sz="1000" b="0" i="0" u="none" strike="noStrike" cap="none" spc="0" baseline="0">
          <a:ln>
            <a:noFill/>
          </a:ln>
          <a:solidFill>
            <a:schemeClr val="tx1"/>
          </a:solidFill>
          <a:uFillTx/>
          <a:latin typeface="+mn-lt"/>
          <a:ea typeface="+mn-ea"/>
          <a:cs typeface="+mn-cs"/>
          <a:sym typeface="FreightSansLFPro Medium"/>
        </a:defRPr>
      </a:lvl4pPr>
      <a:lvl5pPr marL="0" marR="0" indent="0" algn="r" defTabSz="1219200" rtl="0" latinLnBrk="0">
        <a:lnSpc>
          <a:spcPct val="100000"/>
        </a:lnSpc>
        <a:spcBef>
          <a:spcPts val="0"/>
        </a:spcBef>
        <a:spcAft>
          <a:spcPts val="0"/>
        </a:spcAft>
        <a:buClrTx/>
        <a:buSzTx/>
        <a:buFontTx/>
        <a:buNone/>
        <a:tabLst/>
        <a:defRPr sz="1000" b="0" i="0" u="none" strike="noStrike" cap="none" spc="0" baseline="0">
          <a:ln>
            <a:noFill/>
          </a:ln>
          <a:solidFill>
            <a:schemeClr val="tx1"/>
          </a:solidFill>
          <a:uFillTx/>
          <a:latin typeface="+mn-lt"/>
          <a:ea typeface="+mn-ea"/>
          <a:cs typeface="+mn-cs"/>
          <a:sym typeface="FreightSansLFPro Medium"/>
        </a:defRPr>
      </a:lvl5pPr>
      <a:lvl6pPr marL="0" marR="0" indent="0" algn="r" defTabSz="1219200" rtl="0" latinLnBrk="0">
        <a:lnSpc>
          <a:spcPct val="100000"/>
        </a:lnSpc>
        <a:spcBef>
          <a:spcPts val="0"/>
        </a:spcBef>
        <a:spcAft>
          <a:spcPts val="0"/>
        </a:spcAft>
        <a:buClrTx/>
        <a:buSzTx/>
        <a:buFontTx/>
        <a:buNone/>
        <a:tabLst/>
        <a:defRPr sz="1000" b="0" i="0" u="none" strike="noStrike" cap="none" spc="0" baseline="0">
          <a:ln>
            <a:noFill/>
          </a:ln>
          <a:solidFill>
            <a:schemeClr val="tx1"/>
          </a:solidFill>
          <a:uFillTx/>
          <a:latin typeface="+mn-lt"/>
          <a:ea typeface="+mn-ea"/>
          <a:cs typeface="+mn-cs"/>
          <a:sym typeface="FreightSansLFPro Medium"/>
        </a:defRPr>
      </a:lvl6pPr>
      <a:lvl7pPr marL="0" marR="0" indent="0" algn="r" defTabSz="1219200" rtl="0" latinLnBrk="0">
        <a:lnSpc>
          <a:spcPct val="100000"/>
        </a:lnSpc>
        <a:spcBef>
          <a:spcPts val="0"/>
        </a:spcBef>
        <a:spcAft>
          <a:spcPts val="0"/>
        </a:spcAft>
        <a:buClrTx/>
        <a:buSzTx/>
        <a:buFontTx/>
        <a:buNone/>
        <a:tabLst/>
        <a:defRPr sz="1000" b="0" i="0" u="none" strike="noStrike" cap="none" spc="0" baseline="0">
          <a:ln>
            <a:noFill/>
          </a:ln>
          <a:solidFill>
            <a:schemeClr val="tx1"/>
          </a:solidFill>
          <a:uFillTx/>
          <a:latin typeface="+mn-lt"/>
          <a:ea typeface="+mn-ea"/>
          <a:cs typeface="+mn-cs"/>
          <a:sym typeface="FreightSansLFPro Medium"/>
        </a:defRPr>
      </a:lvl7pPr>
      <a:lvl8pPr marL="0" marR="0" indent="0" algn="r" defTabSz="1219200" rtl="0" latinLnBrk="0">
        <a:lnSpc>
          <a:spcPct val="100000"/>
        </a:lnSpc>
        <a:spcBef>
          <a:spcPts val="0"/>
        </a:spcBef>
        <a:spcAft>
          <a:spcPts val="0"/>
        </a:spcAft>
        <a:buClrTx/>
        <a:buSzTx/>
        <a:buFontTx/>
        <a:buNone/>
        <a:tabLst/>
        <a:defRPr sz="1000" b="0" i="0" u="none" strike="noStrike" cap="none" spc="0" baseline="0">
          <a:ln>
            <a:noFill/>
          </a:ln>
          <a:solidFill>
            <a:schemeClr val="tx1"/>
          </a:solidFill>
          <a:uFillTx/>
          <a:latin typeface="+mn-lt"/>
          <a:ea typeface="+mn-ea"/>
          <a:cs typeface="+mn-cs"/>
          <a:sym typeface="FreightSansLFPro Medium"/>
        </a:defRPr>
      </a:lvl8pPr>
      <a:lvl9pPr marL="0" marR="0" indent="0" algn="r" defTabSz="1219200" rtl="0" latinLnBrk="0">
        <a:lnSpc>
          <a:spcPct val="100000"/>
        </a:lnSpc>
        <a:spcBef>
          <a:spcPts val="0"/>
        </a:spcBef>
        <a:spcAft>
          <a:spcPts val="0"/>
        </a:spcAft>
        <a:buClrTx/>
        <a:buSzTx/>
        <a:buFontTx/>
        <a:buNone/>
        <a:tabLst/>
        <a:defRPr sz="1000" b="0" i="0" u="none" strike="noStrike" cap="none" spc="0" baseline="0">
          <a:ln>
            <a:noFill/>
          </a:ln>
          <a:solidFill>
            <a:schemeClr val="tx1"/>
          </a:solidFill>
          <a:uFillTx/>
          <a:latin typeface="+mn-lt"/>
          <a:ea typeface="+mn-ea"/>
          <a:cs typeface="+mn-cs"/>
          <a:sym typeface="FreightSansLFPro Medium"/>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8.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14.xml"/><Relationship Id="rId1" Type="http://schemas.openxmlformats.org/officeDocument/2006/relationships/slideLayout" Target="../slideLayouts/slideLayout30.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8.xml"/></Relationships>
</file>

<file path=ppt/slides/_rels/slide16.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16.xml"/><Relationship Id="rId1" Type="http://schemas.openxmlformats.org/officeDocument/2006/relationships/slideLayout" Target="../slideLayouts/slideLayout29.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5.xml"/></Relationships>
</file>

<file path=ppt/slides/_rels/slide18.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18.xml"/><Relationship Id="rId1" Type="http://schemas.openxmlformats.org/officeDocument/2006/relationships/slideLayout" Target="../slideLayouts/slideLayout3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3" Type="http://schemas.openxmlformats.org/officeDocument/2006/relationships/image" Target="../media/image43.png"/><Relationship Id="rId7" Type="http://schemas.openxmlformats.org/officeDocument/2006/relationships/image" Target="../media/image47.png"/><Relationship Id="rId2" Type="http://schemas.openxmlformats.org/officeDocument/2006/relationships/notesSlide" Target="../notesSlides/notesSlide2.xml"/><Relationship Id="rId1" Type="http://schemas.openxmlformats.org/officeDocument/2006/relationships/slideLayout" Target="../slideLayouts/slideLayout5.xml"/><Relationship Id="rId6" Type="http://schemas.openxmlformats.org/officeDocument/2006/relationships/image" Target="../media/image46.png"/><Relationship Id="rId5" Type="http://schemas.openxmlformats.org/officeDocument/2006/relationships/image" Target="../media/image45.png"/><Relationship Id="rId4" Type="http://schemas.openxmlformats.org/officeDocument/2006/relationships/image" Target="../media/image44.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0.xml"/></Relationships>
</file>

<file path=ppt/slides/_rels/slide21.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21.xml"/><Relationship Id="rId1" Type="http://schemas.openxmlformats.org/officeDocument/2006/relationships/slideLayout" Target="../slideLayouts/slideLayout4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4.xml"/></Relationships>
</file>

<file path=ppt/slides/_rels/slide24.xml.rels><?xml version="1.0" encoding="UTF-8" standalone="yes"?>
<Relationships xmlns="http://schemas.openxmlformats.org/package/2006/relationships"><Relationship Id="rId3" Type="http://schemas.openxmlformats.org/officeDocument/2006/relationships/hyperlink" Target="http://fb.me/Blocking" TargetMode="External"/><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hyperlink" Target="http://fb.me/Reporting" TargetMode="External"/><Relationship Id="rId2" Type="http://schemas.openxmlformats.org/officeDocument/2006/relationships/notesSlide" Target="../notesSlides/notesSlide25.xml"/><Relationship Id="rId1" Type="http://schemas.openxmlformats.org/officeDocument/2006/relationships/slideLayout" Target="../slideLayouts/slideLayout47.xml"/></Relationships>
</file>

<file path=ppt/slides/_rels/slide26.xml.rels><?xml version="1.0" encoding="UTF-8" standalone="yes"?>
<Relationships xmlns="http://schemas.openxmlformats.org/package/2006/relationships"><Relationship Id="rId3" Type="http://schemas.openxmlformats.org/officeDocument/2006/relationships/hyperlink" Target="https://www.facebook.com/communitystandards" TargetMode="External"/><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7.xml"/><Relationship Id="rId1" Type="http://schemas.openxmlformats.org/officeDocument/2006/relationships/slideLayout" Target="../slideLayouts/slideLayout22.xml"/></Relationships>
</file>

<file path=ppt/slides/_rels/slide28.xml.rels><?xml version="1.0" encoding="UTF-8" standalone="yes"?>
<Relationships xmlns="http://schemas.openxmlformats.org/package/2006/relationships"><Relationship Id="rId3" Type="http://schemas.openxmlformats.org/officeDocument/2006/relationships/hyperlink" Target="https://www.facebook.com/policies" TargetMode="External"/><Relationship Id="rId2" Type="http://schemas.openxmlformats.org/officeDocument/2006/relationships/notesSlide" Target="../notesSlides/notesSlide28.xml"/><Relationship Id="rId1" Type="http://schemas.openxmlformats.org/officeDocument/2006/relationships/slideLayout" Target="../slideLayouts/slideLayout25.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49.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8.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34.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0.xml"/></Relationships>
</file>

<file path=ppt/slides/_rels/slide34.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34.xml"/><Relationship Id="rId1" Type="http://schemas.openxmlformats.org/officeDocument/2006/relationships/slideLayout" Target="../slideLayouts/slideLayout49.xml"/><Relationship Id="rId4" Type="http://schemas.openxmlformats.org/officeDocument/2006/relationships/image" Target="../media/image57.png"/></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49.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1.xml"/></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27.xml"/></Relationships>
</file>

<file path=ppt/slides/_rels/slide7.xml.rels><?xml version="1.0" encoding="UTF-8" standalone="yes"?>
<Relationships xmlns="http://schemas.openxmlformats.org/package/2006/relationships"><Relationship Id="rId3" Type="http://schemas.openxmlformats.org/officeDocument/2006/relationships/image" Target="../media/image48.emf"/><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51.emf"/><Relationship Id="rId5" Type="http://schemas.openxmlformats.org/officeDocument/2006/relationships/image" Target="../media/image50.emf"/><Relationship Id="rId4" Type="http://schemas.openxmlformats.org/officeDocument/2006/relationships/image" Target="../media/image49.emf"/></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hape 316">
            <a:extLst>
              <a:ext uri="{FF2B5EF4-FFF2-40B4-BE49-F238E27FC236}">
                <a16:creationId xmlns:a16="http://schemas.microsoft.com/office/drawing/2014/main" id="{0FCCCEF1-2138-40AA-8C85-402725C3FE1F}"/>
              </a:ext>
            </a:extLst>
          </p:cNvPr>
          <p:cNvSpPr/>
          <p:nvPr/>
        </p:nvSpPr>
        <p:spPr>
          <a:xfrm>
            <a:off x="6594159" y="2835353"/>
            <a:ext cx="5328062" cy="2092762"/>
          </a:xfrm>
          <a:prstGeom prst="rect">
            <a:avLst/>
          </a:prstGeom>
          <a:ln w="12700">
            <a:miter lim="400000"/>
          </a:ln>
          <a:effectLst/>
          <a:extLst>
            <a:ext uri="{C572A759-6A51-4108-AA02-DFA0A04FC94B}">
              <ma14:wrappingTextBoxFlag xmlns:ma14="http://schemas.microsoft.com/office/mac/drawingml/2011/main" xmlns="" val="1"/>
            </a:ext>
          </a:extLst>
        </p:spPr>
        <p:txBody>
          <a:bodyPr wrap="square" lIns="0" tIns="0" rIns="0" bIns="0" anchor="ctr">
            <a:noAutofit/>
          </a:bodyPr>
          <a:lstStyle>
            <a:lvl1pPr algn="ctr">
              <a:defRPr sz="7200">
                <a:solidFill>
                  <a:srgbClr val="FFFFFF"/>
                </a:solidFill>
                <a:latin typeface="+mj-lt"/>
                <a:ea typeface="+mj-ea"/>
                <a:cs typeface="+mj-cs"/>
                <a:sym typeface="FreightSansLFPro Medium"/>
              </a:defRPr>
            </a:lvl1pPr>
          </a:lstStyle>
          <a:p>
            <a:pPr>
              <a:lnSpc>
                <a:spcPct val="80000"/>
              </a:lnSpc>
              <a:spcBef>
                <a:spcPts val="85"/>
              </a:spcBef>
              <a:spcAft>
                <a:spcPts val="85"/>
              </a:spcAft>
            </a:pPr>
            <a:r>
              <a:rPr lang="en-US" sz="7500" b="1" dirty="0">
                <a:solidFill>
                  <a:schemeClr val="bg1"/>
                </a:solidFill>
                <a:latin typeface="Arial" panose="020B0604020202020204" pitchFamily="34" charset="0"/>
                <a:cs typeface="Arial" panose="020B0604020202020204" pitchFamily="34" charset="0"/>
              </a:rPr>
              <a:t>YOU</a:t>
            </a:r>
            <a:r>
              <a:rPr lang="en-US" sz="7500" dirty="0">
                <a:solidFill>
                  <a:schemeClr val="bg1"/>
                </a:solidFill>
                <a:latin typeface="Arial" panose="020B0604020202020204" pitchFamily="34" charset="0"/>
                <a:cs typeface="Arial" panose="020B0604020202020204" pitchFamily="34" charset="0"/>
              </a:rPr>
              <a:t> </a:t>
            </a:r>
          </a:p>
          <a:p>
            <a:pPr>
              <a:lnSpc>
                <a:spcPct val="80000"/>
              </a:lnSpc>
              <a:spcBef>
                <a:spcPts val="85"/>
              </a:spcBef>
              <a:spcAft>
                <a:spcPts val="85"/>
              </a:spcAft>
            </a:pPr>
            <a:r>
              <a:rPr lang="en-US" sz="5400" dirty="0">
                <a:solidFill>
                  <a:schemeClr val="bg1"/>
                </a:solidFill>
                <a:latin typeface="Arial" panose="020B0604020202020204" pitchFamily="34" charset="0"/>
                <a:cs typeface="Arial" panose="020B0604020202020204" pitchFamily="34" charset="0"/>
              </a:rPr>
              <a:t>AS A DIGITAL CITIZEN</a:t>
            </a:r>
          </a:p>
          <a:p>
            <a:pPr>
              <a:lnSpc>
                <a:spcPct val="80000"/>
              </a:lnSpc>
              <a:spcBef>
                <a:spcPts val="85"/>
              </a:spcBef>
              <a:spcAft>
                <a:spcPts val="85"/>
              </a:spcAft>
            </a:pPr>
            <a:endParaRPr lang="en-US" sz="5400" dirty="0">
              <a:solidFill>
                <a:schemeClr val="bg1"/>
              </a:solidFill>
              <a:latin typeface="Arial" panose="020B0604020202020204" pitchFamily="34" charset="0"/>
              <a:cs typeface="Arial" panose="020B0604020202020204" pitchFamily="34" charset="0"/>
            </a:endParaRPr>
          </a:p>
          <a:p>
            <a:pPr>
              <a:lnSpc>
                <a:spcPct val="80000"/>
              </a:lnSpc>
              <a:spcBef>
                <a:spcPts val="85"/>
              </a:spcBef>
              <a:spcAft>
                <a:spcPts val="85"/>
              </a:spcAft>
            </a:pPr>
            <a:r>
              <a:rPr lang="en-GB" sz="4000" dirty="0">
                <a:solidFill>
                  <a:schemeClr val="bg1"/>
                </a:solidFill>
                <a:latin typeface="Arial" panose="020B0604020202020204" pitchFamily="34" charset="0"/>
                <a:cs typeface="Arial" panose="020B0604020202020204" pitchFamily="34" charset="0"/>
              </a:rPr>
              <a:t>Practicing positive online engagement</a:t>
            </a:r>
            <a:endParaRPr sz="400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773600123"/>
      </p:ext>
    </p:extLst>
  </p:cSld>
  <p:clrMapOvr>
    <a:masterClrMapping/>
  </p:clrMapOvr>
  <p:transition spd="slow">
    <p:wip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his is a horse">
            <a:extLst>
              <a:ext uri="{FF2B5EF4-FFF2-40B4-BE49-F238E27FC236}">
                <a16:creationId xmlns:a16="http://schemas.microsoft.com/office/drawing/2014/main" id="{990D2C76-68BF-4072-B769-9230BBED8C0D}"/>
              </a:ext>
            </a:extLst>
          </p:cNvPr>
          <p:cNvSpPr txBox="1">
            <a:spLocks/>
          </p:cNvSpPr>
          <p:nvPr/>
        </p:nvSpPr>
        <p:spPr>
          <a:xfrm>
            <a:off x="678383" y="2927882"/>
            <a:ext cx="5016500" cy="2150577"/>
          </a:xfrm>
          <a:prstGeom prst="rect">
            <a:avLst/>
          </a:prstGeom>
          <a:ln w="12700">
            <a:miter lim="400000"/>
          </a:ln>
          <a:extLst>
            <a:ext uri="{C572A759-6A51-4108-AA02-DFA0A04FC94B}">
              <ma14:wrappingTextBoxFlag xmlns="" xmlns:ma14="http://schemas.microsoft.com/office/mac/drawingml/2011/main" val="1"/>
            </a:ext>
          </a:extLst>
        </p:spPr>
        <p:txBody>
          <a:bodyPr lIns="0" tIns="0" rIns="0" bIns="0" anchor="ctr">
            <a:normAutofit/>
          </a:bodyPr>
          <a:lstStyle>
            <a:lvl1pPr marL="0" marR="0" indent="0" algn="ctr" defTabSz="1219225" rtl="0" latinLnBrk="0">
              <a:lnSpc>
                <a:spcPct val="94000"/>
              </a:lnSpc>
              <a:spcBef>
                <a:spcPts val="3000"/>
              </a:spcBef>
              <a:spcAft>
                <a:spcPts val="0"/>
              </a:spcAft>
              <a:buClrTx/>
              <a:buSzTx/>
              <a:buFontTx/>
              <a:buNone/>
              <a:tabLst/>
              <a:defRPr sz="7200" b="0" i="0" u="none" strike="noStrike" cap="none" spc="0" baseline="0">
                <a:ln>
                  <a:noFill/>
                </a:ln>
                <a:solidFill>
                  <a:srgbClr val="FFFFFF"/>
                </a:solidFill>
                <a:uFillTx/>
                <a:latin typeface="+mj-lt"/>
                <a:ea typeface="+mj-ea"/>
                <a:cs typeface="+mj-cs"/>
                <a:sym typeface="FreightSansLFPro Medium"/>
              </a:defRPr>
            </a:lvl1pPr>
            <a:lvl2pPr marL="1141185" marR="0" indent="-544285" algn="l" defTabSz="1219200" rtl="0" latinLnBrk="0">
              <a:lnSpc>
                <a:spcPct val="115000"/>
              </a:lnSpc>
              <a:spcBef>
                <a:spcPts val="0"/>
              </a:spcBef>
              <a:spcAft>
                <a:spcPts val="0"/>
              </a:spcAft>
              <a:buClr>
                <a:schemeClr val="accent2">
                  <a:lumOff val="21764"/>
                </a:schemeClr>
              </a:buClr>
              <a:buSzPts val="2400"/>
              <a:buFontTx/>
              <a:buChar char="○"/>
              <a:tabLst/>
              <a:defRPr sz="2400" b="0" i="0" u="none" strike="noStrike" cap="none" spc="0" baseline="0">
                <a:ln>
                  <a:noFill/>
                </a:ln>
                <a:solidFill>
                  <a:schemeClr val="accent2">
                    <a:lumOff val="21764"/>
                  </a:schemeClr>
                </a:solidFill>
                <a:uFillTx/>
                <a:latin typeface="+mn-lt"/>
                <a:ea typeface="+mn-ea"/>
                <a:cs typeface="+mn-cs"/>
                <a:sym typeface="FreightSansLFPro"/>
              </a:defRPr>
            </a:lvl2pPr>
            <a:lvl3pPr marL="1598385" marR="0" indent="-544285" algn="l" defTabSz="1219200" rtl="0" latinLnBrk="0">
              <a:lnSpc>
                <a:spcPct val="115000"/>
              </a:lnSpc>
              <a:spcBef>
                <a:spcPts val="0"/>
              </a:spcBef>
              <a:spcAft>
                <a:spcPts val="0"/>
              </a:spcAft>
              <a:buClr>
                <a:schemeClr val="accent2">
                  <a:lumOff val="21764"/>
                </a:schemeClr>
              </a:buClr>
              <a:buSzPts val="2400"/>
              <a:buFontTx/>
              <a:buChar char="■"/>
              <a:tabLst/>
              <a:defRPr sz="2400" b="0" i="0" u="none" strike="noStrike" cap="none" spc="0" baseline="0">
                <a:ln>
                  <a:noFill/>
                </a:ln>
                <a:solidFill>
                  <a:schemeClr val="accent2">
                    <a:lumOff val="21764"/>
                  </a:schemeClr>
                </a:solidFill>
                <a:uFillTx/>
                <a:latin typeface="+mn-lt"/>
                <a:ea typeface="+mn-ea"/>
                <a:cs typeface="+mn-cs"/>
                <a:sym typeface="FreightSansLFPro"/>
              </a:defRPr>
            </a:lvl3pPr>
            <a:lvl4pPr marL="2055585" marR="0" indent="-544285" algn="l" defTabSz="1219200" rtl="0" latinLnBrk="0">
              <a:lnSpc>
                <a:spcPct val="115000"/>
              </a:lnSpc>
              <a:spcBef>
                <a:spcPts val="0"/>
              </a:spcBef>
              <a:spcAft>
                <a:spcPts val="0"/>
              </a:spcAft>
              <a:buClr>
                <a:schemeClr val="accent2">
                  <a:lumOff val="21764"/>
                </a:schemeClr>
              </a:buClr>
              <a:buSzPts val="2400"/>
              <a:buFontTx/>
              <a:buChar char="●"/>
              <a:tabLst/>
              <a:defRPr sz="2400" b="0" i="0" u="none" strike="noStrike" cap="none" spc="0" baseline="0">
                <a:ln>
                  <a:noFill/>
                </a:ln>
                <a:solidFill>
                  <a:schemeClr val="accent2">
                    <a:lumOff val="21764"/>
                  </a:schemeClr>
                </a:solidFill>
                <a:uFillTx/>
                <a:latin typeface="+mn-lt"/>
                <a:ea typeface="+mn-ea"/>
                <a:cs typeface="+mn-cs"/>
                <a:sym typeface="FreightSansLFPro"/>
              </a:defRPr>
            </a:lvl4pPr>
            <a:lvl5pPr marL="2512785" marR="0" indent="-544285" algn="l" defTabSz="1219200" rtl="0" latinLnBrk="0">
              <a:lnSpc>
                <a:spcPct val="115000"/>
              </a:lnSpc>
              <a:spcBef>
                <a:spcPts val="0"/>
              </a:spcBef>
              <a:spcAft>
                <a:spcPts val="0"/>
              </a:spcAft>
              <a:buClr>
                <a:schemeClr val="accent2">
                  <a:lumOff val="21764"/>
                </a:schemeClr>
              </a:buClr>
              <a:buSzPts val="2400"/>
              <a:buFontTx/>
              <a:buChar char="○"/>
              <a:tabLst/>
              <a:defRPr sz="2400" b="0" i="0" u="none" strike="noStrike" cap="none" spc="0" baseline="0">
                <a:ln>
                  <a:noFill/>
                </a:ln>
                <a:solidFill>
                  <a:schemeClr val="accent2">
                    <a:lumOff val="21764"/>
                  </a:schemeClr>
                </a:solidFill>
                <a:uFillTx/>
                <a:latin typeface="+mn-lt"/>
                <a:ea typeface="+mn-ea"/>
                <a:cs typeface="+mn-cs"/>
                <a:sym typeface="FreightSansLFPro"/>
              </a:defRPr>
            </a:lvl5pPr>
            <a:lvl6pPr marL="2969985" marR="0" indent="-544285" algn="l" defTabSz="1219200" rtl="0" latinLnBrk="0">
              <a:lnSpc>
                <a:spcPct val="115000"/>
              </a:lnSpc>
              <a:spcBef>
                <a:spcPts val="0"/>
              </a:spcBef>
              <a:spcAft>
                <a:spcPts val="0"/>
              </a:spcAft>
              <a:buClr>
                <a:schemeClr val="accent2">
                  <a:lumOff val="21764"/>
                </a:schemeClr>
              </a:buClr>
              <a:buSzPts val="2400"/>
              <a:buFontTx/>
              <a:buChar char="■"/>
              <a:tabLst/>
              <a:defRPr sz="2400" b="0" i="0" u="none" strike="noStrike" cap="none" spc="0" baseline="0">
                <a:ln>
                  <a:noFill/>
                </a:ln>
                <a:solidFill>
                  <a:schemeClr val="accent2">
                    <a:lumOff val="21764"/>
                  </a:schemeClr>
                </a:solidFill>
                <a:uFillTx/>
                <a:latin typeface="+mn-lt"/>
                <a:ea typeface="+mn-ea"/>
                <a:cs typeface="+mn-cs"/>
                <a:sym typeface="FreightSansLFPro"/>
              </a:defRPr>
            </a:lvl6pPr>
            <a:lvl7pPr marL="3427185" marR="0" indent="-544285" algn="l" defTabSz="1219200" rtl="0" latinLnBrk="0">
              <a:lnSpc>
                <a:spcPct val="115000"/>
              </a:lnSpc>
              <a:spcBef>
                <a:spcPts val="0"/>
              </a:spcBef>
              <a:spcAft>
                <a:spcPts val="0"/>
              </a:spcAft>
              <a:buClr>
                <a:schemeClr val="accent2">
                  <a:lumOff val="21764"/>
                </a:schemeClr>
              </a:buClr>
              <a:buSzPts val="2400"/>
              <a:buFontTx/>
              <a:buChar char="●"/>
              <a:tabLst/>
              <a:defRPr sz="2400" b="0" i="0" u="none" strike="noStrike" cap="none" spc="0" baseline="0">
                <a:ln>
                  <a:noFill/>
                </a:ln>
                <a:solidFill>
                  <a:schemeClr val="accent2">
                    <a:lumOff val="21764"/>
                  </a:schemeClr>
                </a:solidFill>
                <a:uFillTx/>
                <a:latin typeface="+mn-lt"/>
                <a:ea typeface="+mn-ea"/>
                <a:cs typeface="+mn-cs"/>
                <a:sym typeface="FreightSansLFPro"/>
              </a:defRPr>
            </a:lvl7pPr>
            <a:lvl8pPr marL="3884385" marR="0" indent="-544285" algn="l" defTabSz="1219200" rtl="0" latinLnBrk="0">
              <a:lnSpc>
                <a:spcPct val="115000"/>
              </a:lnSpc>
              <a:spcBef>
                <a:spcPts val="0"/>
              </a:spcBef>
              <a:spcAft>
                <a:spcPts val="0"/>
              </a:spcAft>
              <a:buClr>
                <a:schemeClr val="accent2">
                  <a:lumOff val="21764"/>
                </a:schemeClr>
              </a:buClr>
              <a:buSzPts val="2400"/>
              <a:buFontTx/>
              <a:buChar char="○"/>
              <a:tabLst/>
              <a:defRPr sz="2400" b="0" i="0" u="none" strike="noStrike" cap="none" spc="0" baseline="0">
                <a:ln>
                  <a:noFill/>
                </a:ln>
                <a:solidFill>
                  <a:schemeClr val="accent2">
                    <a:lumOff val="21764"/>
                  </a:schemeClr>
                </a:solidFill>
                <a:uFillTx/>
                <a:latin typeface="+mn-lt"/>
                <a:ea typeface="+mn-ea"/>
                <a:cs typeface="+mn-cs"/>
                <a:sym typeface="FreightSansLFPro"/>
              </a:defRPr>
            </a:lvl8pPr>
            <a:lvl9pPr marL="4341585" marR="0" indent="-544285" algn="l" defTabSz="1219200" rtl="0" latinLnBrk="0">
              <a:lnSpc>
                <a:spcPct val="115000"/>
              </a:lnSpc>
              <a:spcBef>
                <a:spcPts val="0"/>
              </a:spcBef>
              <a:spcAft>
                <a:spcPts val="0"/>
              </a:spcAft>
              <a:buClr>
                <a:schemeClr val="accent2">
                  <a:lumOff val="21764"/>
                </a:schemeClr>
              </a:buClr>
              <a:buSzPts val="2400"/>
              <a:buFontTx/>
              <a:buChar char="■"/>
              <a:tabLst/>
              <a:defRPr sz="2400" b="0" i="0" u="none" strike="noStrike" cap="none" spc="0" baseline="0">
                <a:ln>
                  <a:noFill/>
                </a:ln>
                <a:solidFill>
                  <a:schemeClr val="accent2">
                    <a:lumOff val="21764"/>
                  </a:schemeClr>
                </a:solidFill>
                <a:uFillTx/>
                <a:latin typeface="+mn-lt"/>
                <a:ea typeface="+mn-ea"/>
                <a:cs typeface="+mn-cs"/>
                <a:sym typeface="FreightSansLFPro"/>
              </a:defRPr>
            </a:lvl9pPr>
          </a:lstStyle>
          <a:p>
            <a:r>
              <a:rPr lang="en-GB" sz="5000" dirty="0">
                <a:latin typeface="Arial" panose="020B0604020202020204" pitchFamily="34" charset="0"/>
                <a:cs typeface="Arial" panose="020B0604020202020204" pitchFamily="34" charset="0"/>
              </a:rPr>
              <a:t>Your personal code</a:t>
            </a:r>
          </a:p>
        </p:txBody>
      </p:sp>
      <p:grpSp>
        <p:nvGrpSpPr>
          <p:cNvPr id="3" name="Group 27">
            <a:extLst>
              <a:ext uri="{FF2B5EF4-FFF2-40B4-BE49-F238E27FC236}">
                <a16:creationId xmlns:a16="http://schemas.microsoft.com/office/drawing/2014/main" id="{FEC25505-9C80-458F-A168-4DEDC00BB159}"/>
              </a:ext>
            </a:extLst>
          </p:cNvPr>
          <p:cNvGrpSpPr/>
          <p:nvPr/>
        </p:nvGrpSpPr>
        <p:grpSpPr>
          <a:xfrm>
            <a:off x="678383" y="1867879"/>
            <a:ext cx="5016500" cy="682331"/>
            <a:chOff x="0" y="-1"/>
            <a:chExt cx="5016500" cy="682329"/>
          </a:xfrm>
        </p:grpSpPr>
        <p:sp>
          <p:nvSpPr>
            <p:cNvPr id="4" name="Straight Connector 21">
              <a:extLst>
                <a:ext uri="{FF2B5EF4-FFF2-40B4-BE49-F238E27FC236}">
                  <a16:creationId xmlns:a16="http://schemas.microsoft.com/office/drawing/2014/main" id="{537FD2DF-A8CC-4B29-A027-75C2787D6D71}"/>
                </a:ext>
              </a:extLst>
            </p:cNvPr>
            <p:cNvSpPr/>
            <p:nvPr/>
          </p:nvSpPr>
          <p:spPr>
            <a:xfrm>
              <a:off x="0" y="682327"/>
              <a:ext cx="5016500" cy="1"/>
            </a:xfrm>
            <a:prstGeom prst="line">
              <a:avLst/>
            </a:prstGeom>
            <a:noFill/>
            <a:ln w="50800" cap="flat">
              <a:solidFill>
                <a:srgbClr val="FFFFFF"/>
              </a:solidFill>
              <a:prstDash val="solid"/>
              <a:miter lim="800000"/>
            </a:ln>
            <a:effectLst/>
          </p:spPr>
          <p:txBody>
            <a:bodyPr wrap="square" lIns="45718" tIns="45718" rIns="45718" bIns="45718" numCol="1" anchor="t">
              <a:noAutofit/>
            </a:bodyPr>
            <a:lstStyle/>
            <a:p>
              <a:pPr defTabSz="914400">
                <a:defRPr>
                  <a:solidFill>
                    <a:srgbClr val="7D8490"/>
                  </a:solidFill>
                </a:defRPr>
              </a:pPr>
              <a:endParaRPr dirty="0">
                <a:latin typeface="Arial" panose="020B0604020202020204" pitchFamily="34" charset="0"/>
                <a:cs typeface="Arial" panose="020B0604020202020204" pitchFamily="34" charset="0"/>
              </a:endParaRPr>
            </a:p>
          </p:txBody>
        </p:sp>
        <p:sp>
          <p:nvSpPr>
            <p:cNvPr id="5" name="TextBox 26">
              <a:extLst>
                <a:ext uri="{FF2B5EF4-FFF2-40B4-BE49-F238E27FC236}">
                  <a16:creationId xmlns:a16="http://schemas.microsoft.com/office/drawing/2014/main" id="{45BBF93E-5A42-442D-A6BA-B388D05CC796}"/>
                </a:ext>
              </a:extLst>
            </p:cNvPr>
            <p:cNvSpPr/>
            <p:nvPr/>
          </p:nvSpPr>
          <p:spPr>
            <a:xfrm>
              <a:off x="0" y="-1"/>
              <a:ext cx="5016500" cy="492439"/>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45719" tIns="45719" rIns="45719" bIns="45719" numCol="1" anchor="t">
              <a:spAutoFit/>
            </a:bodyPr>
            <a:lstStyle>
              <a:lvl1pPr algn="ctr" defTabSz="914418">
                <a:defRPr sz="2600" b="1">
                  <a:solidFill>
                    <a:srgbClr val="FFFFFF"/>
                  </a:solidFill>
                </a:defRPr>
              </a:lvl1pPr>
            </a:lstStyle>
            <a:p>
              <a:r>
                <a:rPr lang="en-US" b="0" dirty="0">
                  <a:latin typeface="Arial" panose="020B0604020202020204" pitchFamily="34" charset="0"/>
                  <a:cs typeface="Arial" panose="020B0604020202020204" pitchFamily="34" charset="0"/>
                </a:rPr>
                <a:t>Considering others</a:t>
              </a:r>
            </a:p>
          </p:txBody>
        </p:sp>
      </p:grpSp>
    </p:spTree>
    <p:extLst>
      <p:ext uri="{BB962C8B-B14F-4D97-AF65-F5344CB8AC3E}">
        <p14:creationId xmlns:p14="http://schemas.microsoft.com/office/powerpoint/2010/main" val="709648569"/>
      </p:ext>
    </p:extLst>
  </p:cSld>
  <p:clrMapOvr>
    <a:masterClrMapping/>
  </p:clrMapOvr>
  <p:transition spd="slow">
    <p:wip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80D39835-50E5-4F6F-A9EC-A34092E02A00}"/>
              </a:ext>
            </a:extLst>
          </p:cNvPr>
          <p:cNvSpPr/>
          <p:nvPr/>
        </p:nvSpPr>
        <p:spPr>
          <a:xfrm>
            <a:off x="744891" y="581916"/>
            <a:ext cx="10326704" cy="1107996"/>
          </a:xfrm>
          <a:prstGeom prst="rect">
            <a:avLst/>
          </a:prstGeom>
        </p:spPr>
        <p:txBody>
          <a:bodyPr wrap="square">
            <a:spAutoFit/>
          </a:bodyPr>
          <a:lstStyle/>
          <a:p>
            <a:pPr marL="0" marR="0" lvl="0" indent="0" algn="l" defTabSz="1219200" rtl="0" eaLnBrk="1" fontAlgn="auto" latinLnBrk="0" hangingPunct="0">
              <a:lnSpc>
                <a:spcPct val="100000"/>
              </a:lnSpc>
              <a:spcBef>
                <a:spcPts val="0"/>
              </a:spcBef>
              <a:spcAft>
                <a:spcPts val="0"/>
              </a:spcAft>
              <a:buClrTx/>
              <a:buSzTx/>
              <a:buFontTx/>
              <a:buNone/>
              <a:tabLst/>
              <a:defRPr/>
            </a:pPr>
            <a:r>
              <a:rPr kumimoji="0" lang="en-NZ" sz="6600" b="1" i="0" u="none" strike="noStrike" kern="1200" cap="none" spc="0" normalizeH="0" baseline="0" noProof="0" dirty="0">
                <a:ln>
                  <a:noFill/>
                </a:ln>
                <a:solidFill>
                  <a:srgbClr val="FFFFFF"/>
                </a:solidFill>
                <a:effectLst/>
                <a:uLnTx/>
                <a:uFillTx/>
                <a:latin typeface="Arial" panose="020B0604020202020204" pitchFamily="34" charset="0"/>
                <a:cs typeface="Arial" panose="020B0604020202020204" pitchFamily="34" charset="0"/>
                <a:sym typeface="FreightSansLFPro"/>
              </a:rPr>
              <a:t>ACTIVITY</a:t>
            </a:r>
            <a:endParaRPr kumimoji="0" lang="en-AU" sz="6600" b="1" i="0" u="none" strike="noStrike" kern="1200" cap="none" spc="0" normalizeH="0" baseline="0" noProof="0" dirty="0">
              <a:ln>
                <a:noFill/>
              </a:ln>
              <a:solidFill>
                <a:srgbClr val="FFFFFF"/>
              </a:solidFill>
              <a:effectLst/>
              <a:uLnTx/>
              <a:uFillTx/>
              <a:latin typeface="Arial" panose="020B0604020202020204" pitchFamily="34" charset="0"/>
              <a:cs typeface="Arial" panose="020B0604020202020204" pitchFamily="34" charset="0"/>
              <a:sym typeface="FreightSansLFPro"/>
            </a:endParaRPr>
          </a:p>
        </p:txBody>
      </p:sp>
      <p:sp>
        <p:nvSpPr>
          <p:cNvPr id="6" name="You may now reveal what each of your colour’s mean.">
            <a:extLst>
              <a:ext uri="{FF2B5EF4-FFF2-40B4-BE49-F238E27FC236}">
                <a16:creationId xmlns:a16="http://schemas.microsoft.com/office/drawing/2014/main" id="{748F4E4F-2FCC-4894-B550-68639B9EB9B7}"/>
              </a:ext>
            </a:extLst>
          </p:cNvPr>
          <p:cNvSpPr txBox="1"/>
          <p:nvPr/>
        </p:nvSpPr>
        <p:spPr>
          <a:xfrm>
            <a:off x="5195163" y="688366"/>
            <a:ext cx="6943802" cy="1180125"/>
          </a:xfrm>
          <a:prstGeom prst="rect">
            <a:avLst/>
          </a:prstGeom>
          <a:ln w="12700">
            <a:miter lim="400000"/>
          </a:ln>
          <a:extLst>
            <a:ext uri="{C572A759-6A51-4108-AA02-DFA0A04FC94B}">
              <ma14:wrappingTextBoxFlag xmlns:ma14="http://schemas.microsoft.com/office/mac/drawingml/2011/main" xmlns="" val="1"/>
            </a:ext>
          </a:extLst>
        </p:spPr>
        <p:txBody>
          <a:bodyPr wrap="square" lIns="35716" tIns="35716" rIns="35716" bIns="35716" anchor="ctr">
            <a:spAutoFit/>
          </a:bodyPr>
          <a:lstStyle>
            <a:lvl1pPr algn="ctr" defTabSz="228600">
              <a:tabLst>
                <a:tab pos="457200" algn="l"/>
                <a:tab pos="914400" algn="l"/>
                <a:tab pos="1371600" algn="l"/>
              </a:tabLst>
              <a:defRPr sz="2400">
                <a:solidFill>
                  <a:srgbClr val="404040"/>
                </a:solidFill>
                <a:uFill>
                  <a:solidFill>
                    <a:srgbClr val="000000"/>
                  </a:solidFill>
                </a:uFill>
              </a:defRPr>
            </a:lvl1pPr>
          </a:lstStyle>
          <a:p>
            <a:pPr algn="l"/>
            <a:r>
              <a:rPr dirty="0">
                <a:solidFill>
                  <a:schemeClr val="bg1"/>
                </a:solidFill>
                <a:latin typeface="Arial" panose="020B0604020202020204" pitchFamily="34" charset="0"/>
                <a:cs typeface="Arial" panose="020B0604020202020204" pitchFamily="34" charset="0"/>
              </a:rPr>
              <a:t>Based on what you learned previously, you will have 3 mins to make the 3 conversations more productive and positive with your pair.</a:t>
            </a:r>
          </a:p>
        </p:txBody>
      </p:sp>
      <p:sp>
        <p:nvSpPr>
          <p:cNvPr id="8" name="Rounded Rectangle">
            <a:extLst>
              <a:ext uri="{FF2B5EF4-FFF2-40B4-BE49-F238E27FC236}">
                <a16:creationId xmlns:a16="http://schemas.microsoft.com/office/drawing/2014/main" id="{A53E318F-42D3-408A-8F8D-0FF269313869}"/>
              </a:ext>
            </a:extLst>
          </p:cNvPr>
          <p:cNvSpPr/>
          <p:nvPr/>
        </p:nvSpPr>
        <p:spPr>
          <a:xfrm>
            <a:off x="1028701" y="3017966"/>
            <a:ext cx="2994620" cy="1021409"/>
          </a:xfrm>
          <a:prstGeom prst="roundRect">
            <a:avLst>
              <a:gd name="adj" fmla="val 50000"/>
            </a:avLst>
          </a:prstGeom>
          <a:solidFill>
            <a:schemeClr val="accent3"/>
          </a:solidFill>
          <a:ln w="12700">
            <a:miter lim="400000"/>
          </a:ln>
        </p:spPr>
        <p:txBody>
          <a:bodyPr lIns="45718" tIns="45718" rIns="45718" bIns="45718" anchor="ctr"/>
          <a:lstStyle/>
          <a:p>
            <a:pPr defTabSz="162360">
              <a:defRPr sz="1400">
                <a:solidFill>
                  <a:srgbClr val="FFFFFF"/>
                </a:solidFill>
              </a:defRPr>
            </a:pPr>
            <a:endParaRPr>
              <a:latin typeface="Arial" panose="020B0604020202020204" pitchFamily="34" charset="0"/>
              <a:cs typeface="Arial" panose="020B0604020202020204" pitchFamily="34" charset="0"/>
            </a:endParaRPr>
          </a:p>
        </p:txBody>
      </p:sp>
      <p:sp>
        <p:nvSpPr>
          <p:cNvPr id="9" name="Okay, I really don’t get why you support that actress and love team">
            <a:extLst>
              <a:ext uri="{FF2B5EF4-FFF2-40B4-BE49-F238E27FC236}">
                <a16:creationId xmlns:a16="http://schemas.microsoft.com/office/drawing/2014/main" id="{651095B2-2B52-416A-B510-3B1069F3F2C7}"/>
              </a:ext>
            </a:extLst>
          </p:cNvPr>
          <p:cNvSpPr txBox="1"/>
          <p:nvPr/>
        </p:nvSpPr>
        <p:spPr>
          <a:xfrm>
            <a:off x="1401304" y="3174813"/>
            <a:ext cx="2512617" cy="767175"/>
          </a:xfrm>
          <a:prstGeom prst="rect">
            <a:avLst/>
          </a:prstGeom>
          <a:ln w="12700">
            <a:miter lim="400000"/>
          </a:ln>
          <a:extLst>
            <a:ext uri="{C572A759-6A51-4108-AA02-DFA0A04FC94B}">
              <ma14:wrappingTextBoxFlag xmlns:ma14="http://schemas.microsoft.com/office/mac/drawingml/2011/main" xmlns="" val="1"/>
            </a:ext>
          </a:extLst>
        </p:spPr>
        <p:txBody>
          <a:bodyPr wrap="square" lIns="14118" tIns="14118" rIns="14118" bIns="14118" anchor="ctr">
            <a:spAutoFit/>
          </a:bodyPr>
          <a:lstStyle>
            <a:lvl1pPr indent="134123" defTabSz="162360">
              <a:defRPr sz="1600">
                <a:solidFill>
                  <a:srgbClr val="FFFFFF"/>
                </a:solidFill>
              </a:defRPr>
            </a:lvl1pPr>
          </a:lstStyle>
          <a:p>
            <a:r>
              <a:rPr dirty="0">
                <a:latin typeface="Arial" panose="020B0604020202020204" pitchFamily="34" charset="0"/>
                <a:cs typeface="Arial" panose="020B0604020202020204" pitchFamily="34" charset="0"/>
              </a:rPr>
              <a:t>Okay, I really don’t get why you support that actress</a:t>
            </a:r>
          </a:p>
        </p:txBody>
      </p:sp>
      <p:sp>
        <p:nvSpPr>
          <p:cNvPr id="10" name="Rounded Rectangle">
            <a:extLst>
              <a:ext uri="{FF2B5EF4-FFF2-40B4-BE49-F238E27FC236}">
                <a16:creationId xmlns:a16="http://schemas.microsoft.com/office/drawing/2014/main" id="{12E8D10C-2D11-4EDE-A6B1-0F35E7AA547B}"/>
              </a:ext>
            </a:extLst>
          </p:cNvPr>
          <p:cNvSpPr/>
          <p:nvPr/>
        </p:nvSpPr>
        <p:spPr>
          <a:xfrm>
            <a:off x="530404" y="4197483"/>
            <a:ext cx="2314244" cy="850501"/>
          </a:xfrm>
          <a:prstGeom prst="roundRect">
            <a:avLst>
              <a:gd name="adj" fmla="val 50000"/>
            </a:avLst>
          </a:prstGeom>
          <a:solidFill>
            <a:srgbClr val="EBEBEB"/>
          </a:solidFill>
          <a:ln w="12700">
            <a:miter lim="400000"/>
          </a:ln>
        </p:spPr>
        <p:txBody>
          <a:bodyPr lIns="45718" tIns="45718" rIns="45718" bIns="45718" anchor="ctr"/>
          <a:lstStyle/>
          <a:p>
            <a:pPr defTabSz="162360">
              <a:defRPr sz="1400"/>
            </a:pPr>
            <a:endParaRPr>
              <a:latin typeface="Arial" panose="020B0604020202020204" pitchFamily="34" charset="0"/>
              <a:cs typeface="Arial" panose="020B0604020202020204" pitchFamily="34" charset="0"/>
            </a:endParaRPr>
          </a:p>
        </p:txBody>
      </p:sp>
      <p:sp>
        <p:nvSpPr>
          <p:cNvPr id="11" name="Whatever, you just can’t appreciate their talent">
            <a:extLst>
              <a:ext uri="{FF2B5EF4-FFF2-40B4-BE49-F238E27FC236}">
                <a16:creationId xmlns:a16="http://schemas.microsoft.com/office/drawing/2014/main" id="{258C983B-6BD2-4A07-B73C-163143412BE1}"/>
              </a:ext>
            </a:extLst>
          </p:cNvPr>
          <p:cNvSpPr txBox="1"/>
          <p:nvPr/>
        </p:nvSpPr>
        <p:spPr>
          <a:xfrm>
            <a:off x="787409" y="4228570"/>
            <a:ext cx="1846978" cy="767175"/>
          </a:xfrm>
          <a:prstGeom prst="rect">
            <a:avLst/>
          </a:prstGeom>
          <a:ln w="12700">
            <a:miter lim="400000"/>
          </a:ln>
          <a:extLst>
            <a:ext uri="{C572A759-6A51-4108-AA02-DFA0A04FC94B}">
              <ma14:wrappingTextBoxFlag xmlns:ma14="http://schemas.microsoft.com/office/mac/drawingml/2011/main" xmlns="" val="1"/>
            </a:ext>
          </a:extLst>
        </p:spPr>
        <p:txBody>
          <a:bodyPr lIns="14118" tIns="14118" rIns="14118" bIns="14118" anchor="ctr">
            <a:spAutoFit/>
          </a:bodyPr>
          <a:lstStyle/>
          <a:p>
            <a:pPr lvl="2" indent="134123" defTabSz="162360">
              <a:defRPr sz="1600"/>
            </a:pPr>
            <a:r>
              <a:rPr dirty="0">
                <a:latin typeface="Arial" panose="020B0604020202020204" pitchFamily="34" charset="0"/>
                <a:cs typeface="Arial" panose="020B0604020202020204" pitchFamily="34" charset="0"/>
              </a:rPr>
              <a:t>Whatever, you just can’t appreciate their talent </a:t>
            </a:r>
          </a:p>
        </p:txBody>
      </p:sp>
      <p:sp>
        <p:nvSpPr>
          <p:cNvPr id="12" name="Rounded Rectangle">
            <a:extLst>
              <a:ext uri="{FF2B5EF4-FFF2-40B4-BE49-F238E27FC236}">
                <a16:creationId xmlns:a16="http://schemas.microsoft.com/office/drawing/2014/main" id="{6FDF0AC9-3DC9-42BA-9D09-5F1260AEDD91}"/>
              </a:ext>
            </a:extLst>
          </p:cNvPr>
          <p:cNvSpPr/>
          <p:nvPr/>
        </p:nvSpPr>
        <p:spPr>
          <a:xfrm>
            <a:off x="536164" y="5630417"/>
            <a:ext cx="3490426" cy="752580"/>
          </a:xfrm>
          <a:prstGeom prst="roundRect">
            <a:avLst>
              <a:gd name="adj" fmla="val 50000"/>
            </a:avLst>
          </a:prstGeom>
          <a:solidFill>
            <a:schemeClr val="accent3"/>
          </a:solidFill>
          <a:ln w="12700">
            <a:miter lim="400000"/>
          </a:ln>
        </p:spPr>
        <p:txBody>
          <a:bodyPr lIns="45718" tIns="45718" rIns="45718" bIns="45718" anchor="ctr"/>
          <a:lstStyle/>
          <a:p>
            <a:pPr defTabSz="162360">
              <a:defRPr sz="1400">
                <a:solidFill>
                  <a:srgbClr val="FFFFFF"/>
                </a:solidFill>
              </a:defRPr>
            </a:pPr>
            <a:endParaRPr>
              <a:latin typeface="Arial" panose="020B0604020202020204" pitchFamily="34" charset="0"/>
              <a:cs typeface="Arial" panose="020B0604020202020204" pitchFamily="34" charset="0"/>
            </a:endParaRPr>
          </a:p>
        </p:txBody>
      </p:sp>
      <p:sp>
        <p:nvSpPr>
          <p:cNvPr id="13" name="WHAT SHOULD JOEY SAY/DO?">
            <a:extLst>
              <a:ext uri="{FF2B5EF4-FFF2-40B4-BE49-F238E27FC236}">
                <a16:creationId xmlns:a16="http://schemas.microsoft.com/office/drawing/2014/main" id="{BD8FE6FD-5869-45C0-9F56-F5AC366866A1}"/>
              </a:ext>
            </a:extLst>
          </p:cNvPr>
          <p:cNvSpPr txBox="1"/>
          <p:nvPr/>
        </p:nvSpPr>
        <p:spPr>
          <a:xfrm>
            <a:off x="1401304" y="5700062"/>
            <a:ext cx="2191050" cy="613287"/>
          </a:xfrm>
          <a:prstGeom prst="rect">
            <a:avLst/>
          </a:prstGeom>
          <a:ln w="12700">
            <a:miter lim="400000"/>
          </a:ln>
          <a:extLst>
            <a:ext uri="{C572A759-6A51-4108-AA02-DFA0A04FC94B}">
              <ma14:wrappingTextBoxFlag xmlns:ma14="http://schemas.microsoft.com/office/mac/drawingml/2011/main" xmlns="" val="1"/>
            </a:ext>
          </a:extLst>
        </p:spPr>
        <p:txBody>
          <a:bodyPr lIns="14118" tIns="14118" rIns="14118" bIns="14118" anchor="ctr">
            <a:spAutoFit/>
          </a:bodyPr>
          <a:lstStyle/>
          <a:p>
            <a:pPr indent="134123" defTabSz="162360">
              <a:defRPr sz="1900">
                <a:solidFill>
                  <a:srgbClr val="FFFFFF"/>
                </a:solidFill>
              </a:defRPr>
            </a:pPr>
            <a:r>
              <a:rPr dirty="0">
                <a:latin typeface="Arial" panose="020B0604020202020204" pitchFamily="34" charset="0"/>
                <a:cs typeface="Arial" panose="020B0604020202020204" pitchFamily="34" charset="0"/>
              </a:rPr>
              <a:t>HOW SHOULD </a:t>
            </a:r>
            <a:r>
              <a:rPr lang="en-IN" b="1" dirty="0">
                <a:latin typeface="Arial" panose="020B0604020202020204" pitchFamily="34" charset="0"/>
                <a:cs typeface="Arial" panose="020B0604020202020204" pitchFamily="34" charset="0"/>
                <a:sym typeface="FreightSansLFPro"/>
              </a:rPr>
              <a:t>GIRL</a:t>
            </a:r>
            <a:r>
              <a:rPr b="1" dirty="0">
                <a:latin typeface="Arial" panose="020B0604020202020204" pitchFamily="34" charset="0"/>
                <a:cs typeface="Arial" panose="020B0604020202020204" pitchFamily="34" charset="0"/>
                <a:sym typeface="FreightSansLFPro"/>
              </a:rPr>
              <a:t> REPLY?</a:t>
            </a:r>
          </a:p>
        </p:txBody>
      </p:sp>
      <p:sp>
        <p:nvSpPr>
          <p:cNvPr id="14" name="Rounded Rectangle">
            <a:extLst>
              <a:ext uri="{FF2B5EF4-FFF2-40B4-BE49-F238E27FC236}">
                <a16:creationId xmlns:a16="http://schemas.microsoft.com/office/drawing/2014/main" id="{64DC54C2-53B8-47FF-85BC-2000C853B58B}"/>
              </a:ext>
            </a:extLst>
          </p:cNvPr>
          <p:cNvSpPr/>
          <p:nvPr/>
        </p:nvSpPr>
        <p:spPr>
          <a:xfrm>
            <a:off x="4823460" y="3186101"/>
            <a:ext cx="3008493" cy="1183334"/>
          </a:xfrm>
          <a:prstGeom prst="roundRect">
            <a:avLst>
              <a:gd name="adj" fmla="val 50000"/>
            </a:avLst>
          </a:prstGeom>
          <a:solidFill>
            <a:srgbClr val="F5724D"/>
          </a:solidFill>
          <a:ln w="12700">
            <a:miter lim="400000"/>
          </a:ln>
        </p:spPr>
        <p:txBody>
          <a:bodyPr lIns="45718" tIns="45718" rIns="45718" bIns="45718" anchor="ctr"/>
          <a:lstStyle/>
          <a:p>
            <a:pPr defTabSz="162360">
              <a:defRPr sz="1400">
                <a:solidFill>
                  <a:srgbClr val="FFFFFF"/>
                </a:solidFill>
              </a:defRPr>
            </a:pPr>
            <a:endParaRPr>
              <a:latin typeface="Arial" panose="020B0604020202020204" pitchFamily="34" charset="0"/>
              <a:cs typeface="Arial" panose="020B0604020202020204" pitchFamily="34" charset="0"/>
            </a:endParaRPr>
          </a:p>
        </p:txBody>
      </p:sp>
      <p:sp>
        <p:nvSpPr>
          <p:cNvPr id="15" name="Check my post on the candidates I will be voting for this coming election - they are the best ones">
            <a:extLst>
              <a:ext uri="{FF2B5EF4-FFF2-40B4-BE49-F238E27FC236}">
                <a16:creationId xmlns:a16="http://schemas.microsoft.com/office/drawing/2014/main" id="{034AE613-0F65-4FA9-90FB-E5E0E45642AB}"/>
              </a:ext>
            </a:extLst>
          </p:cNvPr>
          <p:cNvSpPr txBox="1"/>
          <p:nvPr/>
        </p:nvSpPr>
        <p:spPr>
          <a:xfrm>
            <a:off x="5151666" y="3226665"/>
            <a:ext cx="2514735" cy="1074952"/>
          </a:xfrm>
          <a:prstGeom prst="rect">
            <a:avLst/>
          </a:prstGeom>
          <a:ln w="12700">
            <a:miter lim="400000"/>
          </a:ln>
          <a:extLst>
            <a:ext uri="{C572A759-6A51-4108-AA02-DFA0A04FC94B}">
              <ma14:wrappingTextBoxFlag xmlns:ma14="http://schemas.microsoft.com/office/mac/drawingml/2011/main" xmlns="" val="1"/>
            </a:ext>
          </a:extLst>
        </p:spPr>
        <p:txBody>
          <a:bodyPr lIns="14118" tIns="14118" rIns="14118" bIns="14118" anchor="ctr">
            <a:spAutoFit/>
          </a:bodyPr>
          <a:lstStyle>
            <a:lvl1pPr indent="134123" defTabSz="162360">
              <a:defRPr sz="1700">
                <a:solidFill>
                  <a:srgbClr val="FFFFFF"/>
                </a:solidFill>
              </a:defRPr>
            </a:lvl1pPr>
          </a:lstStyle>
          <a:p>
            <a:r>
              <a:rPr dirty="0">
                <a:latin typeface="Arial" panose="020B0604020202020204" pitchFamily="34" charset="0"/>
                <a:cs typeface="Arial" panose="020B0604020202020204" pitchFamily="34" charset="0"/>
              </a:rPr>
              <a:t>Check my post on the candidates I will be voting for this coming election - they are the best ones</a:t>
            </a:r>
          </a:p>
        </p:txBody>
      </p:sp>
      <p:sp>
        <p:nvSpPr>
          <p:cNvPr id="16" name="Rounded Rectangle">
            <a:extLst>
              <a:ext uri="{FF2B5EF4-FFF2-40B4-BE49-F238E27FC236}">
                <a16:creationId xmlns:a16="http://schemas.microsoft.com/office/drawing/2014/main" id="{842A2B15-CB90-48D2-A101-0FB39A6588DB}"/>
              </a:ext>
            </a:extLst>
          </p:cNvPr>
          <p:cNvSpPr/>
          <p:nvPr/>
        </p:nvSpPr>
        <p:spPr>
          <a:xfrm>
            <a:off x="4271674" y="4578613"/>
            <a:ext cx="1846979" cy="705797"/>
          </a:xfrm>
          <a:prstGeom prst="roundRect">
            <a:avLst>
              <a:gd name="adj" fmla="val 50000"/>
            </a:avLst>
          </a:prstGeom>
          <a:solidFill>
            <a:srgbClr val="EBEBEB"/>
          </a:solidFill>
          <a:ln w="12700">
            <a:miter lim="400000"/>
          </a:ln>
        </p:spPr>
        <p:txBody>
          <a:bodyPr lIns="45718" tIns="45718" rIns="45718" bIns="45718" anchor="ctr"/>
          <a:lstStyle/>
          <a:p>
            <a:pPr defTabSz="162360">
              <a:defRPr sz="1400"/>
            </a:pPr>
            <a:endParaRPr>
              <a:latin typeface="Arial" panose="020B0604020202020204" pitchFamily="34" charset="0"/>
              <a:cs typeface="Arial" panose="020B0604020202020204" pitchFamily="34" charset="0"/>
            </a:endParaRPr>
          </a:p>
        </p:txBody>
      </p:sp>
      <p:sp>
        <p:nvSpPr>
          <p:cNvPr id="17" name="I don’t like your choices">
            <a:extLst>
              <a:ext uri="{FF2B5EF4-FFF2-40B4-BE49-F238E27FC236}">
                <a16:creationId xmlns:a16="http://schemas.microsoft.com/office/drawing/2014/main" id="{B2E02454-2A82-47A6-A0DB-79B6D0EF9DBF}"/>
              </a:ext>
            </a:extLst>
          </p:cNvPr>
          <p:cNvSpPr txBox="1"/>
          <p:nvPr/>
        </p:nvSpPr>
        <p:spPr>
          <a:xfrm>
            <a:off x="4413413" y="4628658"/>
            <a:ext cx="1591459" cy="582510"/>
          </a:xfrm>
          <a:prstGeom prst="rect">
            <a:avLst/>
          </a:prstGeom>
          <a:ln w="12700">
            <a:miter lim="400000"/>
          </a:ln>
          <a:extLst>
            <a:ext uri="{C572A759-6A51-4108-AA02-DFA0A04FC94B}">
              <ma14:wrappingTextBoxFlag xmlns:ma14="http://schemas.microsoft.com/office/mac/drawingml/2011/main" xmlns="" val="1"/>
            </a:ext>
          </a:extLst>
        </p:spPr>
        <p:txBody>
          <a:bodyPr wrap="square" lIns="14118" tIns="14118" rIns="14118" bIns="14118" anchor="ctr">
            <a:spAutoFit/>
          </a:bodyPr>
          <a:lstStyle/>
          <a:p>
            <a:pPr lvl="2" indent="134123" defTabSz="162360"/>
            <a:r>
              <a:rPr dirty="0">
                <a:latin typeface="Arial" panose="020B0604020202020204" pitchFamily="34" charset="0"/>
                <a:cs typeface="Arial" panose="020B0604020202020204" pitchFamily="34" charset="0"/>
              </a:rPr>
              <a:t>I don’t like your choices.</a:t>
            </a:r>
          </a:p>
        </p:txBody>
      </p:sp>
      <p:sp>
        <p:nvSpPr>
          <p:cNvPr id="18" name="Rounded Rectangle">
            <a:extLst>
              <a:ext uri="{FF2B5EF4-FFF2-40B4-BE49-F238E27FC236}">
                <a16:creationId xmlns:a16="http://schemas.microsoft.com/office/drawing/2014/main" id="{469FD19B-991B-4824-B96A-3808C5C485EA}"/>
              </a:ext>
            </a:extLst>
          </p:cNvPr>
          <p:cNvSpPr/>
          <p:nvPr/>
        </p:nvSpPr>
        <p:spPr>
          <a:xfrm>
            <a:off x="4264054" y="5614635"/>
            <a:ext cx="3620525" cy="784141"/>
          </a:xfrm>
          <a:prstGeom prst="roundRect">
            <a:avLst>
              <a:gd name="adj" fmla="val 50000"/>
            </a:avLst>
          </a:prstGeom>
          <a:solidFill>
            <a:srgbClr val="EE6F4A"/>
          </a:solidFill>
          <a:ln w="12700">
            <a:miter lim="400000"/>
          </a:ln>
        </p:spPr>
        <p:txBody>
          <a:bodyPr lIns="45718" tIns="45718" rIns="45718" bIns="45718" anchor="ctr"/>
          <a:lstStyle/>
          <a:p>
            <a:pPr defTabSz="162360">
              <a:defRPr sz="1400">
                <a:solidFill>
                  <a:srgbClr val="FFFFFF"/>
                </a:solidFill>
              </a:defRPr>
            </a:pPr>
            <a:endParaRPr>
              <a:latin typeface="Arial" panose="020B0604020202020204" pitchFamily="34" charset="0"/>
              <a:cs typeface="Arial" panose="020B0604020202020204" pitchFamily="34" charset="0"/>
            </a:endParaRPr>
          </a:p>
        </p:txBody>
      </p:sp>
      <p:sp>
        <p:nvSpPr>
          <p:cNvPr id="19" name="WHAT SHOULD JOEY SAY/DO?">
            <a:extLst>
              <a:ext uri="{FF2B5EF4-FFF2-40B4-BE49-F238E27FC236}">
                <a16:creationId xmlns:a16="http://schemas.microsoft.com/office/drawing/2014/main" id="{0373A24D-88F7-4A73-A6FC-38703F108318}"/>
              </a:ext>
            </a:extLst>
          </p:cNvPr>
          <p:cNvSpPr txBox="1"/>
          <p:nvPr/>
        </p:nvSpPr>
        <p:spPr>
          <a:xfrm>
            <a:off x="5269601" y="5684674"/>
            <a:ext cx="2121954" cy="644065"/>
          </a:xfrm>
          <a:prstGeom prst="rect">
            <a:avLst/>
          </a:prstGeom>
          <a:ln w="12700">
            <a:miter lim="400000"/>
          </a:ln>
          <a:extLst>
            <a:ext uri="{C572A759-6A51-4108-AA02-DFA0A04FC94B}">
              <ma14:wrappingTextBoxFlag xmlns:ma14="http://schemas.microsoft.com/office/mac/drawingml/2011/main" xmlns="" val="1"/>
            </a:ext>
          </a:extLst>
        </p:spPr>
        <p:txBody>
          <a:bodyPr lIns="14118" tIns="14118" rIns="14118" bIns="14118" anchor="ctr">
            <a:spAutoFit/>
          </a:bodyPr>
          <a:lstStyle/>
          <a:p>
            <a:pPr indent="134123" defTabSz="162360">
              <a:defRPr sz="2000">
                <a:solidFill>
                  <a:srgbClr val="FFFFFF"/>
                </a:solidFill>
              </a:defRPr>
            </a:pPr>
            <a:r>
              <a:rPr>
                <a:latin typeface="Arial" panose="020B0604020202020204" pitchFamily="34" charset="0"/>
                <a:cs typeface="Arial" panose="020B0604020202020204" pitchFamily="34" charset="0"/>
              </a:rPr>
              <a:t>HOW SHOULD </a:t>
            </a:r>
            <a:r>
              <a:rPr b="1">
                <a:latin typeface="Arial" panose="020B0604020202020204" pitchFamily="34" charset="0"/>
                <a:cs typeface="Arial" panose="020B0604020202020204" pitchFamily="34" charset="0"/>
                <a:sym typeface="FreightSansLFPro"/>
              </a:rPr>
              <a:t>BOY REPLY?</a:t>
            </a:r>
          </a:p>
        </p:txBody>
      </p:sp>
      <p:sp>
        <p:nvSpPr>
          <p:cNvPr id="20" name="Rounded Rectangle">
            <a:extLst>
              <a:ext uri="{FF2B5EF4-FFF2-40B4-BE49-F238E27FC236}">
                <a16:creationId xmlns:a16="http://schemas.microsoft.com/office/drawing/2014/main" id="{41E0F474-4540-4301-8B49-C35463A0FFF7}"/>
              </a:ext>
            </a:extLst>
          </p:cNvPr>
          <p:cNvSpPr/>
          <p:nvPr/>
        </p:nvSpPr>
        <p:spPr>
          <a:xfrm>
            <a:off x="9278877" y="2994479"/>
            <a:ext cx="2743577" cy="967182"/>
          </a:xfrm>
          <a:prstGeom prst="roundRect">
            <a:avLst>
              <a:gd name="adj" fmla="val 50000"/>
            </a:avLst>
          </a:prstGeom>
          <a:solidFill>
            <a:srgbClr val="52B2E3"/>
          </a:solidFill>
          <a:ln w="12700">
            <a:miter lim="400000"/>
          </a:ln>
        </p:spPr>
        <p:txBody>
          <a:bodyPr lIns="45718" tIns="45718" rIns="45718" bIns="45718" anchor="ctr"/>
          <a:lstStyle/>
          <a:p>
            <a:pPr defTabSz="162360">
              <a:defRPr sz="1400">
                <a:solidFill>
                  <a:srgbClr val="FFFFFF"/>
                </a:solidFill>
              </a:defRPr>
            </a:pPr>
            <a:endParaRPr>
              <a:latin typeface="Arial" panose="020B0604020202020204" pitchFamily="34" charset="0"/>
              <a:cs typeface="Arial" panose="020B0604020202020204" pitchFamily="34" charset="0"/>
            </a:endParaRPr>
          </a:p>
        </p:txBody>
      </p:sp>
      <p:sp>
        <p:nvSpPr>
          <p:cNvPr id="21" name="Your feed has been so negative lately. Stop sharing news posts all the time.">
            <a:extLst>
              <a:ext uri="{FF2B5EF4-FFF2-40B4-BE49-F238E27FC236}">
                <a16:creationId xmlns:a16="http://schemas.microsoft.com/office/drawing/2014/main" id="{EE53E771-3095-4157-B02A-99BC6BFA3647}"/>
              </a:ext>
            </a:extLst>
          </p:cNvPr>
          <p:cNvSpPr txBox="1"/>
          <p:nvPr/>
        </p:nvSpPr>
        <p:spPr>
          <a:xfrm>
            <a:off x="9558762" y="3128070"/>
            <a:ext cx="2334470" cy="674843"/>
          </a:xfrm>
          <a:prstGeom prst="rect">
            <a:avLst/>
          </a:prstGeom>
          <a:ln w="12700">
            <a:miter lim="400000"/>
          </a:ln>
          <a:extLst>
            <a:ext uri="{C572A759-6A51-4108-AA02-DFA0A04FC94B}">
              <ma14:wrappingTextBoxFlag xmlns:ma14="http://schemas.microsoft.com/office/mac/drawingml/2011/main" xmlns="" val="1"/>
            </a:ext>
          </a:extLst>
        </p:spPr>
        <p:txBody>
          <a:bodyPr wrap="square" lIns="14118" tIns="14118" rIns="14118" bIns="14118" anchor="ctr">
            <a:spAutoFit/>
          </a:bodyPr>
          <a:lstStyle>
            <a:lvl1pPr indent="134123" defTabSz="162360">
              <a:defRPr sz="1400">
                <a:solidFill>
                  <a:srgbClr val="FFFFFF"/>
                </a:solidFill>
              </a:defRPr>
            </a:lvl1pPr>
          </a:lstStyle>
          <a:p>
            <a:r>
              <a:rPr dirty="0">
                <a:latin typeface="Arial" panose="020B0604020202020204" pitchFamily="34" charset="0"/>
                <a:cs typeface="Arial" panose="020B0604020202020204" pitchFamily="34" charset="0"/>
              </a:rPr>
              <a:t>Your feed has been so negative lately. Stop sharing news posts all the time.</a:t>
            </a:r>
          </a:p>
        </p:txBody>
      </p:sp>
      <p:sp>
        <p:nvSpPr>
          <p:cNvPr id="22" name="Rounded Rectangle">
            <a:extLst>
              <a:ext uri="{FF2B5EF4-FFF2-40B4-BE49-F238E27FC236}">
                <a16:creationId xmlns:a16="http://schemas.microsoft.com/office/drawing/2014/main" id="{AF3D4E35-3E81-4A12-A4E8-C5790F682674}"/>
              </a:ext>
            </a:extLst>
          </p:cNvPr>
          <p:cNvSpPr/>
          <p:nvPr/>
        </p:nvSpPr>
        <p:spPr>
          <a:xfrm>
            <a:off x="8208163" y="4097914"/>
            <a:ext cx="2132389" cy="885877"/>
          </a:xfrm>
          <a:prstGeom prst="roundRect">
            <a:avLst>
              <a:gd name="adj" fmla="val 50000"/>
            </a:avLst>
          </a:prstGeom>
          <a:solidFill>
            <a:srgbClr val="EBEBEB"/>
          </a:solidFill>
          <a:ln w="12700">
            <a:miter lim="400000"/>
          </a:ln>
        </p:spPr>
        <p:txBody>
          <a:bodyPr lIns="45718" tIns="45718" rIns="45718" bIns="45718" anchor="ctr"/>
          <a:lstStyle/>
          <a:p>
            <a:pPr defTabSz="162360">
              <a:defRPr sz="1400"/>
            </a:pPr>
            <a:endParaRPr>
              <a:latin typeface="Arial" panose="020B0604020202020204" pitchFamily="34" charset="0"/>
              <a:cs typeface="Arial" panose="020B0604020202020204" pitchFamily="34" charset="0"/>
            </a:endParaRPr>
          </a:p>
        </p:txBody>
      </p:sp>
      <p:sp>
        <p:nvSpPr>
          <p:cNvPr id="23" name="That’s my freedom of speech, deal with it.">
            <a:extLst>
              <a:ext uri="{FF2B5EF4-FFF2-40B4-BE49-F238E27FC236}">
                <a16:creationId xmlns:a16="http://schemas.microsoft.com/office/drawing/2014/main" id="{E1A0F7FC-48C8-4F02-94B9-5CAAE7B63733}"/>
              </a:ext>
            </a:extLst>
          </p:cNvPr>
          <p:cNvSpPr txBox="1"/>
          <p:nvPr/>
        </p:nvSpPr>
        <p:spPr>
          <a:xfrm>
            <a:off x="8350866" y="4311152"/>
            <a:ext cx="1846979" cy="459399"/>
          </a:xfrm>
          <a:prstGeom prst="rect">
            <a:avLst/>
          </a:prstGeom>
          <a:ln w="12700">
            <a:miter lim="400000"/>
          </a:ln>
          <a:extLst>
            <a:ext uri="{C572A759-6A51-4108-AA02-DFA0A04FC94B}">
              <ma14:wrappingTextBoxFlag xmlns:ma14="http://schemas.microsoft.com/office/mac/drawingml/2011/main" xmlns="" val="1"/>
            </a:ext>
          </a:extLst>
        </p:spPr>
        <p:txBody>
          <a:bodyPr lIns="14118" tIns="14118" rIns="14118" bIns="14118" anchor="ctr">
            <a:spAutoFit/>
          </a:bodyPr>
          <a:lstStyle/>
          <a:p>
            <a:pPr lvl="2" indent="134123" defTabSz="162360">
              <a:defRPr sz="1400"/>
            </a:pPr>
            <a:r>
              <a:rPr>
                <a:latin typeface="Arial" panose="020B0604020202020204" pitchFamily="34" charset="0"/>
                <a:cs typeface="Arial" panose="020B0604020202020204" pitchFamily="34" charset="0"/>
              </a:rPr>
              <a:t>That’s my freedom of speech, deal with it. </a:t>
            </a:r>
          </a:p>
        </p:txBody>
      </p:sp>
      <p:sp>
        <p:nvSpPr>
          <p:cNvPr id="25" name="Rectangle">
            <a:extLst>
              <a:ext uri="{FF2B5EF4-FFF2-40B4-BE49-F238E27FC236}">
                <a16:creationId xmlns:a16="http://schemas.microsoft.com/office/drawing/2014/main" id="{71CA0797-940D-4EFD-ACB6-037C82919076}"/>
              </a:ext>
            </a:extLst>
          </p:cNvPr>
          <p:cNvSpPr/>
          <p:nvPr/>
        </p:nvSpPr>
        <p:spPr>
          <a:xfrm>
            <a:off x="8011014" y="3042079"/>
            <a:ext cx="45721" cy="3482281"/>
          </a:xfrm>
          <a:prstGeom prst="rect">
            <a:avLst/>
          </a:prstGeom>
          <a:solidFill>
            <a:srgbClr val="000000"/>
          </a:solidFill>
          <a:ln w="12700">
            <a:miter lim="400000"/>
          </a:ln>
        </p:spPr>
        <p:txBody>
          <a:bodyPr lIns="45718" tIns="45718" rIns="45718" bIns="45718" anchor="ctr"/>
          <a:lstStyle/>
          <a:p>
            <a:pPr algn="ctr" defTabSz="410763">
              <a:defRPr sz="1400">
                <a:solidFill>
                  <a:srgbClr val="FFFFFF"/>
                </a:solidFill>
                <a:latin typeface="Helvetica Neue Medium"/>
                <a:ea typeface="Helvetica Neue Medium"/>
                <a:cs typeface="Helvetica Neue Medium"/>
                <a:sym typeface="Helvetica Neue Medium"/>
              </a:defRPr>
            </a:pPr>
            <a:endParaRPr>
              <a:latin typeface="Arial" panose="020B0604020202020204" pitchFamily="34" charset="0"/>
              <a:cs typeface="Arial" panose="020B0604020202020204" pitchFamily="34" charset="0"/>
            </a:endParaRPr>
          </a:p>
        </p:txBody>
      </p:sp>
      <p:sp>
        <p:nvSpPr>
          <p:cNvPr id="26" name="Rectangle">
            <a:extLst>
              <a:ext uri="{FF2B5EF4-FFF2-40B4-BE49-F238E27FC236}">
                <a16:creationId xmlns:a16="http://schemas.microsoft.com/office/drawing/2014/main" id="{F5442D39-C0DE-4813-B857-14EF1BDA9908}"/>
              </a:ext>
            </a:extLst>
          </p:cNvPr>
          <p:cNvSpPr/>
          <p:nvPr/>
        </p:nvSpPr>
        <p:spPr>
          <a:xfrm>
            <a:off x="4066790" y="3042079"/>
            <a:ext cx="45721" cy="3482281"/>
          </a:xfrm>
          <a:prstGeom prst="rect">
            <a:avLst/>
          </a:prstGeom>
          <a:solidFill>
            <a:srgbClr val="000000"/>
          </a:solidFill>
          <a:ln w="12700">
            <a:miter lim="400000"/>
          </a:ln>
        </p:spPr>
        <p:txBody>
          <a:bodyPr lIns="45718" tIns="45718" rIns="45718" bIns="45718" anchor="ctr"/>
          <a:lstStyle/>
          <a:p>
            <a:pPr algn="ctr" defTabSz="410763">
              <a:defRPr sz="1400">
                <a:solidFill>
                  <a:srgbClr val="FFFFFF"/>
                </a:solidFill>
                <a:latin typeface="Helvetica Neue Medium"/>
                <a:ea typeface="Helvetica Neue Medium"/>
                <a:cs typeface="Helvetica Neue Medium"/>
                <a:sym typeface="Helvetica Neue Medium"/>
              </a:defRPr>
            </a:pPr>
            <a:endParaRPr>
              <a:latin typeface="Arial" panose="020B0604020202020204" pitchFamily="34" charset="0"/>
              <a:cs typeface="Arial" panose="020B0604020202020204" pitchFamily="34" charset="0"/>
            </a:endParaRPr>
          </a:p>
        </p:txBody>
      </p:sp>
      <p:sp>
        <p:nvSpPr>
          <p:cNvPr id="27" name="Rounded Rectangle">
            <a:extLst>
              <a:ext uri="{FF2B5EF4-FFF2-40B4-BE49-F238E27FC236}">
                <a16:creationId xmlns:a16="http://schemas.microsoft.com/office/drawing/2014/main" id="{ADBA387C-A234-4BDB-956D-0CE9A03F72E7}"/>
              </a:ext>
            </a:extLst>
          </p:cNvPr>
          <p:cNvSpPr/>
          <p:nvPr/>
        </p:nvSpPr>
        <p:spPr>
          <a:xfrm>
            <a:off x="2736000" y="2610012"/>
            <a:ext cx="388195" cy="335668"/>
          </a:xfrm>
          <a:prstGeom prst="roundRect">
            <a:avLst>
              <a:gd name="adj" fmla="val 21798"/>
            </a:avLst>
          </a:prstGeom>
          <a:solidFill>
            <a:schemeClr val="accent3"/>
          </a:solidFill>
          <a:ln w="12700">
            <a:miter lim="400000"/>
          </a:ln>
        </p:spPr>
        <p:txBody>
          <a:bodyPr lIns="45718" tIns="45718" rIns="45718" bIns="45718" anchor="ctr"/>
          <a:lstStyle/>
          <a:p>
            <a:pPr>
              <a:defRPr>
                <a:solidFill>
                  <a:srgbClr val="FFFFFF"/>
                </a:solidFill>
                <a:latin typeface="FreightSansLFPro"/>
                <a:ea typeface="FreightSansLFPro"/>
                <a:cs typeface="FreightSansLFPro"/>
                <a:sym typeface="FreightSansLFPro"/>
              </a:defRPr>
            </a:pPr>
            <a:endParaRPr>
              <a:latin typeface="Arial" panose="020B0604020202020204" pitchFamily="34" charset="0"/>
              <a:cs typeface="Arial" panose="020B0604020202020204" pitchFamily="34" charset="0"/>
            </a:endParaRPr>
          </a:p>
        </p:txBody>
      </p:sp>
      <p:sp>
        <p:nvSpPr>
          <p:cNvPr id="28" name="BABY">
            <a:extLst>
              <a:ext uri="{FF2B5EF4-FFF2-40B4-BE49-F238E27FC236}">
                <a16:creationId xmlns:a16="http://schemas.microsoft.com/office/drawing/2014/main" id="{A9AB7135-E0F0-4640-9197-DB1D346352DB}"/>
              </a:ext>
            </a:extLst>
          </p:cNvPr>
          <p:cNvSpPr txBox="1"/>
          <p:nvPr/>
        </p:nvSpPr>
        <p:spPr>
          <a:xfrm>
            <a:off x="3173656" y="2610088"/>
            <a:ext cx="643762" cy="369328"/>
          </a:xfrm>
          <a:prstGeom prst="rect">
            <a:avLst/>
          </a:prstGeom>
          <a:ln w="12700">
            <a:miter lim="400000"/>
          </a:ln>
          <a:extLst>
            <a:ext uri="{C572A759-6A51-4108-AA02-DFA0A04FC94B}">
              <ma14:wrappingTextBoxFlag xmlns:ma14="http://schemas.microsoft.com/office/mac/drawingml/2011/main" xmlns="" val="1"/>
            </a:ext>
          </a:extLst>
        </p:spPr>
        <p:txBody>
          <a:bodyPr wrap="none" lIns="45718" tIns="45718" rIns="45718" bIns="45718">
            <a:spAutoFit/>
          </a:bodyPr>
          <a:lstStyle>
            <a:lvl1pPr>
              <a:defRPr b="1">
                <a:latin typeface="FreightSansLFPro"/>
                <a:ea typeface="FreightSansLFPro"/>
                <a:cs typeface="FreightSansLFPro"/>
                <a:sym typeface="FreightSansLFPro"/>
              </a:defRPr>
            </a:lvl1pPr>
          </a:lstStyle>
          <a:p>
            <a:r>
              <a:rPr lang="en-IN" dirty="0">
                <a:latin typeface="Arial" panose="020B0604020202020204" pitchFamily="34" charset="0"/>
                <a:cs typeface="Arial" panose="020B0604020202020204" pitchFamily="34" charset="0"/>
              </a:rPr>
              <a:t>GIRL</a:t>
            </a:r>
            <a:endParaRPr dirty="0">
              <a:latin typeface="Arial" panose="020B0604020202020204" pitchFamily="34" charset="0"/>
              <a:cs typeface="Arial" panose="020B0604020202020204" pitchFamily="34" charset="0"/>
            </a:endParaRPr>
          </a:p>
        </p:txBody>
      </p:sp>
      <p:sp>
        <p:nvSpPr>
          <p:cNvPr id="29" name="Rounded Rectangle">
            <a:extLst>
              <a:ext uri="{FF2B5EF4-FFF2-40B4-BE49-F238E27FC236}">
                <a16:creationId xmlns:a16="http://schemas.microsoft.com/office/drawing/2014/main" id="{D180F538-0689-47CB-AEA5-5E37A364479C}"/>
              </a:ext>
            </a:extLst>
          </p:cNvPr>
          <p:cNvSpPr/>
          <p:nvPr/>
        </p:nvSpPr>
        <p:spPr>
          <a:xfrm>
            <a:off x="6876199" y="2610012"/>
            <a:ext cx="388195" cy="335668"/>
          </a:xfrm>
          <a:prstGeom prst="roundRect">
            <a:avLst>
              <a:gd name="adj" fmla="val 21798"/>
            </a:avLst>
          </a:prstGeom>
          <a:solidFill>
            <a:srgbClr val="F2704C"/>
          </a:solidFill>
          <a:ln w="12700">
            <a:miter lim="400000"/>
          </a:ln>
        </p:spPr>
        <p:txBody>
          <a:bodyPr lIns="45718" tIns="45718" rIns="45718" bIns="45718" anchor="ctr"/>
          <a:lstStyle/>
          <a:p>
            <a:pPr>
              <a:defRPr>
                <a:solidFill>
                  <a:srgbClr val="FFFFFF"/>
                </a:solidFill>
                <a:latin typeface="FreightSansLFPro"/>
                <a:ea typeface="FreightSansLFPro"/>
                <a:cs typeface="FreightSansLFPro"/>
                <a:sym typeface="FreightSansLFPro"/>
              </a:defRPr>
            </a:pPr>
            <a:endParaRPr>
              <a:latin typeface="Arial" panose="020B0604020202020204" pitchFamily="34" charset="0"/>
              <a:cs typeface="Arial" panose="020B0604020202020204" pitchFamily="34" charset="0"/>
            </a:endParaRPr>
          </a:p>
        </p:txBody>
      </p:sp>
      <p:sp>
        <p:nvSpPr>
          <p:cNvPr id="30" name="BOY">
            <a:extLst>
              <a:ext uri="{FF2B5EF4-FFF2-40B4-BE49-F238E27FC236}">
                <a16:creationId xmlns:a16="http://schemas.microsoft.com/office/drawing/2014/main" id="{6D9E3B8E-CD9B-4C9E-B096-EDCB889BA630}"/>
              </a:ext>
            </a:extLst>
          </p:cNvPr>
          <p:cNvSpPr txBox="1"/>
          <p:nvPr/>
        </p:nvSpPr>
        <p:spPr>
          <a:xfrm>
            <a:off x="7313855" y="2610088"/>
            <a:ext cx="592466" cy="369328"/>
          </a:xfrm>
          <a:prstGeom prst="rect">
            <a:avLst/>
          </a:prstGeom>
          <a:ln w="12700">
            <a:miter lim="400000"/>
          </a:ln>
          <a:extLst>
            <a:ext uri="{C572A759-6A51-4108-AA02-DFA0A04FC94B}">
              <ma14:wrappingTextBoxFlag xmlns:ma14="http://schemas.microsoft.com/office/mac/drawingml/2011/main" xmlns="" val="1"/>
            </a:ext>
          </a:extLst>
        </p:spPr>
        <p:txBody>
          <a:bodyPr wrap="none" lIns="45718" tIns="45718" rIns="45718" bIns="45718">
            <a:spAutoFit/>
          </a:bodyPr>
          <a:lstStyle>
            <a:lvl1pPr>
              <a:defRPr b="1">
                <a:latin typeface="FreightSansLFPro"/>
                <a:ea typeface="FreightSansLFPro"/>
                <a:cs typeface="FreightSansLFPro"/>
                <a:sym typeface="FreightSansLFPro"/>
              </a:defRPr>
            </a:lvl1pPr>
          </a:lstStyle>
          <a:p>
            <a:r>
              <a:rPr>
                <a:latin typeface="Arial" panose="020B0604020202020204" pitchFamily="34" charset="0"/>
                <a:cs typeface="Arial" panose="020B0604020202020204" pitchFamily="34" charset="0"/>
              </a:rPr>
              <a:t>BOY</a:t>
            </a:r>
          </a:p>
        </p:txBody>
      </p:sp>
      <p:sp>
        <p:nvSpPr>
          <p:cNvPr id="31" name="Rounded Rectangle">
            <a:extLst>
              <a:ext uri="{FF2B5EF4-FFF2-40B4-BE49-F238E27FC236}">
                <a16:creationId xmlns:a16="http://schemas.microsoft.com/office/drawing/2014/main" id="{E2BD3EDF-482E-49AF-9301-A7D13867A266}"/>
              </a:ext>
            </a:extLst>
          </p:cNvPr>
          <p:cNvSpPr/>
          <p:nvPr/>
        </p:nvSpPr>
        <p:spPr>
          <a:xfrm>
            <a:off x="10479568" y="2607021"/>
            <a:ext cx="388195" cy="335669"/>
          </a:xfrm>
          <a:prstGeom prst="roundRect">
            <a:avLst>
              <a:gd name="adj" fmla="val 21798"/>
            </a:avLst>
          </a:prstGeom>
          <a:solidFill>
            <a:srgbClr val="52B2E3"/>
          </a:solidFill>
          <a:ln w="12700">
            <a:miter lim="400000"/>
          </a:ln>
        </p:spPr>
        <p:txBody>
          <a:bodyPr lIns="45718" tIns="45718" rIns="45718" bIns="45718" anchor="ctr"/>
          <a:lstStyle/>
          <a:p>
            <a:pPr>
              <a:defRPr>
                <a:solidFill>
                  <a:srgbClr val="FFFFFF"/>
                </a:solidFill>
                <a:latin typeface="FreightSansLFPro"/>
                <a:ea typeface="FreightSansLFPro"/>
                <a:cs typeface="FreightSansLFPro"/>
                <a:sym typeface="FreightSansLFPro"/>
              </a:defRPr>
            </a:pPr>
            <a:endParaRPr>
              <a:latin typeface="Arial" panose="020B0604020202020204" pitchFamily="34" charset="0"/>
              <a:cs typeface="Arial" panose="020B0604020202020204" pitchFamily="34" charset="0"/>
            </a:endParaRPr>
          </a:p>
        </p:txBody>
      </p:sp>
      <p:sp>
        <p:nvSpPr>
          <p:cNvPr id="32" name="BABY">
            <a:extLst>
              <a:ext uri="{FF2B5EF4-FFF2-40B4-BE49-F238E27FC236}">
                <a16:creationId xmlns:a16="http://schemas.microsoft.com/office/drawing/2014/main" id="{899D609B-E985-44BB-8E75-21879DA02148}"/>
              </a:ext>
            </a:extLst>
          </p:cNvPr>
          <p:cNvSpPr txBox="1"/>
          <p:nvPr/>
        </p:nvSpPr>
        <p:spPr>
          <a:xfrm>
            <a:off x="10917224" y="2607099"/>
            <a:ext cx="643762" cy="369328"/>
          </a:xfrm>
          <a:prstGeom prst="rect">
            <a:avLst/>
          </a:prstGeom>
          <a:ln w="12700">
            <a:miter lim="400000"/>
          </a:ln>
          <a:extLst>
            <a:ext uri="{C572A759-6A51-4108-AA02-DFA0A04FC94B}">
              <ma14:wrappingTextBoxFlag xmlns:ma14="http://schemas.microsoft.com/office/mac/drawingml/2011/main" xmlns="" val="1"/>
            </a:ext>
          </a:extLst>
        </p:spPr>
        <p:txBody>
          <a:bodyPr wrap="none" lIns="45718" tIns="45718" rIns="45718" bIns="45718">
            <a:spAutoFit/>
          </a:bodyPr>
          <a:lstStyle>
            <a:lvl1pPr>
              <a:defRPr b="1">
                <a:latin typeface="FreightSansLFPro"/>
                <a:ea typeface="FreightSansLFPro"/>
                <a:cs typeface="FreightSansLFPro"/>
                <a:sym typeface="FreightSansLFPro"/>
              </a:defRPr>
            </a:lvl1pPr>
          </a:lstStyle>
          <a:p>
            <a:r>
              <a:rPr lang="en-IN" dirty="0">
                <a:latin typeface="Arial" panose="020B0604020202020204" pitchFamily="34" charset="0"/>
                <a:cs typeface="Arial" panose="020B0604020202020204" pitchFamily="34" charset="0"/>
              </a:rPr>
              <a:t>GIRL</a:t>
            </a:r>
            <a:endParaRPr dirty="0">
              <a:latin typeface="Arial" panose="020B0604020202020204" pitchFamily="34" charset="0"/>
              <a:cs typeface="Arial" panose="020B0604020202020204" pitchFamily="34" charset="0"/>
            </a:endParaRPr>
          </a:p>
        </p:txBody>
      </p:sp>
      <p:sp>
        <p:nvSpPr>
          <p:cNvPr id="33" name="Rounded Rectangle">
            <a:extLst>
              <a:ext uri="{FF2B5EF4-FFF2-40B4-BE49-F238E27FC236}">
                <a16:creationId xmlns:a16="http://schemas.microsoft.com/office/drawing/2014/main" id="{DD1AB5F7-1125-4E02-BB0A-6E10E0759595}"/>
              </a:ext>
            </a:extLst>
          </p:cNvPr>
          <p:cNvSpPr/>
          <p:nvPr/>
        </p:nvSpPr>
        <p:spPr>
          <a:xfrm>
            <a:off x="8122043" y="5614635"/>
            <a:ext cx="3620526" cy="784141"/>
          </a:xfrm>
          <a:prstGeom prst="roundRect">
            <a:avLst>
              <a:gd name="adj" fmla="val 50000"/>
            </a:avLst>
          </a:prstGeom>
          <a:solidFill>
            <a:srgbClr val="52B2E3"/>
          </a:solidFill>
          <a:ln w="12700">
            <a:miter lim="400000"/>
          </a:ln>
        </p:spPr>
        <p:txBody>
          <a:bodyPr lIns="45718" tIns="45718" rIns="45718" bIns="45718" anchor="ctr"/>
          <a:lstStyle/>
          <a:p>
            <a:pPr defTabSz="162360">
              <a:defRPr sz="1400">
                <a:solidFill>
                  <a:srgbClr val="FFFFFF"/>
                </a:solidFill>
              </a:defRPr>
            </a:pPr>
            <a:endParaRPr>
              <a:latin typeface="Arial" panose="020B0604020202020204" pitchFamily="34" charset="0"/>
              <a:cs typeface="Arial" panose="020B0604020202020204" pitchFamily="34" charset="0"/>
            </a:endParaRPr>
          </a:p>
        </p:txBody>
      </p:sp>
      <p:sp>
        <p:nvSpPr>
          <p:cNvPr id="34" name="WHAT SHOULD JOEY SAY/DO?">
            <a:extLst>
              <a:ext uri="{FF2B5EF4-FFF2-40B4-BE49-F238E27FC236}">
                <a16:creationId xmlns:a16="http://schemas.microsoft.com/office/drawing/2014/main" id="{6A13EEEE-D97D-4A9E-AB65-E527A7AB0B09}"/>
              </a:ext>
            </a:extLst>
          </p:cNvPr>
          <p:cNvSpPr txBox="1"/>
          <p:nvPr/>
        </p:nvSpPr>
        <p:spPr>
          <a:xfrm>
            <a:off x="9068803" y="5662489"/>
            <a:ext cx="2121953" cy="644065"/>
          </a:xfrm>
          <a:prstGeom prst="rect">
            <a:avLst/>
          </a:prstGeom>
          <a:ln w="12700">
            <a:miter lim="400000"/>
          </a:ln>
          <a:extLst>
            <a:ext uri="{C572A759-6A51-4108-AA02-DFA0A04FC94B}">
              <ma14:wrappingTextBoxFlag xmlns:ma14="http://schemas.microsoft.com/office/mac/drawingml/2011/main" xmlns="" val="1"/>
            </a:ext>
          </a:extLst>
        </p:spPr>
        <p:txBody>
          <a:bodyPr lIns="14118" tIns="14118" rIns="14118" bIns="14118" anchor="ctr">
            <a:spAutoFit/>
          </a:bodyPr>
          <a:lstStyle/>
          <a:p>
            <a:pPr indent="134123" defTabSz="162360">
              <a:defRPr sz="2000">
                <a:solidFill>
                  <a:srgbClr val="FFFFFF"/>
                </a:solidFill>
              </a:defRPr>
            </a:pPr>
            <a:r>
              <a:rPr dirty="0">
                <a:latin typeface="Arial" panose="020B0604020202020204" pitchFamily="34" charset="0"/>
                <a:cs typeface="Arial" panose="020B0604020202020204" pitchFamily="34" charset="0"/>
              </a:rPr>
              <a:t>HOW SHOULD </a:t>
            </a:r>
            <a:r>
              <a:rPr lang="en-IN" b="1" dirty="0">
                <a:latin typeface="Arial" panose="020B0604020202020204" pitchFamily="34" charset="0"/>
                <a:cs typeface="Arial" panose="020B0604020202020204" pitchFamily="34" charset="0"/>
                <a:sym typeface="FreightSansLFPro"/>
              </a:rPr>
              <a:t>GIRL</a:t>
            </a:r>
            <a:r>
              <a:rPr b="1" dirty="0">
                <a:latin typeface="Arial" panose="020B0604020202020204" pitchFamily="34" charset="0"/>
                <a:cs typeface="Arial" panose="020B0604020202020204" pitchFamily="34" charset="0"/>
                <a:sym typeface="FreightSansLFPro"/>
              </a:rPr>
              <a:t> REPLY?</a:t>
            </a:r>
          </a:p>
        </p:txBody>
      </p:sp>
    </p:spTree>
    <p:extLst>
      <p:ext uri="{BB962C8B-B14F-4D97-AF65-F5344CB8AC3E}">
        <p14:creationId xmlns:p14="http://schemas.microsoft.com/office/powerpoint/2010/main" val="3930792871"/>
      </p:ext>
    </p:extLst>
  </p:cSld>
  <p:clrMapOvr>
    <a:masterClrMapping/>
  </p:clrMapOvr>
  <p:transition spd="slow">
    <p:wip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32">
            <a:extLst>
              <a:ext uri="{FF2B5EF4-FFF2-40B4-BE49-F238E27FC236}">
                <a16:creationId xmlns:a16="http://schemas.microsoft.com/office/drawing/2014/main" id="{057677D7-EFDC-4A85-AB54-100C45D7E89A}"/>
              </a:ext>
            </a:extLst>
          </p:cNvPr>
          <p:cNvSpPr txBox="1"/>
          <p:nvPr/>
        </p:nvSpPr>
        <p:spPr>
          <a:xfrm>
            <a:off x="3241040" y="1620028"/>
            <a:ext cx="8483790" cy="3924149"/>
          </a:xfrm>
          <a:prstGeom prst="rect">
            <a:avLst/>
          </a:prstGeom>
          <a:ln w="12700">
            <a:miter lim="400000"/>
          </a:ln>
          <a:extLst>
            <a:ext uri="{C572A759-6A51-4108-AA02-DFA0A04FC94B}">
              <ma14:wrappingTextBoxFlag xmlns:ma14="http://schemas.microsoft.com/office/mac/drawingml/2011/main" xmlns="" val="1"/>
            </a:ext>
          </a:extLst>
        </p:spPr>
        <p:txBody>
          <a:bodyPr wrap="square" lIns="22859" tIns="22859" rIns="22859" bIns="22859">
            <a:spAutoFit/>
          </a:bodyPr>
          <a:lstStyle/>
          <a:p>
            <a:pPr algn="ctr" defTabSz="410764">
              <a:defRPr sz="5000">
                <a:solidFill>
                  <a:srgbClr val="4A4A4A"/>
                </a:solidFill>
              </a:defRPr>
            </a:pPr>
            <a:r>
              <a:rPr lang="en-US" sz="3600" dirty="0">
                <a:latin typeface="Arial" panose="020B0604020202020204" pitchFamily="34" charset="0"/>
                <a:cs typeface="Arial" panose="020B0604020202020204" pitchFamily="34" charset="0"/>
              </a:rPr>
              <a:t>Our journey does not stop here,  part of engaging with others also includes the people who can be dangerous.</a:t>
            </a:r>
          </a:p>
          <a:p>
            <a:pPr algn="ctr" defTabSz="410764">
              <a:defRPr sz="5000">
                <a:solidFill>
                  <a:srgbClr val="4A4A4A"/>
                </a:solidFill>
              </a:defRPr>
            </a:pPr>
            <a:endParaRPr lang="en-US" sz="3600" dirty="0">
              <a:latin typeface="Arial" panose="020B0604020202020204" pitchFamily="34" charset="0"/>
              <a:cs typeface="Arial" panose="020B0604020202020204" pitchFamily="34" charset="0"/>
            </a:endParaRPr>
          </a:p>
          <a:p>
            <a:pPr algn="ctr" defTabSz="410764">
              <a:defRPr sz="5000">
                <a:solidFill>
                  <a:srgbClr val="4A4A4A"/>
                </a:solidFill>
              </a:defRPr>
            </a:pPr>
            <a:r>
              <a:rPr lang="en-US" sz="3600" dirty="0">
                <a:solidFill>
                  <a:srgbClr val="4A4A4A"/>
                </a:solidFill>
                <a:latin typeface="Arial" panose="020B0604020202020204" pitchFamily="34" charset="0"/>
                <a:cs typeface="Arial" panose="020B0604020202020204" pitchFamily="34" charset="0"/>
              </a:rPr>
              <a:t>When </a:t>
            </a:r>
            <a:r>
              <a:rPr sz="3600" dirty="0">
                <a:solidFill>
                  <a:srgbClr val="4A4A4A"/>
                </a:solidFill>
                <a:latin typeface="Arial" panose="020B0604020202020204" pitchFamily="34" charset="0"/>
                <a:cs typeface="Arial" panose="020B0604020202020204" pitchFamily="34" charset="0"/>
              </a:rPr>
              <a:t>do we know when someone’s dangerous and how should we handle dangerous personalities? </a:t>
            </a:r>
          </a:p>
        </p:txBody>
      </p:sp>
      <p:sp>
        <p:nvSpPr>
          <p:cNvPr id="4" name="TextBox 3">
            <a:extLst>
              <a:ext uri="{FF2B5EF4-FFF2-40B4-BE49-F238E27FC236}">
                <a16:creationId xmlns:a16="http://schemas.microsoft.com/office/drawing/2014/main" id="{355B57E5-1AE8-48EA-9762-2211DE376049}"/>
              </a:ext>
            </a:extLst>
          </p:cNvPr>
          <p:cNvSpPr txBox="1"/>
          <p:nvPr/>
        </p:nvSpPr>
        <p:spPr>
          <a:xfrm>
            <a:off x="506902" y="339796"/>
            <a:ext cx="3171745" cy="624786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8" tIns="45718" rIns="45718" bIns="45718" numCol="1" spcCol="38100" rtlCol="0" anchor="t">
            <a:spAutoFit/>
          </a:bodyPr>
          <a:lstStyle/>
          <a:p>
            <a:pPr marL="0" marR="0" indent="0" algn="l" defTabSz="1219200" rtl="0" fontAlgn="auto" latinLnBrk="0" hangingPunct="0">
              <a:lnSpc>
                <a:spcPct val="100000"/>
              </a:lnSpc>
              <a:spcBef>
                <a:spcPts val="0"/>
              </a:spcBef>
              <a:spcAft>
                <a:spcPts val="0"/>
              </a:spcAft>
              <a:buClrTx/>
              <a:buSzTx/>
              <a:buFontTx/>
              <a:buNone/>
              <a:tabLst/>
            </a:pPr>
            <a:r>
              <a:rPr lang="en-NZ" sz="40000" dirty="0">
                <a:solidFill>
                  <a:srgbClr val="4267B3"/>
                </a:solidFill>
                <a:latin typeface="Arial" panose="020B0604020202020204" pitchFamily="34" charset="0"/>
                <a:cs typeface="Arial" panose="020B0604020202020204" pitchFamily="34" charset="0"/>
              </a:rPr>
              <a:t>?</a:t>
            </a:r>
            <a:endParaRPr kumimoji="0" lang="en-NZ" sz="40000" i="0" u="none" strike="noStrike" cap="none" spc="0" normalizeH="0" baseline="0" dirty="0">
              <a:ln>
                <a:noFill/>
              </a:ln>
              <a:solidFill>
                <a:srgbClr val="4267B3"/>
              </a:solidFill>
              <a:effectLst/>
              <a:uFillTx/>
              <a:latin typeface="Arial" panose="020B0604020202020204" pitchFamily="34" charset="0"/>
              <a:cs typeface="Arial" panose="020B0604020202020204" pitchFamily="34" charset="0"/>
              <a:sym typeface="Helvetica"/>
            </a:endParaRPr>
          </a:p>
        </p:txBody>
      </p:sp>
    </p:spTree>
    <p:extLst>
      <p:ext uri="{BB962C8B-B14F-4D97-AF65-F5344CB8AC3E}">
        <p14:creationId xmlns:p14="http://schemas.microsoft.com/office/powerpoint/2010/main" val="24017286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fade">
                                      <p:cBhvr>
                                        <p:cTn id="7" dur="1000"/>
                                        <p:tgtEl>
                                          <p:spTgt spid="2">
                                            <p:txEl>
                                              <p:pRg st="2" end="2"/>
                                            </p:txEl>
                                          </p:spTgt>
                                        </p:tgtEl>
                                      </p:cBhvr>
                                    </p:animEffect>
                                    <p:anim calcmode="lin" valueType="num">
                                      <p:cBhvr>
                                        <p:cTn id="8"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VISUAL Situation: 2 months later Trysh messages joey panicking because she thinks her little bro is being bullied online]">
            <a:extLst>
              <a:ext uri="{FF2B5EF4-FFF2-40B4-BE49-F238E27FC236}">
                <a16:creationId xmlns:a16="http://schemas.microsoft.com/office/drawing/2014/main" id="{019D506E-7EC7-4CE7-89E4-2802E2BD3F30}"/>
              </a:ext>
            </a:extLst>
          </p:cNvPr>
          <p:cNvSpPr txBox="1"/>
          <p:nvPr/>
        </p:nvSpPr>
        <p:spPr>
          <a:xfrm>
            <a:off x="2622700" y="2054106"/>
            <a:ext cx="6879335" cy="2749788"/>
          </a:xfrm>
          <a:prstGeom prst="rect">
            <a:avLst/>
          </a:prstGeom>
          <a:ln w="12700">
            <a:miter lim="400000"/>
          </a:ln>
          <a:extLst>
            <a:ext uri="{C572A759-6A51-4108-AA02-DFA0A04FC94B}">
              <ma14:wrappingTextBoxFlag xmlns:ma14="http://schemas.microsoft.com/office/mac/drawingml/2011/main" xmlns="" val="1"/>
            </a:ext>
          </a:extLst>
        </p:spPr>
        <p:txBody>
          <a:bodyPr wrap="square" lIns="35717" tIns="35717" rIns="35717" bIns="35717" anchor="ctr">
            <a:spAutoFit/>
          </a:bodyPr>
          <a:lstStyle/>
          <a:p>
            <a:pPr algn="ctr" defTabSz="228600">
              <a:tabLst>
                <a:tab pos="457200" algn="l"/>
                <a:tab pos="914400" algn="l"/>
                <a:tab pos="1371600" algn="l"/>
              </a:tabLst>
              <a:defRPr sz="5600" b="1">
                <a:uFill>
                  <a:solidFill>
                    <a:srgbClr val="000000"/>
                  </a:solidFill>
                </a:uFill>
              </a:defRPr>
            </a:pPr>
            <a:r>
              <a:rPr lang="en-PH" dirty="0">
                <a:solidFill>
                  <a:schemeClr val="bg1"/>
                </a:solidFill>
                <a:latin typeface="Arial" panose="020B0604020202020204" pitchFamily="34" charset="0"/>
                <a:cs typeface="Arial" panose="020B0604020202020204" pitchFamily="34" charset="0"/>
              </a:rPr>
              <a:t>Identify:</a:t>
            </a:r>
            <a:endParaRPr lang="en-PH" sz="2200" dirty="0">
              <a:solidFill>
                <a:schemeClr val="bg1"/>
              </a:solidFill>
              <a:latin typeface="Arial" panose="020B0604020202020204" pitchFamily="34" charset="0"/>
              <a:cs typeface="Arial" panose="020B0604020202020204" pitchFamily="34" charset="0"/>
            </a:endParaRPr>
          </a:p>
          <a:p>
            <a:pPr algn="ctr" defTabSz="228600">
              <a:tabLst>
                <a:tab pos="457200" algn="l"/>
                <a:tab pos="914400" algn="l"/>
                <a:tab pos="1371600" algn="l"/>
              </a:tabLst>
              <a:defRPr sz="5600" b="1">
                <a:uFill>
                  <a:solidFill>
                    <a:srgbClr val="000000"/>
                  </a:solidFill>
                </a:uFill>
              </a:defRPr>
            </a:pPr>
            <a:endParaRPr lang="en-PH" sz="2200" dirty="0">
              <a:solidFill>
                <a:schemeClr val="bg1"/>
              </a:solidFill>
              <a:latin typeface="Arial" panose="020B0604020202020204" pitchFamily="34" charset="0"/>
              <a:cs typeface="Arial" panose="020B0604020202020204" pitchFamily="34" charset="0"/>
            </a:endParaRPr>
          </a:p>
          <a:p>
            <a:pPr algn="ctr" defTabSz="228600">
              <a:tabLst>
                <a:tab pos="457200" algn="l"/>
                <a:tab pos="914400" algn="l"/>
                <a:tab pos="1371600" algn="l"/>
              </a:tabLst>
              <a:defRPr sz="5600" b="1">
                <a:uFill>
                  <a:solidFill>
                    <a:srgbClr val="000000"/>
                  </a:solidFill>
                </a:uFill>
              </a:defRPr>
            </a:pPr>
            <a:r>
              <a:rPr lang="en-PH" sz="4800" dirty="0">
                <a:solidFill>
                  <a:schemeClr val="bg1"/>
                </a:solidFill>
                <a:latin typeface="Arial" panose="020B0604020202020204" pitchFamily="34" charset="0"/>
                <a:cs typeface="Arial" panose="020B0604020202020204" pitchFamily="34" charset="0"/>
              </a:rPr>
              <a:t>Cyberbully, troll, predator or scammer?</a:t>
            </a:r>
          </a:p>
        </p:txBody>
      </p:sp>
    </p:spTree>
    <p:extLst>
      <p:ext uri="{BB962C8B-B14F-4D97-AF65-F5344CB8AC3E}">
        <p14:creationId xmlns:p14="http://schemas.microsoft.com/office/powerpoint/2010/main" val="2740861888"/>
      </p:ext>
    </p:extLst>
  </p:cSld>
  <p:clrMapOvr>
    <a:masterClrMapping/>
  </p:clrMapOvr>
  <p:transition spd="slow">
    <p:wip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a:extLst>
              <a:ext uri="{FF2B5EF4-FFF2-40B4-BE49-F238E27FC236}">
                <a16:creationId xmlns:a16="http://schemas.microsoft.com/office/drawing/2014/main" id="{982DE157-A089-4935-9B4B-1A6ACAB5A96E}"/>
              </a:ext>
            </a:extLst>
          </p:cNvPr>
          <p:cNvSpPr txBox="1"/>
          <p:nvPr/>
        </p:nvSpPr>
        <p:spPr>
          <a:xfrm>
            <a:off x="922873" y="2789120"/>
            <a:ext cx="4724399" cy="1892824"/>
          </a:xfrm>
          <a:prstGeom prst="rect">
            <a:avLst/>
          </a:prstGeom>
          <a:ln w="12700">
            <a:miter lim="400000"/>
          </a:ln>
          <a:extLst>
            <a:ext uri="{C572A759-6A51-4108-AA02-DFA0A04FC94B}">
              <ma14:wrappingTextBoxFlag xmlns:ma14="http://schemas.microsoft.com/office/mac/drawingml/2011/main" xmlns="" val="1"/>
            </a:ext>
          </a:extLst>
        </p:spPr>
        <p:txBody>
          <a:bodyPr lIns="22859" tIns="22859" rIns="22859" bIns="22859">
            <a:spAutoFit/>
          </a:bodyPr>
          <a:lstStyle>
            <a:lvl1pPr algn="ctr" defTabSz="228600">
              <a:tabLst>
                <a:tab pos="457200" algn="l"/>
                <a:tab pos="914400" algn="l"/>
                <a:tab pos="1371600" algn="l"/>
              </a:tabLst>
              <a:defRPr sz="4000">
                <a:solidFill>
                  <a:srgbClr val="FFFFFF"/>
                </a:solidFill>
                <a:uFill>
                  <a:solidFill>
                    <a:srgbClr val="000000"/>
                  </a:solidFill>
                </a:uFill>
              </a:defRPr>
            </a:lvl1pPr>
          </a:lstStyle>
          <a:p>
            <a:r>
              <a:rPr dirty="0">
                <a:latin typeface="Arial" panose="020B0604020202020204" pitchFamily="34" charset="0"/>
                <a:cs typeface="Arial" panose="020B0604020202020204" pitchFamily="34" charset="0"/>
              </a:rPr>
              <a:t>Cyberbully, troll, predator or scammer?</a:t>
            </a:r>
          </a:p>
        </p:txBody>
      </p:sp>
      <p:grpSp>
        <p:nvGrpSpPr>
          <p:cNvPr id="3" name="Group">
            <a:extLst>
              <a:ext uri="{FF2B5EF4-FFF2-40B4-BE49-F238E27FC236}">
                <a16:creationId xmlns:a16="http://schemas.microsoft.com/office/drawing/2014/main" id="{716C278A-1AAA-4CC4-A96A-FFBB25FB0C02}"/>
              </a:ext>
            </a:extLst>
          </p:cNvPr>
          <p:cNvGrpSpPr/>
          <p:nvPr/>
        </p:nvGrpSpPr>
        <p:grpSpPr>
          <a:xfrm>
            <a:off x="6137486" y="611426"/>
            <a:ext cx="6620735" cy="5147033"/>
            <a:chOff x="0" y="0"/>
            <a:chExt cx="6620733" cy="5147031"/>
          </a:xfrm>
        </p:grpSpPr>
        <p:pic>
          <p:nvPicPr>
            <p:cNvPr id="4" name="Screen Shot 2019-04-02 at 9.03.38 PM.png" descr="Screen Shot 2019-04-02 at 9.03.38 PM.png">
              <a:extLst>
                <a:ext uri="{FF2B5EF4-FFF2-40B4-BE49-F238E27FC236}">
                  <a16:creationId xmlns:a16="http://schemas.microsoft.com/office/drawing/2014/main" id="{70120A63-95E7-48D8-889C-ED245B382D13}"/>
                </a:ext>
              </a:extLst>
            </p:cNvPr>
            <p:cNvPicPr>
              <a:picLocks noChangeAspect="1"/>
            </p:cNvPicPr>
            <p:nvPr/>
          </p:nvPicPr>
          <p:blipFill>
            <a:blip r:embed="rId3"/>
            <a:srcRect t="11076" b="19940"/>
            <a:stretch>
              <a:fillRect/>
            </a:stretch>
          </p:blipFill>
          <p:spPr>
            <a:xfrm>
              <a:off x="92047" y="0"/>
              <a:ext cx="6528687" cy="5147032"/>
            </a:xfrm>
            <a:prstGeom prst="rect">
              <a:avLst/>
            </a:prstGeom>
            <a:ln w="12700" cap="flat">
              <a:noFill/>
              <a:miter lim="400000"/>
            </a:ln>
            <a:effectLst/>
          </p:spPr>
        </p:pic>
        <p:sp>
          <p:nvSpPr>
            <p:cNvPr id="5" name="Rectangle">
              <a:extLst>
                <a:ext uri="{FF2B5EF4-FFF2-40B4-BE49-F238E27FC236}">
                  <a16:creationId xmlns:a16="http://schemas.microsoft.com/office/drawing/2014/main" id="{A0153D58-3A56-4BCC-9E40-821BBF078C0E}"/>
                </a:ext>
              </a:extLst>
            </p:cNvPr>
            <p:cNvSpPr/>
            <p:nvPr/>
          </p:nvSpPr>
          <p:spPr>
            <a:xfrm>
              <a:off x="-1" y="3637166"/>
              <a:ext cx="797126" cy="1270002"/>
            </a:xfrm>
            <a:prstGeom prst="rect">
              <a:avLst/>
            </a:prstGeom>
            <a:solidFill>
              <a:srgbClr val="FFFFFF"/>
            </a:solidFill>
            <a:ln w="12700" cap="flat">
              <a:noFill/>
              <a:miter lim="400000"/>
            </a:ln>
            <a:effectLst/>
          </p:spPr>
          <p:txBody>
            <a:bodyPr wrap="square" lIns="45718" tIns="45718" rIns="45718" bIns="45718" numCol="1" anchor="ctr">
              <a:noAutofit/>
            </a:bodyPr>
            <a:lstStyle/>
            <a:p>
              <a:pPr>
                <a:defRPr>
                  <a:latin typeface="+mn-lt"/>
                  <a:ea typeface="+mn-ea"/>
                  <a:cs typeface="+mn-cs"/>
                  <a:sym typeface="Helvetica"/>
                </a:defRPr>
              </a:pPr>
              <a:endParaRPr>
                <a:latin typeface="Arial" panose="020B0604020202020204" pitchFamily="34" charset="0"/>
                <a:cs typeface="Arial" panose="020B0604020202020204" pitchFamily="34" charset="0"/>
              </a:endParaRPr>
            </a:p>
          </p:txBody>
        </p:sp>
      </p:grpSp>
      <p:grpSp>
        <p:nvGrpSpPr>
          <p:cNvPr id="6" name="Group">
            <a:extLst>
              <a:ext uri="{FF2B5EF4-FFF2-40B4-BE49-F238E27FC236}">
                <a16:creationId xmlns:a16="http://schemas.microsoft.com/office/drawing/2014/main" id="{79115A7C-CE4A-4091-8AC0-8367E58C690C}"/>
              </a:ext>
            </a:extLst>
          </p:cNvPr>
          <p:cNvGrpSpPr/>
          <p:nvPr/>
        </p:nvGrpSpPr>
        <p:grpSpPr>
          <a:xfrm>
            <a:off x="9440090" y="494851"/>
            <a:ext cx="2951887" cy="1048953"/>
            <a:chOff x="0" y="0"/>
            <a:chExt cx="2951885" cy="1048952"/>
          </a:xfrm>
        </p:grpSpPr>
        <p:sp>
          <p:nvSpPr>
            <p:cNvPr id="7" name="Rounded Rectangle">
              <a:extLst>
                <a:ext uri="{FF2B5EF4-FFF2-40B4-BE49-F238E27FC236}">
                  <a16:creationId xmlns:a16="http://schemas.microsoft.com/office/drawing/2014/main" id="{A30EAB14-343C-482D-A855-F5FE166DE86C}"/>
                </a:ext>
              </a:extLst>
            </p:cNvPr>
            <p:cNvSpPr/>
            <p:nvPr/>
          </p:nvSpPr>
          <p:spPr>
            <a:xfrm>
              <a:off x="0" y="0"/>
              <a:ext cx="2951885" cy="1048952"/>
            </a:xfrm>
            <a:prstGeom prst="roundRect">
              <a:avLst>
                <a:gd name="adj" fmla="val 31698"/>
              </a:avLst>
            </a:prstGeom>
            <a:solidFill>
              <a:srgbClr val="F5724D"/>
            </a:solidFill>
            <a:ln w="12700" cap="flat">
              <a:noFill/>
              <a:miter lim="400000"/>
            </a:ln>
            <a:effectLst/>
          </p:spPr>
          <p:txBody>
            <a:bodyPr wrap="square" lIns="45718" tIns="45718" rIns="45718" bIns="45718" numCol="1" anchor="ctr">
              <a:noAutofit/>
            </a:bodyPr>
            <a:lstStyle/>
            <a:p>
              <a:pPr defTabSz="162360">
                <a:defRPr sz="1400">
                  <a:solidFill>
                    <a:srgbClr val="FFFFFF"/>
                  </a:solidFill>
                </a:defRPr>
              </a:pPr>
              <a:endParaRPr>
                <a:latin typeface="Arial" panose="020B0604020202020204" pitchFamily="34" charset="0"/>
                <a:cs typeface="Arial" panose="020B0604020202020204" pitchFamily="34" charset="0"/>
              </a:endParaRPr>
            </a:p>
          </p:txBody>
        </p:sp>
        <p:sp>
          <p:nvSpPr>
            <p:cNvPr id="8" name="WHAT SHOULD JOEY SAY/DO?">
              <a:extLst>
                <a:ext uri="{FF2B5EF4-FFF2-40B4-BE49-F238E27FC236}">
                  <a16:creationId xmlns:a16="http://schemas.microsoft.com/office/drawing/2014/main" id="{81EDEDFA-51A9-470E-9927-40297E4F3809}"/>
                </a:ext>
              </a:extLst>
            </p:cNvPr>
            <p:cNvSpPr txBox="1"/>
            <p:nvPr/>
          </p:nvSpPr>
          <p:spPr>
            <a:xfrm>
              <a:off x="73370" y="125499"/>
              <a:ext cx="2805144" cy="797952"/>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14118" tIns="14118" rIns="14118" bIns="14118" numCol="1" anchor="ctr">
              <a:spAutoFit/>
            </a:bodyPr>
            <a:lstStyle>
              <a:lvl1pPr indent="134123" defTabSz="162360">
                <a:defRPr sz="2500">
                  <a:solidFill>
                    <a:srgbClr val="FFFFFF"/>
                  </a:solidFill>
                </a:defRPr>
              </a:lvl1pPr>
            </a:lstStyle>
            <a:p>
              <a:r>
                <a:rPr>
                  <a:latin typeface="Arial" panose="020B0604020202020204" pitchFamily="34" charset="0"/>
                  <a:cs typeface="Arial" panose="020B0604020202020204" pitchFamily="34" charset="0"/>
                </a:rPr>
                <a:t>Please stop messaging me.</a:t>
              </a:r>
            </a:p>
          </p:txBody>
        </p:sp>
      </p:grpSp>
    </p:spTree>
    <p:extLst>
      <p:ext uri="{BB962C8B-B14F-4D97-AF65-F5344CB8AC3E}">
        <p14:creationId xmlns:p14="http://schemas.microsoft.com/office/powerpoint/2010/main" val="930171268"/>
      </p:ext>
    </p:extLst>
  </p:cSld>
  <p:clrMapOvr>
    <a:masterClrMapping/>
  </p:clrMapOvr>
  <p:transition spd="slow">
    <p:wip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7">
            <a:extLst>
              <a:ext uri="{FF2B5EF4-FFF2-40B4-BE49-F238E27FC236}">
                <a16:creationId xmlns:a16="http://schemas.microsoft.com/office/drawing/2014/main" id="{4FE4F0EF-FD2C-40AF-A4B0-45336370BFFC}"/>
              </a:ext>
            </a:extLst>
          </p:cNvPr>
          <p:cNvGrpSpPr/>
          <p:nvPr/>
        </p:nvGrpSpPr>
        <p:grpSpPr>
          <a:xfrm>
            <a:off x="724103" y="1236234"/>
            <a:ext cx="5016503" cy="639912"/>
            <a:chOff x="34336" y="489750"/>
            <a:chExt cx="5016502" cy="639911"/>
          </a:xfrm>
        </p:grpSpPr>
        <p:sp>
          <p:nvSpPr>
            <p:cNvPr id="3" name="Straight Connector 21">
              <a:extLst>
                <a:ext uri="{FF2B5EF4-FFF2-40B4-BE49-F238E27FC236}">
                  <a16:creationId xmlns:a16="http://schemas.microsoft.com/office/drawing/2014/main" id="{3604693A-00F6-4D1B-824B-812E2ACF7ACC}"/>
                </a:ext>
              </a:extLst>
            </p:cNvPr>
            <p:cNvSpPr/>
            <p:nvPr/>
          </p:nvSpPr>
          <p:spPr>
            <a:xfrm>
              <a:off x="34336" y="1129660"/>
              <a:ext cx="5016502" cy="1"/>
            </a:xfrm>
            <a:prstGeom prst="line">
              <a:avLst/>
            </a:prstGeom>
            <a:noFill/>
            <a:ln w="50800" cap="flat">
              <a:solidFill>
                <a:srgbClr val="FFFFFF"/>
              </a:solidFill>
              <a:prstDash val="solid"/>
              <a:miter lim="800000"/>
            </a:ln>
            <a:effectLst/>
          </p:spPr>
          <p:txBody>
            <a:bodyPr wrap="square" lIns="45718" tIns="45718" rIns="45718" bIns="45718" numCol="1" anchor="t">
              <a:noAutofit/>
            </a:bodyPr>
            <a:lstStyle/>
            <a:p>
              <a:endParaRPr dirty="0">
                <a:latin typeface="Arial" panose="020B0604020202020204" pitchFamily="34" charset="0"/>
                <a:cs typeface="Arial" panose="020B0604020202020204" pitchFamily="34" charset="0"/>
              </a:endParaRPr>
            </a:p>
          </p:txBody>
        </p:sp>
        <p:sp>
          <p:nvSpPr>
            <p:cNvPr id="4" name="TextBox 26">
              <a:extLst>
                <a:ext uri="{FF2B5EF4-FFF2-40B4-BE49-F238E27FC236}">
                  <a16:creationId xmlns:a16="http://schemas.microsoft.com/office/drawing/2014/main" id="{AACB924E-EE51-471E-B91E-8938F2F4B5C1}"/>
                </a:ext>
              </a:extLst>
            </p:cNvPr>
            <p:cNvSpPr txBox="1"/>
            <p:nvPr/>
          </p:nvSpPr>
          <p:spPr>
            <a:xfrm>
              <a:off x="34336" y="489750"/>
              <a:ext cx="5016502" cy="523215"/>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8" tIns="45718" rIns="45718" bIns="45718" numCol="1" anchor="t">
              <a:spAutoFit/>
            </a:bodyPr>
            <a:lstStyle>
              <a:lvl1pPr algn="ctr" defTabSz="914418">
                <a:defRPr sz="5600">
                  <a:solidFill>
                    <a:srgbClr val="FFFFFF"/>
                  </a:solidFill>
                  <a:latin typeface="FreightSansLFPro Medium"/>
                  <a:ea typeface="FreightSansLFPro Medium"/>
                  <a:cs typeface="FreightSansLFPro Medium"/>
                  <a:sym typeface="FreightSansLFPro Medium"/>
                </a:defRPr>
              </a:lvl1pPr>
            </a:lstStyle>
            <a:p>
              <a:r>
                <a:rPr lang="en-US" sz="2800" dirty="0">
                  <a:latin typeface="Arial" panose="020B0604020202020204" pitchFamily="34" charset="0"/>
                  <a:cs typeface="Arial" panose="020B0604020202020204" pitchFamily="34" charset="0"/>
                </a:rPr>
                <a:t>Common traits of a cyberbully</a:t>
              </a:r>
              <a:endParaRPr sz="2800" dirty="0">
                <a:latin typeface="Arial" panose="020B0604020202020204" pitchFamily="34" charset="0"/>
                <a:cs typeface="Arial" panose="020B0604020202020204" pitchFamily="34" charset="0"/>
              </a:endParaRPr>
            </a:p>
          </p:txBody>
        </p:sp>
      </p:grpSp>
      <p:sp>
        <p:nvSpPr>
          <p:cNvPr id="5" name="1. Would you share your bank account details on a social media site, where you don’t know everyone using the site?…">
            <a:extLst>
              <a:ext uri="{FF2B5EF4-FFF2-40B4-BE49-F238E27FC236}">
                <a16:creationId xmlns:a16="http://schemas.microsoft.com/office/drawing/2014/main" id="{F62A8272-315C-4DA6-A82A-071D25C2626F}"/>
              </a:ext>
            </a:extLst>
          </p:cNvPr>
          <p:cNvSpPr txBox="1"/>
          <p:nvPr/>
        </p:nvSpPr>
        <p:spPr>
          <a:xfrm>
            <a:off x="1102735" y="2261219"/>
            <a:ext cx="4078333" cy="3539426"/>
          </a:xfrm>
          <a:prstGeom prst="rect">
            <a:avLst/>
          </a:prstGeom>
          <a:ln w="12700">
            <a:miter lim="400000"/>
          </a:ln>
          <a:extLst>
            <a:ext uri="{C572A759-6A51-4108-AA02-DFA0A04FC94B}">
              <ma14:wrappingTextBoxFlag xmlns:ma14="http://schemas.microsoft.com/office/mac/drawingml/2011/main" xmlns="" val="1"/>
            </a:ext>
          </a:extLst>
        </p:spPr>
        <p:txBody>
          <a:bodyPr wrap="square" lIns="45718" tIns="45718" rIns="45718" bIns="45718">
            <a:spAutoFit/>
          </a:bodyPr>
          <a:lstStyle/>
          <a:p>
            <a:pPr marL="514350" indent="-514350" algn="ctr" defTabSz="456696">
              <a:buAutoNum type="arabicPeriod"/>
              <a:defRPr sz="2000">
                <a:solidFill>
                  <a:srgbClr val="FFFFFF"/>
                </a:solidFill>
              </a:defRPr>
            </a:pPr>
            <a:r>
              <a:rPr lang="en-US" sz="2800" dirty="0">
                <a:latin typeface="Arial" panose="020B0604020202020204" pitchFamily="34" charset="0"/>
                <a:cs typeface="Arial" panose="020B0604020202020204" pitchFamily="34" charset="0"/>
              </a:rPr>
              <a:t>Easily angered</a:t>
            </a:r>
          </a:p>
          <a:p>
            <a:pPr marL="514350" indent="-514350" algn="ctr" defTabSz="456696">
              <a:buAutoNum type="arabicPeriod"/>
              <a:defRPr sz="2000">
                <a:solidFill>
                  <a:srgbClr val="FFFFFF"/>
                </a:solidFill>
              </a:defRPr>
            </a:pPr>
            <a:endParaRPr lang="en-US" sz="2800" dirty="0">
              <a:latin typeface="Arial" panose="020B0604020202020204" pitchFamily="34" charset="0"/>
              <a:cs typeface="Arial" panose="020B0604020202020204" pitchFamily="34" charset="0"/>
            </a:endParaRPr>
          </a:p>
          <a:p>
            <a:pPr marL="514350" indent="-514350" algn="ctr" defTabSz="456696">
              <a:buAutoNum type="arabicPeriod"/>
              <a:defRPr sz="2000">
                <a:solidFill>
                  <a:srgbClr val="FFFFFF"/>
                </a:solidFill>
              </a:defRPr>
            </a:pPr>
            <a:r>
              <a:rPr lang="en-US" sz="2800" dirty="0">
                <a:latin typeface="Arial" panose="020B0604020202020204" pitchFamily="34" charset="0"/>
                <a:cs typeface="Arial" panose="020B0604020202020204" pitchFamily="34" charset="0"/>
              </a:rPr>
              <a:t>Usually violent with words and actions</a:t>
            </a:r>
          </a:p>
          <a:p>
            <a:pPr marL="514350" indent="-514350" algn="ctr" defTabSz="456696">
              <a:buAutoNum type="arabicPeriod"/>
              <a:defRPr sz="2000">
                <a:solidFill>
                  <a:srgbClr val="FFFFFF"/>
                </a:solidFill>
              </a:defRPr>
            </a:pPr>
            <a:endParaRPr lang="en-US" sz="2800" dirty="0">
              <a:latin typeface="Arial" panose="020B0604020202020204" pitchFamily="34" charset="0"/>
              <a:cs typeface="Arial" panose="020B0604020202020204" pitchFamily="34" charset="0"/>
            </a:endParaRPr>
          </a:p>
          <a:p>
            <a:pPr marL="514350" indent="-514350" algn="ctr" defTabSz="456696">
              <a:buAutoNum type="arabicPeriod"/>
              <a:defRPr sz="2000">
                <a:solidFill>
                  <a:srgbClr val="FFFFFF"/>
                </a:solidFill>
              </a:defRPr>
            </a:pPr>
            <a:r>
              <a:rPr lang="en-US" sz="2800" dirty="0">
                <a:latin typeface="Arial" panose="020B0604020202020204" pitchFamily="34" charset="0"/>
                <a:cs typeface="Arial" panose="020B0604020202020204" pitchFamily="34" charset="0"/>
              </a:rPr>
              <a:t>Often teases</a:t>
            </a:r>
          </a:p>
          <a:p>
            <a:pPr marL="514350" indent="-514350" algn="ctr" defTabSz="456696">
              <a:buAutoNum type="arabicPeriod"/>
              <a:defRPr sz="2000">
                <a:solidFill>
                  <a:srgbClr val="FFFFFF"/>
                </a:solidFill>
              </a:defRPr>
            </a:pPr>
            <a:endParaRPr lang="en-US" sz="2800" dirty="0">
              <a:latin typeface="Arial" panose="020B0604020202020204" pitchFamily="34" charset="0"/>
              <a:cs typeface="Arial" panose="020B0604020202020204" pitchFamily="34" charset="0"/>
            </a:endParaRPr>
          </a:p>
          <a:p>
            <a:pPr marL="514350" indent="-514350" algn="ctr" defTabSz="456696">
              <a:buAutoNum type="arabicPeriod"/>
              <a:defRPr sz="2000">
                <a:solidFill>
                  <a:srgbClr val="FFFFFF"/>
                </a:solidFill>
              </a:defRPr>
            </a:pPr>
            <a:r>
              <a:rPr lang="en-US" sz="2800" dirty="0">
                <a:latin typeface="Arial" panose="020B0604020202020204" pitchFamily="34" charset="0"/>
                <a:cs typeface="Arial" panose="020B0604020202020204" pitchFamily="34" charset="0"/>
              </a:rPr>
              <a:t>Abuses others</a:t>
            </a:r>
            <a:endParaRPr sz="28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499110892"/>
      </p:ext>
    </p:extLst>
  </p:cSld>
  <p:clrMapOvr>
    <a:masterClrMapping/>
  </p:clrMapOvr>
  <p:transition spd="slow">
    <p:wip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a:extLst>
              <a:ext uri="{FF2B5EF4-FFF2-40B4-BE49-F238E27FC236}">
                <a16:creationId xmlns:a16="http://schemas.microsoft.com/office/drawing/2014/main" id="{EA40039C-885E-4DA4-9A29-0EB46CD352B2}"/>
              </a:ext>
            </a:extLst>
          </p:cNvPr>
          <p:cNvSpPr txBox="1"/>
          <p:nvPr/>
        </p:nvSpPr>
        <p:spPr>
          <a:xfrm>
            <a:off x="922873" y="2789120"/>
            <a:ext cx="4724399" cy="1892824"/>
          </a:xfrm>
          <a:prstGeom prst="rect">
            <a:avLst/>
          </a:prstGeom>
          <a:ln w="12700">
            <a:miter lim="400000"/>
          </a:ln>
          <a:extLst>
            <a:ext uri="{C572A759-6A51-4108-AA02-DFA0A04FC94B}">
              <ma14:wrappingTextBoxFlag xmlns:ma14="http://schemas.microsoft.com/office/mac/drawingml/2011/main" xmlns="" val="1"/>
            </a:ext>
          </a:extLst>
        </p:spPr>
        <p:txBody>
          <a:bodyPr lIns="22859" tIns="22859" rIns="22859" bIns="22859">
            <a:spAutoFit/>
          </a:bodyPr>
          <a:lstStyle>
            <a:lvl1pPr algn="ctr" defTabSz="228600">
              <a:tabLst>
                <a:tab pos="457200" algn="l"/>
                <a:tab pos="914400" algn="l"/>
                <a:tab pos="1371600" algn="l"/>
              </a:tabLst>
              <a:defRPr sz="4000">
                <a:solidFill>
                  <a:srgbClr val="FFFFFF"/>
                </a:solidFill>
                <a:uFill>
                  <a:solidFill>
                    <a:srgbClr val="000000"/>
                  </a:solidFill>
                </a:uFill>
              </a:defRPr>
            </a:lvl1pPr>
          </a:lstStyle>
          <a:p>
            <a:r>
              <a:rPr dirty="0">
                <a:latin typeface="Arial" panose="020B0604020202020204" pitchFamily="34" charset="0"/>
                <a:cs typeface="Arial" panose="020B0604020202020204" pitchFamily="34" charset="0"/>
              </a:rPr>
              <a:t>Cyberbully, troll, predator or scammer?</a:t>
            </a:r>
          </a:p>
        </p:txBody>
      </p:sp>
      <p:grpSp>
        <p:nvGrpSpPr>
          <p:cNvPr id="3" name="Group">
            <a:extLst>
              <a:ext uri="{FF2B5EF4-FFF2-40B4-BE49-F238E27FC236}">
                <a16:creationId xmlns:a16="http://schemas.microsoft.com/office/drawing/2014/main" id="{78263001-5BB7-4E66-8885-FBBC0738C04D}"/>
              </a:ext>
            </a:extLst>
          </p:cNvPr>
          <p:cNvGrpSpPr/>
          <p:nvPr/>
        </p:nvGrpSpPr>
        <p:grpSpPr>
          <a:xfrm>
            <a:off x="6458975" y="-446619"/>
            <a:ext cx="4870762" cy="6771125"/>
            <a:chOff x="-3" y="-1"/>
            <a:chExt cx="4870760" cy="6771123"/>
          </a:xfrm>
        </p:grpSpPr>
        <p:grpSp>
          <p:nvGrpSpPr>
            <p:cNvPr id="4" name="Group 3">
              <a:extLst>
                <a:ext uri="{FF2B5EF4-FFF2-40B4-BE49-F238E27FC236}">
                  <a16:creationId xmlns:a16="http://schemas.microsoft.com/office/drawing/2014/main" id="{3F053EBD-9F21-42B1-AFCE-81780DC76B4F}"/>
                </a:ext>
              </a:extLst>
            </p:cNvPr>
            <p:cNvGrpSpPr/>
            <p:nvPr/>
          </p:nvGrpSpPr>
          <p:grpSpPr>
            <a:xfrm>
              <a:off x="-3" y="889902"/>
              <a:ext cx="4870760" cy="5881220"/>
              <a:chOff x="-2" y="-2"/>
              <a:chExt cx="4870759" cy="5881219"/>
            </a:xfrm>
          </p:grpSpPr>
          <p:pic>
            <p:nvPicPr>
              <p:cNvPr id="8" name="Screen Shot 2019-03-08 at 5.42.48 AM.png" descr="Screen Shot 2019-03-08 at 5.42.48 AM.png">
                <a:extLst>
                  <a:ext uri="{FF2B5EF4-FFF2-40B4-BE49-F238E27FC236}">
                    <a16:creationId xmlns:a16="http://schemas.microsoft.com/office/drawing/2014/main" id="{EF7E5E8E-B2C4-4644-A312-E114F3B6EE78}"/>
                  </a:ext>
                </a:extLst>
              </p:cNvPr>
              <p:cNvPicPr>
                <a:picLocks noChangeAspect="1"/>
              </p:cNvPicPr>
              <p:nvPr/>
            </p:nvPicPr>
            <p:blipFill>
              <a:blip r:embed="rId3"/>
              <a:stretch>
                <a:fillRect/>
              </a:stretch>
            </p:blipFill>
            <p:spPr>
              <a:xfrm>
                <a:off x="1" y="-2"/>
                <a:ext cx="4870756" cy="5676537"/>
              </a:xfrm>
              <a:prstGeom prst="rect">
                <a:avLst/>
              </a:prstGeom>
              <a:ln w="12700" cap="flat">
                <a:noFill/>
                <a:miter lim="400000"/>
              </a:ln>
              <a:effectLst/>
            </p:spPr>
          </p:pic>
          <p:sp>
            <p:nvSpPr>
              <p:cNvPr id="9" name="Rectangle 1">
                <a:extLst>
                  <a:ext uri="{FF2B5EF4-FFF2-40B4-BE49-F238E27FC236}">
                    <a16:creationId xmlns:a16="http://schemas.microsoft.com/office/drawing/2014/main" id="{A46A6F1D-6866-4F6B-B333-7B69CAF91BE2}"/>
                  </a:ext>
                </a:extLst>
              </p:cNvPr>
              <p:cNvSpPr/>
              <p:nvPr/>
            </p:nvSpPr>
            <p:spPr>
              <a:xfrm>
                <a:off x="1223406" y="297476"/>
                <a:ext cx="3007898" cy="369328"/>
              </a:xfrm>
              <a:prstGeom prst="rect">
                <a:avLst/>
              </a:prstGeom>
              <a:solidFill>
                <a:srgbClr val="FFFFFF"/>
              </a:solidFill>
              <a:ln w="12700" cap="flat">
                <a:noFill/>
                <a:miter lim="400000"/>
              </a:ln>
              <a:effectLst/>
              <a:extLst>
                <a:ext uri="{C572A759-6A51-4108-AA02-DFA0A04FC94B}">
                  <ma14:wrappingTextBoxFlag xmlns:ma14="http://schemas.microsoft.com/office/mac/drawingml/2011/main" xmlns="" val="1"/>
                </a:ext>
              </a:extLst>
            </p:spPr>
            <p:txBody>
              <a:bodyPr wrap="square" lIns="45718" tIns="45718" rIns="45718" bIns="45718" numCol="1" anchor="ctr">
                <a:spAutoFit/>
              </a:bodyPr>
              <a:lstStyle>
                <a:lvl1pPr>
                  <a:defRPr b="1">
                    <a:latin typeface="FreightSansLFPro"/>
                    <a:ea typeface="FreightSansLFPro"/>
                    <a:cs typeface="FreightSansLFPro"/>
                    <a:sym typeface="FreightSansLFPro"/>
                  </a:defRPr>
                </a:lvl1pPr>
              </a:lstStyle>
              <a:p>
                <a:r>
                  <a:rPr>
                    <a:latin typeface="Arial" panose="020B0604020202020204" pitchFamily="34" charset="0"/>
                    <a:cs typeface="Arial" panose="020B0604020202020204" pitchFamily="34" charset="0"/>
                  </a:rPr>
                  <a:t>FITNESS BLOG</a:t>
                </a:r>
              </a:p>
            </p:txBody>
          </p:sp>
          <p:pic>
            <p:nvPicPr>
              <p:cNvPr id="10" name="Screen Shot 2019-03-08 at 5.42.48 AM.png" descr="Screen Shot 2019-03-08 at 5.42.48 AM.png">
                <a:extLst>
                  <a:ext uri="{FF2B5EF4-FFF2-40B4-BE49-F238E27FC236}">
                    <a16:creationId xmlns:a16="http://schemas.microsoft.com/office/drawing/2014/main" id="{E4F18E8B-3967-4A8F-9DF0-4B13F46A0788}"/>
                  </a:ext>
                </a:extLst>
              </p:cNvPr>
              <p:cNvPicPr>
                <a:picLocks noChangeAspect="1"/>
              </p:cNvPicPr>
              <p:nvPr/>
            </p:nvPicPr>
            <p:blipFill>
              <a:blip r:embed="rId3"/>
              <a:srcRect t="78561"/>
              <a:stretch>
                <a:fillRect/>
              </a:stretch>
            </p:blipFill>
            <p:spPr>
              <a:xfrm>
                <a:off x="0" y="3256110"/>
                <a:ext cx="4870756" cy="1217008"/>
              </a:xfrm>
              <a:prstGeom prst="rect">
                <a:avLst/>
              </a:prstGeom>
              <a:ln w="12700" cap="flat">
                <a:noFill/>
                <a:miter lim="400000"/>
              </a:ln>
              <a:effectLst/>
            </p:spPr>
          </p:pic>
          <p:pic>
            <p:nvPicPr>
              <p:cNvPr id="11" name="Screen Shot 2019-03-08 at 5.42.48 AM.png" descr="Screen Shot 2019-03-08 at 5.42.48 AM.png">
                <a:extLst>
                  <a:ext uri="{FF2B5EF4-FFF2-40B4-BE49-F238E27FC236}">
                    <a16:creationId xmlns:a16="http://schemas.microsoft.com/office/drawing/2014/main" id="{B907AF81-ACCF-4F9A-AD4D-7D3C5EF4E84C}"/>
                  </a:ext>
                </a:extLst>
              </p:cNvPr>
              <p:cNvPicPr>
                <a:picLocks noChangeAspect="1"/>
              </p:cNvPicPr>
              <p:nvPr/>
            </p:nvPicPr>
            <p:blipFill>
              <a:blip r:embed="rId3"/>
              <a:srcRect t="78561"/>
              <a:stretch>
                <a:fillRect/>
              </a:stretch>
            </p:blipFill>
            <p:spPr>
              <a:xfrm>
                <a:off x="-2" y="4473116"/>
                <a:ext cx="4870757" cy="1217009"/>
              </a:xfrm>
              <a:prstGeom prst="rect">
                <a:avLst/>
              </a:prstGeom>
              <a:ln w="12700" cap="flat">
                <a:noFill/>
                <a:miter lim="400000"/>
              </a:ln>
              <a:effectLst/>
            </p:spPr>
          </p:pic>
          <p:sp>
            <p:nvSpPr>
              <p:cNvPr id="12" name="TextBox 2">
                <a:extLst>
                  <a:ext uri="{FF2B5EF4-FFF2-40B4-BE49-F238E27FC236}">
                    <a16:creationId xmlns:a16="http://schemas.microsoft.com/office/drawing/2014/main" id="{AFDD776F-C2D2-4047-9C14-E058700119D7}"/>
                  </a:ext>
                </a:extLst>
              </p:cNvPr>
              <p:cNvSpPr txBox="1"/>
              <p:nvPr/>
            </p:nvSpPr>
            <p:spPr>
              <a:xfrm>
                <a:off x="958711" y="4957891"/>
                <a:ext cx="3537288" cy="923326"/>
              </a:xfrm>
              <a:prstGeom prst="rect">
                <a:avLst/>
              </a:prstGeom>
              <a:solidFill>
                <a:srgbClr val="EDEDED"/>
              </a:solidFill>
              <a:ln w="12700" cap="flat">
                <a:noFill/>
                <a:miter lim="400000"/>
              </a:ln>
              <a:effectLst/>
              <a:extLst>
                <a:ext uri="{C572A759-6A51-4108-AA02-DFA0A04FC94B}">
                  <ma14:wrappingTextBoxFlag xmlns:ma14="http://schemas.microsoft.com/office/mac/drawingml/2011/main" xmlns="" val="1"/>
                </a:ext>
              </a:extLst>
            </p:spPr>
            <p:txBody>
              <a:bodyPr wrap="square" lIns="45718" tIns="45718" rIns="45718" bIns="45718" numCol="1" anchor="t">
                <a:spAutoFit/>
              </a:bodyPr>
              <a:lstStyle>
                <a:lvl1pPr>
                  <a:defRPr>
                    <a:latin typeface="FreightSansLFPro"/>
                    <a:ea typeface="FreightSansLFPro"/>
                    <a:cs typeface="FreightSansLFPro"/>
                    <a:sym typeface="FreightSansLFPro"/>
                  </a:defRPr>
                </a:lvl1pPr>
              </a:lstStyle>
              <a:p>
                <a:r>
                  <a:rPr>
                    <a:latin typeface="Arial" panose="020B0604020202020204" pitchFamily="34" charset="0"/>
                    <a:cs typeface="Arial" panose="020B0604020202020204" pitchFamily="34" charset="0"/>
                  </a:rPr>
                  <a:t>It’s more interesting if I start posting my personal pictures here. </a:t>
                </a:r>
              </a:p>
            </p:txBody>
          </p:sp>
        </p:grpSp>
        <p:sp>
          <p:nvSpPr>
            <p:cNvPr id="5" name="Rectangle">
              <a:extLst>
                <a:ext uri="{FF2B5EF4-FFF2-40B4-BE49-F238E27FC236}">
                  <a16:creationId xmlns:a16="http://schemas.microsoft.com/office/drawing/2014/main" id="{FB815256-5920-4151-BD35-C5453E3ED71D}"/>
                </a:ext>
              </a:extLst>
            </p:cNvPr>
            <p:cNvSpPr/>
            <p:nvPr/>
          </p:nvSpPr>
          <p:spPr>
            <a:xfrm>
              <a:off x="415953" y="347133"/>
              <a:ext cx="770270" cy="1270001"/>
            </a:xfrm>
            <a:prstGeom prst="rect">
              <a:avLst/>
            </a:prstGeom>
            <a:solidFill>
              <a:srgbClr val="FFFFFF"/>
            </a:solidFill>
            <a:ln w="12700" cap="flat">
              <a:noFill/>
              <a:miter lim="400000"/>
            </a:ln>
            <a:effectLst/>
          </p:spPr>
          <p:txBody>
            <a:bodyPr wrap="square" lIns="45718" tIns="45718" rIns="45718" bIns="45718" numCol="1" anchor="ctr">
              <a:noAutofit/>
            </a:bodyPr>
            <a:lstStyle/>
            <a:p>
              <a:pPr>
                <a:defRPr>
                  <a:latin typeface="+mn-lt"/>
                  <a:ea typeface="+mn-ea"/>
                  <a:cs typeface="+mn-cs"/>
                  <a:sym typeface="Helvetica"/>
                </a:defRPr>
              </a:pPr>
              <a:endParaRPr>
                <a:latin typeface="Arial" panose="020B0604020202020204" pitchFamily="34" charset="0"/>
                <a:cs typeface="Arial" panose="020B0604020202020204" pitchFamily="34" charset="0"/>
              </a:endParaRPr>
            </a:p>
          </p:txBody>
        </p:sp>
        <p:sp>
          <p:nvSpPr>
            <p:cNvPr id="6" name="Rectangle">
              <a:extLst>
                <a:ext uri="{FF2B5EF4-FFF2-40B4-BE49-F238E27FC236}">
                  <a16:creationId xmlns:a16="http://schemas.microsoft.com/office/drawing/2014/main" id="{5F844CCA-685F-48BD-9103-1EC7A849EAA3}"/>
                </a:ext>
              </a:extLst>
            </p:cNvPr>
            <p:cNvSpPr/>
            <p:nvPr/>
          </p:nvSpPr>
          <p:spPr>
            <a:xfrm>
              <a:off x="1118686" y="-1"/>
              <a:ext cx="770271" cy="1270001"/>
            </a:xfrm>
            <a:prstGeom prst="rect">
              <a:avLst/>
            </a:prstGeom>
            <a:solidFill>
              <a:srgbClr val="FFFFFF"/>
            </a:solidFill>
            <a:ln w="12700" cap="flat">
              <a:noFill/>
              <a:miter lim="400000"/>
            </a:ln>
            <a:effectLst/>
          </p:spPr>
          <p:txBody>
            <a:bodyPr wrap="square" lIns="45718" tIns="45718" rIns="45718" bIns="45718" numCol="1" anchor="ctr">
              <a:noAutofit/>
            </a:bodyPr>
            <a:lstStyle/>
            <a:p>
              <a:pPr>
                <a:defRPr>
                  <a:latin typeface="+mn-lt"/>
                  <a:ea typeface="+mn-ea"/>
                  <a:cs typeface="+mn-cs"/>
                  <a:sym typeface="Helvetica"/>
                </a:defRPr>
              </a:pPr>
              <a:endParaRPr>
                <a:latin typeface="Arial" panose="020B0604020202020204" pitchFamily="34" charset="0"/>
                <a:cs typeface="Arial" panose="020B0604020202020204" pitchFamily="34" charset="0"/>
              </a:endParaRPr>
            </a:p>
          </p:txBody>
        </p:sp>
        <p:sp>
          <p:nvSpPr>
            <p:cNvPr id="7" name="Rectangle">
              <a:extLst>
                <a:ext uri="{FF2B5EF4-FFF2-40B4-BE49-F238E27FC236}">
                  <a16:creationId xmlns:a16="http://schemas.microsoft.com/office/drawing/2014/main" id="{34234A2A-9722-40FA-9ADB-C1CE5C104B9A}"/>
                </a:ext>
              </a:extLst>
            </p:cNvPr>
            <p:cNvSpPr/>
            <p:nvPr/>
          </p:nvSpPr>
          <p:spPr>
            <a:xfrm>
              <a:off x="51885" y="4182534"/>
              <a:ext cx="770271" cy="2305250"/>
            </a:xfrm>
            <a:prstGeom prst="rect">
              <a:avLst/>
            </a:prstGeom>
            <a:solidFill>
              <a:srgbClr val="FFFFFF"/>
            </a:solidFill>
            <a:ln w="12700" cap="flat">
              <a:noFill/>
              <a:miter lim="400000"/>
            </a:ln>
            <a:effectLst/>
          </p:spPr>
          <p:txBody>
            <a:bodyPr wrap="square" lIns="45718" tIns="45718" rIns="45718" bIns="45718" numCol="1" anchor="ctr">
              <a:noAutofit/>
            </a:bodyPr>
            <a:lstStyle/>
            <a:p>
              <a:pPr>
                <a:defRPr>
                  <a:latin typeface="+mn-lt"/>
                  <a:ea typeface="+mn-ea"/>
                  <a:cs typeface="+mn-cs"/>
                  <a:sym typeface="Helvetica"/>
                </a:defRPr>
              </a:pPr>
              <a:endParaRPr>
                <a:latin typeface="Arial" panose="020B0604020202020204" pitchFamily="34" charset="0"/>
                <a:cs typeface="Arial" panose="020B0604020202020204" pitchFamily="34" charset="0"/>
              </a:endParaRPr>
            </a:p>
          </p:txBody>
        </p:sp>
      </p:grpSp>
    </p:spTree>
    <p:extLst>
      <p:ext uri="{BB962C8B-B14F-4D97-AF65-F5344CB8AC3E}">
        <p14:creationId xmlns:p14="http://schemas.microsoft.com/office/powerpoint/2010/main" val="2858163862"/>
      </p:ext>
    </p:extLst>
  </p:cSld>
  <p:clrMapOvr>
    <a:masterClrMapping/>
  </p:clrMapOvr>
  <p:transition spd="slow">
    <p:wip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7">
            <a:extLst>
              <a:ext uri="{FF2B5EF4-FFF2-40B4-BE49-F238E27FC236}">
                <a16:creationId xmlns:a16="http://schemas.microsoft.com/office/drawing/2014/main" id="{FB3DC8DC-B7DE-4D20-B251-8ACF0A952D1A}"/>
              </a:ext>
            </a:extLst>
          </p:cNvPr>
          <p:cNvGrpSpPr/>
          <p:nvPr/>
        </p:nvGrpSpPr>
        <p:grpSpPr>
          <a:xfrm>
            <a:off x="421075" y="1278764"/>
            <a:ext cx="5424768" cy="639912"/>
            <a:chOff x="34336" y="489750"/>
            <a:chExt cx="5016502" cy="639911"/>
          </a:xfrm>
        </p:grpSpPr>
        <p:sp>
          <p:nvSpPr>
            <p:cNvPr id="3" name="Straight Connector 21">
              <a:extLst>
                <a:ext uri="{FF2B5EF4-FFF2-40B4-BE49-F238E27FC236}">
                  <a16:creationId xmlns:a16="http://schemas.microsoft.com/office/drawing/2014/main" id="{B2D327A3-81ED-449D-9BA3-B0A6C49A7056}"/>
                </a:ext>
              </a:extLst>
            </p:cNvPr>
            <p:cNvSpPr/>
            <p:nvPr/>
          </p:nvSpPr>
          <p:spPr>
            <a:xfrm>
              <a:off x="34336" y="1129660"/>
              <a:ext cx="5016502" cy="1"/>
            </a:xfrm>
            <a:prstGeom prst="line">
              <a:avLst/>
            </a:prstGeom>
            <a:noFill/>
            <a:ln w="50800" cap="flat">
              <a:solidFill>
                <a:srgbClr val="FFFFFF"/>
              </a:solidFill>
              <a:prstDash val="solid"/>
              <a:miter lim="800000"/>
            </a:ln>
            <a:effectLst/>
          </p:spPr>
          <p:txBody>
            <a:bodyPr wrap="square" lIns="45718" tIns="45718" rIns="45718" bIns="45718" numCol="1" anchor="t">
              <a:noAutofit/>
            </a:bodyPr>
            <a:lstStyle/>
            <a:p>
              <a:endParaRPr dirty="0">
                <a:latin typeface="Arial" panose="020B0604020202020204" pitchFamily="34" charset="0"/>
                <a:cs typeface="Arial" panose="020B0604020202020204" pitchFamily="34" charset="0"/>
              </a:endParaRPr>
            </a:p>
          </p:txBody>
        </p:sp>
        <p:sp>
          <p:nvSpPr>
            <p:cNvPr id="4" name="TextBox 26">
              <a:extLst>
                <a:ext uri="{FF2B5EF4-FFF2-40B4-BE49-F238E27FC236}">
                  <a16:creationId xmlns:a16="http://schemas.microsoft.com/office/drawing/2014/main" id="{84101147-D631-4149-9C7E-635FA4E17784}"/>
                </a:ext>
              </a:extLst>
            </p:cNvPr>
            <p:cNvSpPr txBox="1"/>
            <p:nvPr/>
          </p:nvSpPr>
          <p:spPr>
            <a:xfrm>
              <a:off x="34336" y="489750"/>
              <a:ext cx="5016502" cy="523215"/>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8" tIns="45718" rIns="45718" bIns="45718" numCol="1" anchor="t">
              <a:spAutoFit/>
            </a:bodyPr>
            <a:lstStyle>
              <a:lvl1pPr algn="ctr" defTabSz="914418">
                <a:defRPr sz="5600">
                  <a:solidFill>
                    <a:srgbClr val="FFFFFF"/>
                  </a:solidFill>
                  <a:latin typeface="FreightSansLFPro Medium"/>
                  <a:ea typeface="FreightSansLFPro Medium"/>
                  <a:cs typeface="FreightSansLFPro Medium"/>
                  <a:sym typeface="FreightSansLFPro Medium"/>
                </a:defRPr>
              </a:lvl1pPr>
            </a:lstStyle>
            <a:p>
              <a:r>
                <a:rPr lang="en-US" sz="2800" dirty="0">
                  <a:latin typeface="Arial" panose="020B0604020202020204" pitchFamily="34" charset="0"/>
                  <a:cs typeface="Arial" panose="020B0604020202020204" pitchFamily="34" charset="0"/>
                </a:rPr>
                <a:t>Common traits of a troll</a:t>
              </a:r>
              <a:endParaRPr sz="2800" dirty="0">
                <a:latin typeface="Arial" panose="020B0604020202020204" pitchFamily="34" charset="0"/>
                <a:cs typeface="Arial" panose="020B0604020202020204" pitchFamily="34" charset="0"/>
              </a:endParaRPr>
            </a:p>
          </p:txBody>
        </p:sp>
      </p:grpSp>
      <p:sp>
        <p:nvSpPr>
          <p:cNvPr id="5" name="1. Would you share your bank account details on a social media site, where you don’t know everyone using the site?…">
            <a:extLst>
              <a:ext uri="{FF2B5EF4-FFF2-40B4-BE49-F238E27FC236}">
                <a16:creationId xmlns:a16="http://schemas.microsoft.com/office/drawing/2014/main" id="{52F26F9C-B0FA-498B-B8FB-719D8A545134}"/>
              </a:ext>
            </a:extLst>
          </p:cNvPr>
          <p:cNvSpPr txBox="1"/>
          <p:nvPr/>
        </p:nvSpPr>
        <p:spPr>
          <a:xfrm>
            <a:off x="799707" y="2303749"/>
            <a:ext cx="4410246" cy="3539426"/>
          </a:xfrm>
          <a:prstGeom prst="rect">
            <a:avLst/>
          </a:prstGeom>
          <a:ln w="12700">
            <a:miter lim="400000"/>
          </a:ln>
          <a:extLst>
            <a:ext uri="{C572A759-6A51-4108-AA02-DFA0A04FC94B}">
              <ma14:wrappingTextBoxFlag xmlns:ma14="http://schemas.microsoft.com/office/mac/drawingml/2011/main" xmlns="" val="1"/>
            </a:ext>
          </a:extLst>
        </p:spPr>
        <p:txBody>
          <a:bodyPr wrap="square" lIns="45718" tIns="45718" rIns="45718" bIns="45718">
            <a:spAutoFit/>
          </a:bodyPr>
          <a:lstStyle/>
          <a:p>
            <a:pPr marL="514350" indent="-514350" algn="ctr" defTabSz="456696">
              <a:buAutoNum type="arabicPeriod"/>
              <a:defRPr sz="2000">
                <a:solidFill>
                  <a:srgbClr val="FFFFFF"/>
                </a:solidFill>
              </a:defRPr>
            </a:pPr>
            <a:r>
              <a:rPr lang="en-US" sz="2800" dirty="0">
                <a:latin typeface="Arial" panose="020B0604020202020204" pitchFamily="34" charset="0"/>
                <a:cs typeface="Arial" panose="020B0604020202020204" pitchFamily="34" charset="0"/>
              </a:rPr>
              <a:t>Always posting negative comments</a:t>
            </a:r>
          </a:p>
          <a:p>
            <a:pPr marL="514350" indent="-514350" algn="ctr" defTabSz="456696">
              <a:buAutoNum type="arabicPeriod"/>
              <a:defRPr sz="2000">
                <a:solidFill>
                  <a:srgbClr val="FFFFFF"/>
                </a:solidFill>
              </a:defRPr>
            </a:pPr>
            <a:endParaRPr lang="en-US" sz="2800" dirty="0">
              <a:latin typeface="Arial" panose="020B0604020202020204" pitchFamily="34" charset="0"/>
              <a:cs typeface="Arial" panose="020B0604020202020204" pitchFamily="34" charset="0"/>
            </a:endParaRPr>
          </a:p>
          <a:p>
            <a:pPr marL="514350" indent="-514350" algn="ctr" defTabSz="456696">
              <a:buAutoNum type="arabicPeriod"/>
              <a:defRPr sz="2000">
                <a:solidFill>
                  <a:srgbClr val="FFFFFF"/>
                </a:solidFill>
              </a:defRPr>
            </a:pPr>
            <a:r>
              <a:rPr lang="en-US" sz="2800" dirty="0">
                <a:latin typeface="Arial" panose="020B0604020202020204" pitchFamily="34" charset="0"/>
                <a:cs typeface="Arial" panose="020B0604020202020204" pitchFamily="34" charset="0"/>
              </a:rPr>
              <a:t>Copies and pastes large amounts of texts</a:t>
            </a:r>
          </a:p>
          <a:p>
            <a:pPr marL="514350" indent="-514350" algn="ctr" defTabSz="456696">
              <a:buAutoNum type="arabicPeriod"/>
              <a:defRPr sz="2000">
                <a:solidFill>
                  <a:srgbClr val="FFFFFF"/>
                </a:solidFill>
              </a:defRPr>
            </a:pPr>
            <a:endParaRPr lang="en-US" sz="2800" dirty="0">
              <a:latin typeface="Arial" panose="020B0604020202020204" pitchFamily="34" charset="0"/>
              <a:cs typeface="Arial" panose="020B0604020202020204" pitchFamily="34" charset="0"/>
            </a:endParaRPr>
          </a:p>
          <a:p>
            <a:pPr marL="514350" indent="-514350" algn="ctr" defTabSz="456696">
              <a:buAutoNum type="arabicPeriod"/>
              <a:defRPr sz="2000">
                <a:solidFill>
                  <a:srgbClr val="FFFFFF"/>
                </a:solidFill>
              </a:defRPr>
            </a:pPr>
            <a:r>
              <a:rPr lang="en-US" sz="2800" dirty="0">
                <a:latin typeface="Arial" panose="020B0604020202020204" pitchFamily="34" charset="0"/>
                <a:cs typeface="Arial" panose="020B0604020202020204" pitchFamily="34" charset="0"/>
              </a:rPr>
              <a:t>Never tries to end conversations amicably</a:t>
            </a:r>
            <a:endParaRPr sz="28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556730846"/>
      </p:ext>
    </p:extLst>
  </p:cSld>
  <p:clrMapOvr>
    <a:masterClrMapping/>
  </p:clrMapOvr>
  <p:transition spd="slow">
    <p:wip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a:extLst>
              <a:ext uri="{FF2B5EF4-FFF2-40B4-BE49-F238E27FC236}">
                <a16:creationId xmlns:a16="http://schemas.microsoft.com/office/drawing/2014/main" id="{971C7912-4ABC-4C18-B1BC-80790E6269AC}"/>
              </a:ext>
            </a:extLst>
          </p:cNvPr>
          <p:cNvGrpSpPr/>
          <p:nvPr/>
        </p:nvGrpSpPr>
        <p:grpSpPr>
          <a:xfrm>
            <a:off x="6458146" y="595319"/>
            <a:ext cx="4419028" cy="5667362"/>
            <a:chOff x="-1" y="0"/>
            <a:chExt cx="5368683" cy="7156039"/>
          </a:xfrm>
        </p:grpSpPr>
        <p:pic>
          <p:nvPicPr>
            <p:cNvPr id="5" name="Screen Shot 2019-04-02 at 9.03.57 PM.png" descr="Screen Shot 2019-04-02 at 9.03.57 PM.png">
              <a:extLst>
                <a:ext uri="{FF2B5EF4-FFF2-40B4-BE49-F238E27FC236}">
                  <a16:creationId xmlns:a16="http://schemas.microsoft.com/office/drawing/2014/main" id="{CEFC02EB-A6DA-4ABB-9D3F-6B63D7EF346F}"/>
                </a:ext>
              </a:extLst>
            </p:cNvPr>
            <p:cNvPicPr>
              <a:picLocks noChangeAspect="1"/>
            </p:cNvPicPr>
            <p:nvPr/>
          </p:nvPicPr>
          <p:blipFill>
            <a:blip r:embed="rId3"/>
            <a:srcRect t="10835"/>
            <a:stretch>
              <a:fillRect/>
            </a:stretch>
          </p:blipFill>
          <p:spPr>
            <a:xfrm>
              <a:off x="-1" y="0"/>
              <a:ext cx="5368683" cy="7156039"/>
            </a:xfrm>
            <a:prstGeom prst="rect">
              <a:avLst/>
            </a:prstGeom>
            <a:ln w="12700" cap="flat">
              <a:noFill/>
              <a:miter lim="400000"/>
            </a:ln>
            <a:effectLst/>
          </p:spPr>
        </p:pic>
        <p:sp>
          <p:nvSpPr>
            <p:cNvPr id="6" name="Rectangle">
              <a:extLst>
                <a:ext uri="{FF2B5EF4-FFF2-40B4-BE49-F238E27FC236}">
                  <a16:creationId xmlns:a16="http://schemas.microsoft.com/office/drawing/2014/main" id="{59E4FB26-B3E8-43B5-AD30-A42C4836CBC5}"/>
                </a:ext>
              </a:extLst>
            </p:cNvPr>
            <p:cNvSpPr/>
            <p:nvPr/>
          </p:nvSpPr>
          <p:spPr>
            <a:xfrm>
              <a:off x="19456" y="1052123"/>
              <a:ext cx="770271" cy="1270002"/>
            </a:xfrm>
            <a:prstGeom prst="rect">
              <a:avLst/>
            </a:prstGeom>
            <a:solidFill>
              <a:srgbClr val="FFFFFF"/>
            </a:solidFill>
            <a:ln w="12700" cap="flat">
              <a:noFill/>
              <a:miter lim="400000"/>
            </a:ln>
            <a:effectLst/>
          </p:spPr>
          <p:txBody>
            <a:bodyPr wrap="square" lIns="45718" tIns="45718" rIns="45718" bIns="45718" numCol="1" anchor="ctr">
              <a:noAutofit/>
            </a:bodyPr>
            <a:lstStyle/>
            <a:p>
              <a:pPr>
                <a:defRPr>
                  <a:latin typeface="+mn-lt"/>
                  <a:ea typeface="+mn-ea"/>
                  <a:cs typeface="+mn-cs"/>
                  <a:sym typeface="Helvetica"/>
                </a:defRPr>
              </a:pPr>
              <a:endParaRPr>
                <a:latin typeface="Arial" panose="020B0604020202020204" pitchFamily="34" charset="0"/>
                <a:cs typeface="Arial" panose="020B0604020202020204" pitchFamily="34" charset="0"/>
              </a:endParaRPr>
            </a:p>
          </p:txBody>
        </p:sp>
        <p:sp>
          <p:nvSpPr>
            <p:cNvPr id="7" name="Rectangle">
              <a:extLst>
                <a:ext uri="{FF2B5EF4-FFF2-40B4-BE49-F238E27FC236}">
                  <a16:creationId xmlns:a16="http://schemas.microsoft.com/office/drawing/2014/main" id="{D69D8BEE-9A08-4584-BC79-9A36171F60C4}"/>
                </a:ext>
              </a:extLst>
            </p:cNvPr>
            <p:cNvSpPr/>
            <p:nvPr/>
          </p:nvSpPr>
          <p:spPr>
            <a:xfrm>
              <a:off x="19456" y="5659751"/>
              <a:ext cx="770271" cy="1270002"/>
            </a:xfrm>
            <a:prstGeom prst="rect">
              <a:avLst/>
            </a:prstGeom>
            <a:solidFill>
              <a:srgbClr val="FFFFFF"/>
            </a:solidFill>
            <a:ln w="12700" cap="flat">
              <a:noFill/>
              <a:miter lim="400000"/>
            </a:ln>
            <a:effectLst/>
          </p:spPr>
          <p:txBody>
            <a:bodyPr wrap="square" lIns="45718" tIns="45718" rIns="45718" bIns="45718" numCol="1" anchor="ctr">
              <a:noAutofit/>
            </a:bodyPr>
            <a:lstStyle/>
            <a:p>
              <a:pPr>
                <a:defRPr>
                  <a:latin typeface="+mn-lt"/>
                  <a:ea typeface="+mn-ea"/>
                  <a:cs typeface="+mn-cs"/>
                  <a:sym typeface="Helvetica"/>
                </a:defRPr>
              </a:pPr>
              <a:endParaRPr>
                <a:latin typeface="Arial" panose="020B0604020202020204" pitchFamily="34" charset="0"/>
                <a:cs typeface="Arial" panose="020B0604020202020204" pitchFamily="34" charset="0"/>
              </a:endParaRPr>
            </a:p>
          </p:txBody>
        </p:sp>
      </p:grpSp>
      <p:sp>
        <p:nvSpPr>
          <p:cNvPr id="2" name="Rectangle 2">
            <a:extLst>
              <a:ext uri="{FF2B5EF4-FFF2-40B4-BE49-F238E27FC236}">
                <a16:creationId xmlns:a16="http://schemas.microsoft.com/office/drawing/2014/main" id="{CAF743FE-FF65-40A2-A1BA-2BDFC4120B77}"/>
              </a:ext>
            </a:extLst>
          </p:cNvPr>
          <p:cNvSpPr txBox="1"/>
          <p:nvPr/>
        </p:nvSpPr>
        <p:spPr>
          <a:xfrm>
            <a:off x="922873" y="2789120"/>
            <a:ext cx="4724399" cy="1892824"/>
          </a:xfrm>
          <a:prstGeom prst="rect">
            <a:avLst/>
          </a:prstGeom>
          <a:ln w="12700">
            <a:miter lim="400000"/>
          </a:ln>
          <a:extLst>
            <a:ext uri="{C572A759-6A51-4108-AA02-DFA0A04FC94B}">
              <ma14:wrappingTextBoxFlag xmlns:ma14="http://schemas.microsoft.com/office/mac/drawingml/2011/main" xmlns="" val="1"/>
            </a:ext>
          </a:extLst>
        </p:spPr>
        <p:txBody>
          <a:bodyPr lIns="22859" tIns="22859" rIns="22859" bIns="22859">
            <a:spAutoFit/>
          </a:bodyPr>
          <a:lstStyle>
            <a:lvl1pPr algn="ctr" defTabSz="228600">
              <a:tabLst>
                <a:tab pos="457200" algn="l"/>
                <a:tab pos="914400" algn="l"/>
                <a:tab pos="1371600" algn="l"/>
              </a:tabLst>
              <a:defRPr sz="4000">
                <a:solidFill>
                  <a:srgbClr val="FFFFFF"/>
                </a:solidFill>
                <a:uFill>
                  <a:solidFill>
                    <a:srgbClr val="000000"/>
                  </a:solidFill>
                </a:uFill>
              </a:defRPr>
            </a:lvl1pPr>
          </a:lstStyle>
          <a:p>
            <a:r>
              <a:rPr>
                <a:latin typeface="Arial" panose="020B0604020202020204" pitchFamily="34" charset="0"/>
                <a:cs typeface="Arial" panose="020B0604020202020204" pitchFamily="34" charset="0"/>
              </a:rPr>
              <a:t>Cyberbully, troll, predator or scammer?</a:t>
            </a:r>
          </a:p>
        </p:txBody>
      </p:sp>
    </p:spTree>
    <p:extLst>
      <p:ext uri="{BB962C8B-B14F-4D97-AF65-F5344CB8AC3E}">
        <p14:creationId xmlns:p14="http://schemas.microsoft.com/office/powerpoint/2010/main" val="3537943676"/>
      </p:ext>
    </p:extLst>
  </p:cSld>
  <p:clrMapOvr>
    <a:masterClrMapping/>
  </p:clrMapOvr>
  <p:transition spd="slow">
    <p:wip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7">
            <a:extLst>
              <a:ext uri="{FF2B5EF4-FFF2-40B4-BE49-F238E27FC236}">
                <a16:creationId xmlns:a16="http://schemas.microsoft.com/office/drawing/2014/main" id="{C94F2F12-3D66-42B6-A5D5-ACFC9CD8B555}"/>
              </a:ext>
            </a:extLst>
          </p:cNvPr>
          <p:cNvGrpSpPr/>
          <p:nvPr/>
        </p:nvGrpSpPr>
        <p:grpSpPr>
          <a:xfrm>
            <a:off x="724103" y="1354220"/>
            <a:ext cx="5016503" cy="639912"/>
            <a:chOff x="34336" y="489750"/>
            <a:chExt cx="5016502" cy="639911"/>
          </a:xfrm>
        </p:grpSpPr>
        <p:sp>
          <p:nvSpPr>
            <p:cNvPr id="3" name="Straight Connector 21">
              <a:extLst>
                <a:ext uri="{FF2B5EF4-FFF2-40B4-BE49-F238E27FC236}">
                  <a16:creationId xmlns:a16="http://schemas.microsoft.com/office/drawing/2014/main" id="{B6D11863-3B57-4D33-AD86-63E382E72589}"/>
                </a:ext>
              </a:extLst>
            </p:cNvPr>
            <p:cNvSpPr/>
            <p:nvPr/>
          </p:nvSpPr>
          <p:spPr>
            <a:xfrm>
              <a:off x="34336" y="1129660"/>
              <a:ext cx="5016502" cy="1"/>
            </a:xfrm>
            <a:prstGeom prst="line">
              <a:avLst/>
            </a:prstGeom>
            <a:noFill/>
            <a:ln w="50800" cap="flat">
              <a:solidFill>
                <a:srgbClr val="FFFFFF"/>
              </a:solidFill>
              <a:prstDash val="solid"/>
              <a:miter lim="800000"/>
            </a:ln>
            <a:effectLst/>
          </p:spPr>
          <p:txBody>
            <a:bodyPr wrap="square" lIns="45718" tIns="45718" rIns="45718" bIns="45718" numCol="1" anchor="t">
              <a:noAutofit/>
            </a:bodyPr>
            <a:lstStyle/>
            <a:p>
              <a:endParaRPr dirty="0">
                <a:latin typeface="Arial" panose="020B0604020202020204" pitchFamily="34" charset="0"/>
                <a:cs typeface="Arial" panose="020B0604020202020204" pitchFamily="34" charset="0"/>
              </a:endParaRPr>
            </a:p>
          </p:txBody>
        </p:sp>
        <p:sp>
          <p:nvSpPr>
            <p:cNvPr id="4" name="TextBox 26">
              <a:extLst>
                <a:ext uri="{FF2B5EF4-FFF2-40B4-BE49-F238E27FC236}">
                  <a16:creationId xmlns:a16="http://schemas.microsoft.com/office/drawing/2014/main" id="{11BC1CC0-DC92-4F9A-8507-9580C6F89BF6}"/>
                </a:ext>
              </a:extLst>
            </p:cNvPr>
            <p:cNvSpPr txBox="1"/>
            <p:nvPr/>
          </p:nvSpPr>
          <p:spPr>
            <a:xfrm>
              <a:off x="34336" y="489750"/>
              <a:ext cx="5016502" cy="523215"/>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8" tIns="45718" rIns="45718" bIns="45718" numCol="1" anchor="t">
              <a:spAutoFit/>
            </a:bodyPr>
            <a:lstStyle>
              <a:lvl1pPr algn="ctr" defTabSz="914418">
                <a:defRPr sz="5600">
                  <a:solidFill>
                    <a:srgbClr val="FFFFFF"/>
                  </a:solidFill>
                  <a:latin typeface="FreightSansLFPro Medium"/>
                  <a:ea typeface="FreightSansLFPro Medium"/>
                  <a:cs typeface="FreightSansLFPro Medium"/>
                  <a:sym typeface="FreightSansLFPro Medium"/>
                </a:defRPr>
              </a:lvl1pPr>
            </a:lstStyle>
            <a:p>
              <a:r>
                <a:rPr lang="en-US" sz="2800" dirty="0">
                  <a:latin typeface="Arial" panose="020B0604020202020204" pitchFamily="34" charset="0"/>
                  <a:cs typeface="Arial" panose="020B0604020202020204" pitchFamily="34" charset="0"/>
                </a:rPr>
                <a:t>Common traits of a predator</a:t>
              </a:r>
              <a:endParaRPr sz="2800" dirty="0">
                <a:latin typeface="Arial" panose="020B0604020202020204" pitchFamily="34" charset="0"/>
                <a:cs typeface="Arial" panose="020B0604020202020204" pitchFamily="34" charset="0"/>
              </a:endParaRPr>
            </a:p>
          </p:txBody>
        </p:sp>
      </p:grpSp>
      <p:sp>
        <p:nvSpPr>
          <p:cNvPr id="5" name="1. Would you share your bank account details on a social media site, where you don’t know everyone using the site?…">
            <a:extLst>
              <a:ext uri="{FF2B5EF4-FFF2-40B4-BE49-F238E27FC236}">
                <a16:creationId xmlns:a16="http://schemas.microsoft.com/office/drawing/2014/main" id="{3FA30E74-4ED0-473F-99DF-64C2B5D5316F}"/>
              </a:ext>
            </a:extLst>
          </p:cNvPr>
          <p:cNvSpPr txBox="1"/>
          <p:nvPr/>
        </p:nvSpPr>
        <p:spPr>
          <a:xfrm>
            <a:off x="1102735" y="2379205"/>
            <a:ext cx="4078333" cy="3539426"/>
          </a:xfrm>
          <a:prstGeom prst="rect">
            <a:avLst/>
          </a:prstGeom>
          <a:ln w="12700">
            <a:miter lim="400000"/>
          </a:ln>
          <a:extLst>
            <a:ext uri="{C572A759-6A51-4108-AA02-DFA0A04FC94B}">
              <ma14:wrappingTextBoxFlag xmlns:ma14="http://schemas.microsoft.com/office/mac/drawingml/2011/main" xmlns="" val="1"/>
            </a:ext>
          </a:extLst>
        </p:spPr>
        <p:txBody>
          <a:bodyPr wrap="square" lIns="45718" tIns="45718" rIns="45718" bIns="45718">
            <a:spAutoFit/>
          </a:bodyPr>
          <a:lstStyle/>
          <a:p>
            <a:pPr algn="ctr" defTabSz="456696">
              <a:defRPr sz="2000">
                <a:solidFill>
                  <a:srgbClr val="FFFFFF"/>
                </a:solidFill>
              </a:defRPr>
            </a:pPr>
            <a:r>
              <a:rPr lang="en-US" sz="2800" dirty="0">
                <a:latin typeface="Arial" panose="020B0604020202020204" pitchFamily="34" charset="0"/>
                <a:cs typeface="Arial" panose="020B0604020202020204" pitchFamily="34" charset="0"/>
              </a:rPr>
              <a:t>1. Plays victim</a:t>
            </a:r>
          </a:p>
          <a:p>
            <a:pPr algn="ctr" defTabSz="456696">
              <a:defRPr sz="2000">
                <a:solidFill>
                  <a:srgbClr val="FFFFFF"/>
                </a:solidFill>
              </a:defRPr>
            </a:pPr>
            <a:endParaRPr lang="en-US" sz="2800" dirty="0">
              <a:latin typeface="Arial" panose="020B0604020202020204" pitchFamily="34" charset="0"/>
              <a:cs typeface="Arial" panose="020B0604020202020204" pitchFamily="34" charset="0"/>
            </a:endParaRPr>
          </a:p>
          <a:p>
            <a:pPr algn="ctr" defTabSz="456696">
              <a:defRPr sz="2000">
                <a:solidFill>
                  <a:srgbClr val="FFFFFF"/>
                </a:solidFill>
              </a:defRPr>
            </a:pPr>
            <a:r>
              <a:rPr lang="en-US" sz="2800" dirty="0">
                <a:latin typeface="Arial" panose="020B0604020202020204" pitchFamily="34" charset="0"/>
                <a:cs typeface="Arial" panose="020B0604020202020204" pitchFamily="34" charset="0"/>
              </a:rPr>
              <a:t>2. Pretends that they need your help to get your trust</a:t>
            </a:r>
          </a:p>
          <a:p>
            <a:pPr algn="ctr" defTabSz="456696">
              <a:defRPr sz="2000">
                <a:solidFill>
                  <a:srgbClr val="FFFFFF"/>
                </a:solidFill>
              </a:defRPr>
            </a:pPr>
            <a:endParaRPr lang="en-US" sz="2800" dirty="0">
              <a:latin typeface="Arial" panose="020B0604020202020204" pitchFamily="34" charset="0"/>
              <a:cs typeface="Arial" panose="020B0604020202020204" pitchFamily="34" charset="0"/>
            </a:endParaRPr>
          </a:p>
          <a:p>
            <a:pPr algn="ctr" defTabSz="456696">
              <a:defRPr sz="2000">
                <a:solidFill>
                  <a:srgbClr val="FFFFFF"/>
                </a:solidFill>
              </a:defRPr>
            </a:pPr>
            <a:r>
              <a:rPr lang="en-US" sz="2800" dirty="0">
                <a:latin typeface="Arial" panose="020B0604020202020204" pitchFamily="34" charset="0"/>
                <a:cs typeface="Arial" panose="020B0604020202020204" pitchFamily="34" charset="0"/>
              </a:rPr>
              <a:t>3. Separates from people you trust</a:t>
            </a:r>
            <a:endParaRPr sz="28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392645961"/>
      </p:ext>
    </p:extLst>
  </p:cSld>
  <p:clrMapOvr>
    <a:masterClrMapping/>
  </p:clrMapOvr>
  <p:transition spd="slow">
    <p:wip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Rectangle 25">
            <a:extLst>
              <a:ext uri="{FF2B5EF4-FFF2-40B4-BE49-F238E27FC236}">
                <a16:creationId xmlns:a16="http://schemas.microsoft.com/office/drawing/2014/main" id="{82DA8E52-FC41-4329-8795-8FD0FF216089}"/>
              </a:ext>
            </a:extLst>
          </p:cNvPr>
          <p:cNvSpPr/>
          <p:nvPr/>
        </p:nvSpPr>
        <p:spPr>
          <a:xfrm rot="20919802">
            <a:off x="336258" y="547857"/>
            <a:ext cx="7565191" cy="923330"/>
          </a:xfrm>
          <a:prstGeom prst="rect">
            <a:avLst/>
          </a:prstGeom>
        </p:spPr>
        <p:txBody>
          <a:bodyPr wrap="square">
            <a:spAutoFit/>
          </a:bodyPr>
          <a:lstStyle/>
          <a:p>
            <a:pPr marL="0" marR="0" lvl="0" indent="0" algn="l" defTabSz="1219200" rtl="0" eaLnBrk="1" fontAlgn="auto" latinLnBrk="0" hangingPunct="0">
              <a:lnSpc>
                <a:spcPct val="100000"/>
              </a:lnSpc>
              <a:spcBef>
                <a:spcPts val="0"/>
              </a:spcBef>
              <a:spcAft>
                <a:spcPts val="0"/>
              </a:spcAft>
              <a:buClrTx/>
              <a:buSzTx/>
              <a:buFontTx/>
              <a:buNone/>
              <a:tabLst/>
              <a:defRPr/>
            </a:pPr>
            <a:r>
              <a:rPr kumimoji="0" lang="en-NZ" sz="5400" b="1" i="1" u="none" strike="noStrike" kern="1200" cap="none" spc="0" normalizeH="0" baseline="0" noProof="0" dirty="0">
                <a:ln>
                  <a:noFill/>
                </a:ln>
                <a:solidFill>
                  <a:srgbClr val="4267B3"/>
                </a:solidFill>
                <a:effectLst/>
                <a:uLnTx/>
                <a:uFillTx/>
                <a:latin typeface="Arial" panose="020B0604020202020204" pitchFamily="34" charset="0"/>
                <a:cs typeface="Arial" panose="020B0604020202020204" pitchFamily="34" charset="0"/>
                <a:sym typeface="Helvetica"/>
              </a:rPr>
              <a:t>WHAT’S TO COME</a:t>
            </a:r>
            <a:endParaRPr kumimoji="0" lang="en-AU" sz="5400" b="1" i="1" u="none" strike="noStrike" kern="1200" cap="none" spc="0" normalizeH="0" baseline="0" noProof="0" dirty="0">
              <a:ln>
                <a:noFill/>
              </a:ln>
              <a:solidFill>
                <a:srgbClr val="4267B3"/>
              </a:solidFill>
              <a:effectLst/>
              <a:uLnTx/>
              <a:uFillTx/>
              <a:latin typeface="Arial" panose="020B0604020202020204" pitchFamily="34" charset="0"/>
              <a:cs typeface="Arial" panose="020B0604020202020204" pitchFamily="34" charset="0"/>
              <a:sym typeface="Helvetica"/>
            </a:endParaRPr>
          </a:p>
        </p:txBody>
      </p:sp>
      <p:sp>
        <p:nvSpPr>
          <p:cNvPr id="12" name="Digital citizenship is">
            <a:extLst>
              <a:ext uri="{FF2B5EF4-FFF2-40B4-BE49-F238E27FC236}">
                <a16:creationId xmlns:a16="http://schemas.microsoft.com/office/drawing/2014/main" id="{B5AC836C-4A5F-4DDE-BFC7-57C527B73C79}"/>
              </a:ext>
            </a:extLst>
          </p:cNvPr>
          <p:cNvSpPr txBox="1"/>
          <p:nvPr/>
        </p:nvSpPr>
        <p:spPr>
          <a:xfrm>
            <a:off x="-482436" y="2516437"/>
            <a:ext cx="12674436" cy="569385"/>
          </a:xfrm>
          <a:prstGeom prst="rect">
            <a:avLst/>
          </a:prstGeom>
          <a:ln w="12700">
            <a:miter lim="400000"/>
          </a:ln>
          <a:extLst>
            <a:ext uri="{C572A759-6A51-4108-AA02-DFA0A04FC94B}">
              <ma14:wrappingTextBoxFlag xmlns="" xmlns:ma14="http://schemas.microsoft.com/office/mac/drawingml/2011/main" val="1"/>
            </a:ext>
          </a:extLst>
        </p:spPr>
        <p:txBody>
          <a:bodyPr wrap="square" lIns="22859" tIns="22859" rIns="22859" bIns="22859">
            <a:spAutoFit/>
          </a:bodyPr>
          <a:lstStyle>
            <a:lvl1pPr algn="ctr" defTabSz="543720">
              <a:defRPr sz="5400" b="1">
                <a:solidFill>
                  <a:srgbClr val="445469"/>
                </a:solidFill>
                <a:latin typeface="FreightSansLFPro"/>
                <a:ea typeface="FreightSansLFPro"/>
                <a:cs typeface="FreightSansLFPro"/>
                <a:sym typeface="FreightSansLFPro"/>
              </a:defRPr>
            </a:lvl1pPr>
          </a:lstStyle>
          <a:p>
            <a:r>
              <a:rPr lang="en-US" sz="3400" b="0" dirty="0">
                <a:solidFill>
                  <a:srgbClr val="4267B3"/>
                </a:solidFill>
                <a:latin typeface="Arial" panose="020B0604020202020204" pitchFamily="34" charset="0"/>
                <a:cs typeface="Arial" panose="020B0604020202020204" pitchFamily="34" charset="0"/>
              </a:rPr>
              <a:t>Ways to practice positive online engagement</a:t>
            </a:r>
          </a:p>
        </p:txBody>
      </p:sp>
      <p:pic>
        <p:nvPicPr>
          <p:cNvPr id="15" name="Picture 14" descr="Picture 2">
            <a:extLst>
              <a:ext uri="{FF2B5EF4-FFF2-40B4-BE49-F238E27FC236}">
                <a16:creationId xmlns:a16="http://schemas.microsoft.com/office/drawing/2014/main" id="{CC4AB143-DDFD-4781-8B10-3877B1AFAFF2}"/>
              </a:ext>
            </a:extLst>
          </p:cNvPr>
          <p:cNvPicPr>
            <a:picLocks noChangeAspect="1"/>
          </p:cNvPicPr>
          <p:nvPr/>
        </p:nvPicPr>
        <p:blipFill>
          <a:blip r:embed="rId3"/>
          <a:stretch>
            <a:fillRect/>
          </a:stretch>
        </p:blipFill>
        <p:spPr>
          <a:xfrm>
            <a:off x="3005999" y="3511175"/>
            <a:ext cx="1587501" cy="1587502"/>
          </a:xfrm>
          <a:prstGeom prst="rect">
            <a:avLst/>
          </a:prstGeom>
          <a:ln w="12700">
            <a:miter lim="400000"/>
          </a:ln>
        </p:spPr>
      </p:pic>
      <p:sp>
        <p:nvSpPr>
          <p:cNvPr id="16" name="TextBox 25">
            <a:extLst>
              <a:ext uri="{FF2B5EF4-FFF2-40B4-BE49-F238E27FC236}">
                <a16:creationId xmlns:a16="http://schemas.microsoft.com/office/drawing/2014/main" id="{3B962F4D-DEE1-497F-BC04-3037758CA6F5}"/>
              </a:ext>
            </a:extLst>
          </p:cNvPr>
          <p:cNvSpPr txBox="1"/>
          <p:nvPr/>
        </p:nvSpPr>
        <p:spPr>
          <a:xfrm>
            <a:off x="2774731" y="5318673"/>
            <a:ext cx="1913664" cy="1046436"/>
          </a:xfrm>
          <a:prstGeom prst="rect">
            <a:avLst/>
          </a:prstGeom>
          <a:ln w="12700">
            <a:miter lim="400000"/>
          </a:ln>
          <a:extLst>
            <a:ext uri="{C572A759-6A51-4108-AA02-DFA0A04FC94B}">
              <ma14:wrappingTextBoxFlag xmlns:ma14="http://schemas.microsoft.com/office/mac/drawingml/2011/main" xmlns="" val="1"/>
            </a:ext>
          </a:extLst>
        </p:spPr>
        <p:txBody>
          <a:bodyPr lIns="60958" tIns="60958" rIns="60958" bIns="60958" anchor="ctr">
            <a:spAutoFit/>
          </a:bodyPr>
          <a:lstStyle/>
          <a:p>
            <a:pPr algn="ctr">
              <a:defRPr sz="2400">
                <a:solidFill>
                  <a:srgbClr val="595959"/>
                </a:solidFill>
                <a:latin typeface="+mj-lt"/>
                <a:ea typeface="+mj-ea"/>
                <a:cs typeface="+mj-cs"/>
                <a:sym typeface="FreightSansLFPro Medium"/>
              </a:defRPr>
            </a:pPr>
            <a:r>
              <a:rPr sz="2000" dirty="0">
                <a:solidFill>
                  <a:schemeClr val="tx1"/>
                </a:solidFill>
                <a:latin typeface="Arial" panose="020B0604020202020204" pitchFamily="34" charset="0"/>
                <a:cs typeface="Arial" panose="020B0604020202020204" pitchFamily="34" charset="0"/>
              </a:rPr>
              <a:t>Place ourselves</a:t>
            </a:r>
            <a:br>
              <a:rPr sz="2000" dirty="0">
                <a:solidFill>
                  <a:schemeClr val="tx1"/>
                </a:solidFill>
                <a:latin typeface="Arial" panose="020B0604020202020204" pitchFamily="34" charset="0"/>
                <a:cs typeface="Arial" panose="020B0604020202020204" pitchFamily="34" charset="0"/>
              </a:rPr>
            </a:br>
            <a:r>
              <a:rPr sz="2000" dirty="0">
                <a:solidFill>
                  <a:schemeClr val="tx1"/>
                </a:solidFill>
                <a:latin typeface="Arial" panose="020B0604020202020204" pitchFamily="34" charset="0"/>
                <a:cs typeface="Arial" panose="020B0604020202020204" pitchFamily="34" charset="0"/>
              </a:rPr>
              <a:t>in others’ shoes</a:t>
            </a:r>
          </a:p>
        </p:txBody>
      </p:sp>
      <p:sp>
        <p:nvSpPr>
          <p:cNvPr id="17" name="TextBox 27">
            <a:extLst>
              <a:ext uri="{FF2B5EF4-FFF2-40B4-BE49-F238E27FC236}">
                <a16:creationId xmlns:a16="http://schemas.microsoft.com/office/drawing/2014/main" id="{76B9E1C4-4B7E-481F-95C3-79626657B843}"/>
              </a:ext>
            </a:extLst>
          </p:cNvPr>
          <p:cNvSpPr txBox="1"/>
          <p:nvPr/>
        </p:nvSpPr>
        <p:spPr>
          <a:xfrm>
            <a:off x="4936890" y="5318673"/>
            <a:ext cx="2517913" cy="738660"/>
          </a:xfrm>
          <a:prstGeom prst="rect">
            <a:avLst/>
          </a:prstGeom>
          <a:ln w="12700">
            <a:miter lim="400000"/>
          </a:ln>
          <a:extLst>
            <a:ext uri="{C572A759-6A51-4108-AA02-DFA0A04FC94B}">
              <ma14:wrappingTextBoxFlag xmlns:ma14="http://schemas.microsoft.com/office/mac/drawingml/2011/main" xmlns="" val="1"/>
            </a:ext>
          </a:extLst>
        </p:spPr>
        <p:txBody>
          <a:bodyPr lIns="60958" tIns="60958" rIns="60958" bIns="60958" anchor="ctr">
            <a:spAutoFit/>
          </a:bodyPr>
          <a:lstStyle/>
          <a:p>
            <a:pPr algn="ctr">
              <a:defRPr sz="2400">
                <a:solidFill>
                  <a:srgbClr val="595959"/>
                </a:solidFill>
                <a:latin typeface="+mj-lt"/>
                <a:ea typeface="+mj-ea"/>
                <a:cs typeface="+mj-cs"/>
                <a:sym typeface="FreightSansLFPro Medium"/>
              </a:defRPr>
            </a:pPr>
            <a:r>
              <a:rPr sz="2000" dirty="0">
                <a:solidFill>
                  <a:schemeClr val="tx1"/>
                </a:solidFill>
                <a:latin typeface="Arial" panose="020B0604020202020204" pitchFamily="34" charset="0"/>
                <a:cs typeface="Arial" panose="020B0604020202020204" pitchFamily="34" charset="0"/>
              </a:rPr>
              <a:t>Treat everyone</a:t>
            </a:r>
            <a:br>
              <a:rPr sz="2000" dirty="0">
                <a:solidFill>
                  <a:schemeClr val="tx1"/>
                </a:solidFill>
                <a:latin typeface="Arial" panose="020B0604020202020204" pitchFamily="34" charset="0"/>
                <a:cs typeface="Arial" panose="020B0604020202020204" pitchFamily="34" charset="0"/>
              </a:rPr>
            </a:br>
            <a:r>
              <a:rPr sz="2000" dirty="0">
                <a:solidFill>
                  <a:schemeClr val="tx1"/>
                </a:solidFill>
                <a:latin typeface="Arial" panose="020B0604020202020204" pitchFamily="34" charset="0"/>
                <a:cs typeface="Arial" panose="020B0604020202020204" pitchFamily="34" charset="0"/>
              </a:rPr>
              <a:t>as important</a:t>
            </a:r>
          </a:p>
        </p:txBody>
      </p:sp>
      <p:sp>
        <p:nvSpPr>
          <p:cNvPr id="18" name="TextBox 29">
            <a:extLst>
              <a:ext uri="{FF2B5EF4-FFF2-40B4-BE49-F238E27FC236}">
                <a16:creationId xmlns:a16="http://schemas.microsoft.com/office/drawing/2014/main" id="{0399CA52-B5EE-4015-958E-EABDE7BDBC73}"/>
              </a:ext>
            </a:extLst>
          </p:cNvPr>
          <p:cNvSpPr txBox="1"/>
          <p:nvPr/>
        </p:nvSpPr>
        <p:spPr>
          <a:xfrm>
            <a:off x="6989596" y="5318673"/>
            <a:ext cx="2517914" cy="430883"/>
          </a:xfrm>
          <a:prstGeom prst="rect">
            <a:avLst/>
          </a:prstGeom>
          <a:ln w="12700">
            <a:miter lim="400000"/>
          </a:ln>
          <a:extLst>
            <a:ext uri="{C572A759-6A51-4108-AA02-DFA0A04FC94B}">
              <ma14:wrappingTextBoxFlag xmlns:ma14="http://schemas.microsoft.com/office/mac/drawingml/2011/main" xmlns="" val="1"/>
            </a:ext>
          </a:extLst>
        </p:spPr>
        <p:txBody>
          <a:bodyPr lIns="60958" tIns="60958" rIns="60958" bIns="60958" anchor="ctr">
            <a:spAutoFit/>
          </a:bodyPr>
          <a:lstStyle>
            <a:lvl1pPr algn="ctr">
              <a:defRPr sz="2400">
                <a:solidFill>
                  <a:srgbClr val="595959"/>
                </a:solidFill>
                <a:latin typeface="+mj-lt"/>
                <a:ea typeface="+mj-ea"/>
                <a:cs typeface="+mj-cs"/>
                <a:sym typeface="FreightSansLFPro Medium"/>
              </a:defRPr>
            </a:lvl1pPr>
          </a:lstStyle>
          <a:p>
            <a:r>
              <a:rPr sz="2000" dirty="0">
                <a:solidFill>
                  <a:schemeClr val="tx1"/>
                </a:solidFill>
                <a:latin typeface="Arial" panose="020B0604020202020204" pitchFamily="34" charset="0"/>
                <a:cs typeface="Arial" panose="020B0604020202020204" pitchFamily="34" charset="0"/>
              </a:rPr>
              <a:t>Be open</a:t>
            </a:r>
          </a:p>
        </p:txBody>
      </p:sp>
      <p:pic>
        <p:nvPicPr>
          <p:cNvPr id="19" name="Picture 4" descr="Picture 4">
            <a:extLst>
              <a:ext uri="{FF2B5EF4-FFF2-40B4-BE49-F238E27FC236}">
                <a16:creationId xmlns:a16="http://schemas.microsoft.com/office/drawing/2014/main" id="{395E53AC-13C5-4D2C-9DF8-F95EC16EB826}"/>
              </a:ext>
            </a:extLst>
          </p:cNvPr>
          <p:cNvPicPr>
            <a:picLocks noChangeAspect="1"/>
          </p:cNvPicPr>
          <p:nvPr/>
        </p:nvPicPr>
        <p:blipFill>
          <a:blip r:embed="rId4"/>
          <a:stretch>
            <a:fillRect/>
          </a:stretch>
        </p:blipFill>
        <p:spPr>
          <a:xfrm>
            <a:off x="7454803" y="3511175"/>
            <a:ext cx="1587501" cy="1587502"/>
          </a:xfrm>
          <a:prstGeom prst="rect">
            <a:avLst/>
          </a:prstGeom>
          <a:ln w="12700">
            <a:miter lim="400000"/>
          </a:ln>
        </p:spPr>
      </p:pic>
      <p:sp>
        <p:nvSpPr>
          <p:cNvPr id="20" name="TextBox 31">
            <a:extLst>
              <a:ext uri="{FF2B5EF4-FFF2-40B4-BE49-F238E27FC236}">
                <a16:creationId xmlns:a16="http://schemas.microsoft.com/office/drawing/2014/main" id="{8177DB73-65F9-4913-A647-C4AB4340D9A7}"/>
              </a:ext>
            </a:extLst>
          </p:cNvPr>
          <p:cNvSpPr txBox="1"/>
          <p:nvPr/>
        </p:nvSpPr>
        <p:spPr>
          <a:xfrm>
            <a:off x="9533036" y="5292092"/>
            <a:ext cx="2081906" cy="738660"/>
          </a:xfrm>
          <a:prstGeom prst="rect">
            <a:avLst/>
          </a:prstGeom>
          <a:ln w="12700">
            <a:miter lim="400000"/>
          </a:ln>
          <a:extLst>
            <a:ext uri="{C572A759-6A51-4108-AA02-DFA0A04FC94B}">
              <ma14:wrappingTextBoxFlag xmlns:ma14="http://schemas.microsoft.com/office/mac/drawingml/2011/main" xmlns="" val="1"/>
            </a:ext>
          </a:extLst>
        </p:spPr>
        <p:txBody>
          <a:bodyPr lIns="60958" tIns="60958" rIns="60958" bIns="60958" anchor="ctr">
            <a:spAutoFit/>
          </a:bodyPr>
          <a:lstStyle/>
          <a:p>
            <a:pPr algn="ctr">
              <a:defRPr sz="2400">
                <a:solidFill>
                  <a:srgbClr val="595959"/>
                </a:solidFill>
                <a:latin typeface="+mj-lt"/>
                <a:ea typeface="+mj-ea"/>
                <a:cs typeface="+mj-cs"/>
                <a:sym typeface="FreightSansLFPro Medium"/>
              </a:defRPr>
            </a:pPr>
            <a:r>
              <a:rPr sz="2000" dirty="0">
                <a:solidFill>
                  <a:schemeClr val="tx1"/>
                </a:solidFill>
                <a:latin typeface="Arial" panose="020B0604020202020204" pitchFamily="34" charset="0"/>
                <a:cs typeface="Arial" panose="020B0604020202020204" pitchFamily="34" charset="0"/>
              </a:rPr>
              <a:t>Be sensitive to</a:t>
            </a:r>
            <a:r>
              <a:rPr lang="en-NZ" sz="2000" dirty="0">
                <a:solidFill>
                  <a:schemeClr val="tx1"/>
                </a:solidFill>
                <a:latin typeface="Arial" panose="020B0604020202020204" pitchFamily="34" charset="0"/>
                <a:cs typeface="Arial" panose="020B0604020202020204" pitchFamily="34" charset="0"/>
              </a:rPr>
              <a:t> </a:t>
            </a:r>
            <a:r>
              <a:rPr sz="2000" dirty="0">
                <a:solidFill>
                  <a:schemeClr val="tx1"/>
                </a:solidFill>
                <a:latin typeface="Arial" panose="020B0604020202020204" pitchFamily="34" charset="0"/>
                <a:cs typeface="Arial" panose="020B0604020202020204" pitchFamily="34" charset="0"/>
              </a:rPr>
              <a:t>the environment</a:t>
            </a:r>
          </a:p>
        </p:txBody>
      </p:sp>
      <p:pic>
        <p:nvPicPr>
          <p:cNvPr id="21" name="Picture 5" descr="Picture 5">
            <a:extLst>
              <a:ext uri="{FF2B5EF4-FFF2-40B4-BE49-F238E27FC236}">
                <a16:creationId xmlns:a16="http://schemas.microsoft.com/office/drawing/2014/main" id="{A64F8B90-93BA-44D7-9815-C0896E4163C6}"/>
              </a:ext>
            </a:extLst>
          </p:cNvPr>
          <p:cNvPicPr>
            <a:picLocks noChangeAspect="1"/>
          </p:cNvPicPr>
          <p:nvPr/>
        </p:nvPicPr>
        <p:blipFill>
          <a:blip r:embed="rId5"/>
          <a:stretch>
            <a:fillRect/>
          </a:stretch>
        </p:blipFill>
        <p:spPr>
          <a:xfrm>
            <a:off x="9795725" y="3511175"/>
            <a:ext cx="1587501" cy="1587502"/>
          </a:xfrm>
          <a:prstGeom prst="rect">
            <a:avLst/>
          </a:prstGeom>
          <a:ln w="12700">
            <a:miter lim="400000"/>
          </a:ln>
        </p:spPr>
      </p:pic>
      <p:pic>
        <p:nvPicPr>
          <p:cNvPr id="22" name="Picture 13" descr="Picture 13">
            <a:extLst>
              <a:ext uri="{FF2B5EF4-FFF2-40B4-BE49-F238E27FC236}">
                <a16:creationId xmlns:a16="http://schemas.microsoft.com/office/drawing/2014/main" id="{B46BF21E-5C6B-4EC3-85ED-4E20D6E95D55}"/>
              </a:ext>
            </a:extLst>
          </p:cNvPr>
          <p:cNvPicPr>
            <a:picLocks noChangeAspect="1"/>
          </p:cNvPicPr>
          <p:nvPr/>
        </p:nvPicPr>
        <p:blipFill>
          <a:blip r:embed="rId6"/>
          <a:stretch>
            <a:fillRect/>
          </a:stretch>
        </p:blipFill>
        <p:spPr>
          <a:xfrm>
            <a:off x="5302250" y="3511175"/>
            <a:ext cx="1587500" cy="1587502"/>
          </a:xfrm>
          <a:prstGeom prst="rect">
            <a:avLst/>
          </a:prstGeom>
          <a:ln w="12700">
            <a:miter lim="400000"/>
          </a:ln>
        </p:spPr>
      </p:pic>
      <p:pic>
        <p:nvPicPr>
          <p:cNvPr id="23" name="Image" descr="Image">
            <a:extLst>
              <a:ext uri="{FF2B5EF4-FFF2-40B4-BE49-F238E27FC236}">
                <a16:creationId xmlns:a16="http://schemas.microsoft.com/office/drawing/2014/main" id="{72E425B7-566B-48E7-AE1F-37529059B2A9}"/>
              </a:ext>
            </a:extLst>
          </p:cNvPr>
          <p:cNvPicPr>
            <a:picLocks noChangeAspect="1"/>
          </p:cNvPicPr>
          <p:nvPr/>
        </p:nvPicPr>
        <p:blipFill>
          <a:blip r:embed="rId7"/>
          <a:stretch>
            <a:fillRect/>
          </a:stretch>
        </p:blipFill>
        <p:spPr>
          <a:xfrm>
            <a:off x="720866" y="3467222"/>
            <a:ext cx="1675385" cy="1675385"/>
          </a:xfrm>
          <a:prstGeom prst="rect">
            <a:avLst/>
          </a:prstGeom>
          <a:ln w="12700">
            <a:miter lim="400000"/>
          </a:ln>
        </p:spPr>
      </p:pic>
      <p:sp>
        <p:nvSpPr>
          <p:cNvPr id="24" name="TextBox 25">
            <a:extLst>
              <a:ext uri="{FF2B5EF4-FFF2-40B4-BE49-F238E27FC236}">
                <a16:creationId xmlns:a16="http://schemas.microsoft.com/office/drawing/2014/main" id="{96EDC6BB-5453-4434-B032-E9EB88E399F4}"/>
              </a:ext>
            </a:extLst>
          </p:cNvPr>
          <p:cNvSpPr txBox="1"/>
          <p:nvPr/>
        </p:nvSpPr>
        <p:spPr>
          <a:xfrm>
            <a:off x="546180" y="5286316"/>
            <a:ext cx="1913664" cy="738660"/>
          </a:xfrm>
          <a:prstGeom prst="rect">
            <a:avLst/>
          </a:prstGeom>
          <a:ln w="12700">
            <a:miter lim="400000"/>
          </a:ln>
          <a:extLst>
            <a:ext uri="{C572A759-6A51-4108-AA02-DFA0A04FC94B}">
              <ma14:wrappingTextBoxFlag xmlns:ma14="http://schemas.microsoft.com/office/mac/drawingml/2011/main" xmlns="" val="1"/>
            </a:ext>
          </a:extLst>
        </p:spPr>
        <p:txBody>
          <a:bodyPr lIns="60958" tIns="60958" rIns="60958" bIns="60958" anchor="ctr">
            <a:spAutoFit/>
          </a:bodyPr>
          <a:lstStyle>
            <a:lvl1pPr algn="ctr">
              <a:defRPr sz="2400">
                <a:solidFill>
                  <a:srgbClr val="595959"/>
                </a:solidFill>
                <a:latin typeface="+mj-lt"/>
                <a:ea typeface="+mj-ea"/>
                <a:cs typeface="+mj-cs"/>
                <a:sym typeface="FreightSansLFPro Medium"/>
              </a:defRPr>
            </a:lvl1pPr>
          </a:lstStyle>
          <a:p>
            <a:r>
              <a:rPr sz="2000" dirty="0">
                <a:solidFill>
                  <a:schemeClr val="tx1"/>
                </a:solidFill>
                <a:latin typeface="Arial" panose="020B0604020202020204" pitchFamily="34" charset="0"/>
                <a:cs typeface="Arial" panose="020B0604020202020204" pitchFamily="34" charset="0"/>
              </a:rPr>
              <a:t>Know your audience</a:t>
            </a:r>
          </a:p>
        </p:txBody>
      </p:sp>
    </p:spTree>
    <p:extLst>
      <p:ext uri="{BB962C8B-B14F-4D97-AF65-F5344CB8AC3E}">
        <p14:creationId xmlns:p14="http://schemas.microsoft.com/office/powerpoint/2010/main" val="256255372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a:extLst>
              <a:ext uri="{FF2B5EF4-FFF2-40B4-BE49-F238E27FC236}">
                <a16:creationId xmlns:a16="http://schemas.microsoft.com/office/drawing/2014/main" id="{17DD354C-BF46-4CA6-B508-EAEFF65A5EA3}"/>
              </a:ext>
            </a:extLst>
          </p:cNvPr>
          <p:cNvSpPr txBox="1"/>
          <p:nvPr/>
        </p:nvSpPr>
        <p:spPr>
          <a:xfrm>
            <a:off x="922873" y="2789120"/>
            <a:ext cx="4724399" cy="1892824"/>
          </a:xfrm>
          <a:prstGeom prst="rect">
            <a:avLst/>
          </a:prstGeom>
          <a:ln w="12700">
            <a:miter lim="400000"/>
          </a:ln>
          <a:extLst>
            <a:ext uri="{C572A759-6A51-4108-AA02-DFA0A04FC94B}">
              <ma14:wrappingTextBoxFlag xmlns:ma14="http://schemas.microsoft.com/office/mac/drawingml/2011/main" xmlns="" val="1"/>
            </a:ext>
          </a:extLst>
        </p:spPr>
        <p:txBody>
          <a:bodyPr lIns="22859" tIns="22859" rIns="22859" bIns="22859">
            <a:spAutoFit/>
          </a:bodyPr>
          <a:lstStyle>
            <a:lvl1pPr algn="ctr" defTabSz="228600">
              <a:tabLst>
                <a:tab pos="457200" algn="l"/>
                <a:tab pos="914400" algn="l"/>
                <a:tab pos="1371600" algn="l"/>
              </a:tabLst>
              <a:defRPr sz="4000">
                <a:solidFill>
                  <a:srgbClr val="FFFFFF"/>
                </a:solidFill>
                <a:uFill>
                  <a:solidFill>
                    <a:srgbClr val="000000"/>
                  </a:solidFill>
                </a:uFill>
              </a:defRPr>
            </a:lvl1pPr>
          </a:lstStyle>
          <a:p>
            <a:r>
              <a:rPr dirty="0">
                <a:latin typeface="Arial" panose="020B0604020202020204" pitchFamily="34" charset="0"/>
                <a:cs typeface="Arial" panose="020B0604020202020204" pitchFamily="34" charset="0"/>
              </a:rPr>
              <a:t>Cyberbully, troll, predator or scammer?</a:t>
            </a:r>
          </a:p>
        </p:txBody>
      </p:sp>
      <p:grpSp>
        <p:nvGrpSpPr>
          <p:cNvPr id="3" name="Group">
            <a:extLst>
              <a:ext uri="{FF2B5EF4-FFF2-40B4-BE49-F238E27FC236}">
                <a16:creationId xmlns:a16="http://schemas.microsoft.com/office/drawing/2014/main" id="{237B0F2F-5BEA-48E5-9321-272E50D213CD}"/>
              </a:ext>
            </a:extLst>
          </p:cNvPr>
          <p:cNvGrpSpPr/>
          <p:nvPr/>
        </p:nvGrpSpPr>
        <p:grpSpPr>
          <a:xfrm>
            <a:off x="6095998" y="390833"/>
            <a:ext cx="5686192" cy="5600302"/>
            <a:chOff x="0" y="262419"/>
            <a:chExt cx="5686190" cy="5600300"/>
          </a:xfrm>
        </p:grpSpPr>
        <p:grpSp>
          <p:nvGrpSpPr>
            <p:cNvPr id="4" name="Group 4">
              <a:extLst>
                <a:ext uri="{FF2B5EF4-FFF2-40B4-BE49-F238E27FC236}">
                  <a16:creationId xmlns:a16="http://schemas.microsoft.com/office/drawing/2014/main" id="{4A8A7A35-D565-4477-8FCC-FB8BCCEBCE33}"/>
                </a:ext>
              </a:extLst>
            </p:cNvPr>
            <p:cNvGrpSpPr/>
            <p:nvPr/>
          </p:nvGrpSpPr>
          <p:grpSpPr>
            <a:xfrm>
              <a:off x="244446" y="262419"/>
              <a:ext cx="5441744" cy="5600300"/>
              <a:chOff x="-1" y="262420"/>
              <a:chExt cx="5441743" cy="5600298"/>
            </a:xfrm>
          </p:grpSpPr>
          <p:grpSp>
            <p:nvGrpSpPr>
              <p:cNvPr id="7" name="Hey there!!!">
                <a:extLst>
                  <a:ext uri="{FF2B5EF4-FFF2-40B4-BE49-F238E27FC236}">
                    <a16:creationId xmlns:a16="http://schemas.microsoft.com/office/drawing/2014/main" id="{3DAF1647-F721-4ABC-A672-8FB13507D285}"/>
                  </a:ext>
                </a:extLst>
              </p:cNvPr>
              <p:cNvGrpSpPr/>
              <p:nvPr/>
            </p:nvGrpSpPr>
            <p:grpSpPr>
              <a:xfrm>
                <a:off x="2083551" y="262420"/>
                <a:ext cx="3358190" cy="1196786"/>
                <a:chOff x="40653" y="262421"/>
                <a:chExt cx="3358189" cy="1196784"/>
              </a:xfrm>
            </p:grpSpPr>
            <p:sp>
              <p:nvSpPr>
                <p:cNvPr id="19" name="Rounded Rectangle">
                  <a:extLst>
                    <a:ext uri="{FF2B5EF4-FFF2-40B4-BE49-F238E27FC236}">
                      <a16:creationId xmlns:a16="http://schemas.microsoft.com/office/drawing/2014/main" id="{7735D156-2A00-4143-8078-CB68BD505CD0}"/>
                    </a:ext>
                  </a:extLst>
                </p:cNvPr>
                <p:cNvSpPr/>
                <p:nvPr/>
              </p:nvSpPr>
              <p:spPr>
                <a:xfrm>
                  <a:off x="40653" y="262421"/>
                  <a:ext cx="3358189" cy="1196784"/>
                </a:xfrm>
                <a:prstGeom prst="roundRect">
                  <a:avLst>
                    <a:gd name="adj" fmla="val 50000"/>
                  </a:avLst>
                </a:prstGeom>
                <a:solidFill>
                  <a:srgbClr val="F5724D"/>
                </a:solidFill>
                <a:ln w="12700" cap="flat">
                  <a:noFill/>
                  <a:miter lim="400000"/>
                </a:ln>
                <a:effectLst/>
              </p:spPr>
              <p:txBody>
                <a:bodyPr wrap="square" lIns="45718" tIns="45718" rIns="45718" bIns="45718" numCol="1" anchor="ctr">
                  <a:noAutofit/>
                </a:bodyPr>
                <a:lstStyle/>
                <a:p>
                  <a:pPr defTabSz="162360">
                    <a:defRPr sz="1400">
                      <a:solidFill>
                        <a:srgbClr val="FFFFFF"/>
                      </a:solidFill>
                    </a:defRPr>
                  </a:pPr>
                  <a:endParaRPr>
                    <a:latin typeface="Arial" panose="020B0604020202020204" pitchFamily="34" charset="0"/>
                    <a:cs typeface="Arial" panose="020B0604020202020204" pitchFamily="34" charset="0"/>
                  </a:endParaRPr>
                </a:p>
              </p:txBody>
            </p:sp>
            <p:sp>
              <p:nvSpPr>
                <p:cNvPr id="20" name="Your feed has been so negative lately. Stop sharing news posts all the time.">
                  <a:extLst>
                    <a:ext uri="{FF2B5EF4-FFF2-40B4-BE49-F238E27FC236}">
                      <a16:creationId xmlns:a16="http://schemas.microsoft.com/office/drawing/2014/main" id="{09B7E2C9-E03D-47BF-B2DB-1C883D0367EE}"/>
                    </a:ext>
                  </a:extLst>
                </p:cNvPr>
                <p:cNvSpPr txBox="1"/>
                <p:nvPr/>
              </p:nvSpPr>
              <p:spPr>
                <a:xfrm>
                  <a:off x="337216" y="320797"/>
                  <a:ext cx="2944354" cy="104417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14118" tIns="14118" rIns="14118" bIns="14118" numCol="1" anchor="ctr">
                  <a:spAutoFit/>
                </a:bodyPr>
                <a:lstStyle>
                  <a:lvl1pPr indent="134123" defTabSz="162360">
                    <a:defRPr sz="2200">
                      <a:solidFill>
                        <a:srgbClr val="FFFFFF"/>
                      </a:solidFill>
                    </a:defRPr>
                  </a:lvl1pPr>
                </a:lstStyle>
                <a:p>
                  <a:r>
                    <a:rPr dirty="0">
                      <a:latin typeface="Arial" panose="020B0604020202020204" pitchFamily="34" charset="0"/>
                      <a:cs typeface="Arial" panose="020B0604020202020204" pitchFamily="34" charset="0"/>
                    </a:rPr>
                    <a:t>Hi, I would like to inquire on the job posting</a:t>
                  </a:r>
                </a:p>
              </p:txBody>
            </p:sp>
          </p:grpSp>
          <p:grpSp>
            <p:nvGrpSpPr>
              <p:cNvPr id="8" name="Hi haha">
                <a:extLst>
                  <a:ext uri="{FF2B5EF4-FFF2-40B4-BE49-F238E27FC236}">
                    <a16:creationId xmlns:a16="http://schemas.microsoft.com/office/drawing/2014/main" id="{374EABF9-BD82-4351-BB65-6BB086B29A9F}"/>
                  </a:ext>
                </a:extLst>
              </p:cNvPr>
              <p:cNvGrpSpPr/>
              <p:nvPr/>
            </p:nvGrpSpPr>
            <p:grpSpPr>
              <a:xfrm>
                <a:off x="600983" y="1605539"/>
                <a:ext cx="3288076" cy="1412846"/>
                <a:chOff x="0" y="0"/>
                <a:chExt cx="3288075" cy="1412844"/>
              </a:xfrm>
            </p:grpSpPr>
            <p:sp>
              <p:nvSpPr>
                <p:cNvPr id="17" name="Rounded Rectangle">
                  <a:extLst>
                    <a:ext uri="{FF2B5EF4-FFF2-40B4-BE49-F238E27FC236}">
                      <a16:creationId xmlns:a16="http://schemas.microsoft.com/office/drawing/2014/main" id="{1270BA4E-77CA-4931-B314-C850B058C0BC}"/>
                    </a:ext>
                  </a:extLst>
                </p:cNvPr>
                <p:cNvSpPr/>
                <p:nvPr/>
              </p:nvSpPr>
              <p:spPr>
                <a:xfrm>
                  <a:off x="0" y="0"/>
                  <a:ext cx="3288075" cy="1412844"/>
                </a:xfrm>
                <a:prstGeom prst="roundRect">
                  <a:avLst>
                    <a:gd name="adj" fmla="val 50000"/>
                  </a:avLst>
                </a:prstGeom>
                <a:solidFill>
                  <a:srgbClr val="EBEBEB"/>
                </a:solidFill>
                <a:ln w="12700" cap="flat">
                  <a:noFill/>
                  <a:miter lim="400000"/>
                </a:ln>
                <a:effectLst/>
              </p:spPr>
              <p:txBody>
                <a:bodyPr wrap="square" lIns="45718" tIns="45718" rIns="45718" bIns="45718" numCol="1" anchor="ctr">
                  <a:noAutofit/>
                </a:bodyPr>
                <a:lstStyle/>
                <a:p>
                  <a:pPr defTabSz="162360">
                    <a:defRPr sz="1400"/>
                  </a:pPr>
                  <a:endParaRPr>
                    <a:latin typeface="Arial" panose="020B0604020202020204" pitchFamily="34" charset="0"/>
                    <a:cs typeface="Arial" panose="020B0604020202020204" pitchFamily="34" charset="0"/>
                  </a:endParaRPr>
                </a:p>
              </p:txBody>
            </p:sp>
            <p:sp>
              <p:nvSpPr>
                <p:cNvPr id="18" name="That’s my freedom of speech, deal with it.">
                  <a:extLst>
                    <a:ext uri="{FF2B5EF4-FFF2-40B4-BE49-F238E27FC236}">
                      <a16:creationId xmlns:a16="http://schemas.microsoft.com/office/drawing/2014/main" id="{A8114E86-7180-4A1B-B44B-DA0BCADA2B21}"/>
                    </a:ext>
                  </a:extLst>
                </p:cNvPr>
                <p:cNvSpPr txBox="1"/>
                <p:nvPr/>
              </p:nvSpPr>
              <p:spPr>
                <a:xfrm>
                  <a:off x="260467" y="237957"/>
                  <a:ext cx="2858036" cy="951839"/>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14118" tIns="14118" rIns="14118" bIns="14118" numCol="1" anchor="ctr">
                  <a:spAutoFit/>
                </a:bodyPr>
                <a:lstStyle/>
                <a:p>
                  <a:pPr lvl="2" indent="134123" defTabSz="162360">
                    <a:defRPr sz="2000"/>
                  </a:pPr>
                  <a:r>
                    <a:rPr dirty="0">
                      <a:latin typeface="Arial" panose="020B0604020202020204" pitchFamily="34" charset="0"/>
                      <a:cs typeface="Arial" panose="020B0604020202020204" pitchFamily="34" charset="0"/>
                    </a:rPr>
                    <a:t>Yes, really easy money! Just send </a:t>
                  </a:r>
                  <a:r>
                    <a:rPr lang="en-IN" dirty="0">
                      <a:latin typeface="Arial" panose="020B0604020202020204" pitchFamily="34" charset="0"/>
                      <a:cs typeface="Arial" panose="020B0604020202020204" pitchFamily="34" charset="0"/>
                    </a:rPr>
                    <a:t>Rs.</a:t>
                  </a:r>
                  <a:r>
                    <a:rPr dirty="0">
                      <a:latin typeface="Arial" panose="020B0604020202020204" pitchFamily="34" charset="0"/>
                      <a:cs typeface="Arial" panose="020B0604020202020204" pitchFamily="34" charset="0"/>
                    </a:rPr>
                    <a:t>1000 for the recruitment fee</a:t>
                  </a:r>
                </a:p>
              </p:txBody>
            </p:sp>
          </p:grpSp>
          <p:sp>
            <p:nvSpPr>
              <p:cNvPr id="9" name="1LINER PIC">
                <a:extLst>
                  <a:ext uri="{FF2B5EF4-FFF2-40B4-BE49-F238E27FC236}">
                    <a16:creationId xmlns:a16="http://schemas.microsoft.com/office/drawing/2014/main" id="{9572ADDE-DAFA-444A-82B8-EC421FE2BA1D}"/>
                  </a:ext>
                </a:extLst>
              </p:cNvPr>
              <p:cNvSpPr/>
              <p:nvPr/>
            </p:nvSpPr>
            <p:spPr>
              <a:xfrm>
                <a:off x="-1" y="1864130"/>
                <a:ext cx="459549" cy="433195"/>
              </a:xfrm>
              <a:prstGeom prst="ellipse">
                <a:avLst/>
              </a:prstGeom>
              <a:solidFill>
                <a:srgbClr val="FED83C"/>
              </a:solidFill>
              <a:ln w="12700" cap="flat">
                <a:noFill/>
                <a:miter lim="400000"/>
              </a:ln>
              <a:effectLst/>
            </p:spPr>
            <p:txBody>
              <a:bodyPr wrap="square" lIns="45718" tIns="45718" rIns="45718" bIns="45718" numCol="1" anchor="ctr">
                <a:noAutofit/>
              </a:bodyPr>
              <a:lstStyle/>
              <a:p>
                <a:pPr algn="ctr" defTabSz="162360">
                  <a:defRPr sz="800">
                    <a:solidFill>
                      <a:srgbClr val="FFFFFF"/>
                    </a:solidFill>
                    <a:latin typeface="Helvetica Neue Medium"/>
                    <a:ea typeface="Helvetica Neue Medium"/>
                    <a:cs typeface="Helvetica Neue Medium"/>
                    <a:sym typeface="Helvetica Neue Medium"/>
                  </a:defRPr>
                </a:pPr>
                <a:endParaRPr>
                  <a:latin typeface="Arial" panose="020B0604020202020204" pitchFamily="34" charset="0"/>
                  <a:cs typeface="Arial" panose="020B0604020202020204" pitchFamily="34" charset="0"/>
                </a:endParaRPr>
              </a:p>
            </p:txBody>
          </p:sp>
          <p:grpSp>
            <p:nvGrpSpPr>
              <p:cNvPr id="10" name="Hey there!!!">
                <a:extLst>
                  <a:ext uri="{FF2B5EF4-FFF2-40B4-BE49-F238E27FC236}">
                    <a16:creationId xmlns:a16="http://schemas.microsoft.com/office/drawing/2014/main" id="{F1A34B56-199B-48C5-9173-F54BDA08ACCA}"/>
                  </a:ext>
                </a:extLst>
              </p:cNvPr>
              <p:cNvGrpSpPr/>
              <p:nvPr/>
            </p:nvGrpSpPr>
            <p:grpSpPr>
              <a:xfrm>
                <a:off x="2083551" y="3247314"/>
                <a:ext cx="3358191" cy="1139520"/>
                <a:chOff x="-1" y="-71717"/>
                <a:chExt cx="3358190" cy="1139519"/>
              </a:xfrm>
            </p:grpSpPr>
            <p:sp>
              <p:nvSpPr>
                <p:cNvPr id="15" name="Rounded Rectangle">
                  <a:extLst>
                    <a:ext uri="{FF2B5EF4-FFF2-40B4-BE49-F238E27FC236}">
                      <a16:creationId xmlns:a16="http://schemas.microsoft.com/office/drawing/2014/main" id="{94A816DD-8AF1-448F-9C0B-C59796407A58}"/>
                    </a:ext>
                  </a:extLst>
                </p:cNvPr>
                <p:cNvSpPr/>
                <p:nvPr/>
              </p:nvSpPr>
              <p:spPr>
                <a:xfrm>
                  <a:off x="-1" y="-71717"/>
                  <a:ext cx="3358190" cy="1139519"/>
                </a:xfrm>
                <a:prstGeom prst="roundRect">
                  <a:avLst>
                    <a:gd name="adj" fmla="val 50000"/>
                  </a:avLst>
                </a:prstGeom>
                <a:solidFill>
                  <a:srgbClr val="F5724D"/>
                </a:solidFill>
                <a:ln w="12700" cap="flat">
                  <a:noFill/>
                  <a:miter lim="400000"/>
                </a:ln>
                <a:effectLst/>
              </p:spPr>
              <p:txBody>
                <a:bodyPr wrap="square" lIns="45718" tIns="45718" rIns="45718" bIns="45718" numCol="1" anchor="ctr">
                  <a:noAutofit/>
                </a:bodyPr>
                <a:lstStyle/>
                <a:p>
                  <a:pPr defTabSz="162360">
                    <a:defRPr sz="1400">
                      <a:solidFill>
                        <a:srgbClr val="FFFFFF"/>
                      </a:solidFill>
                    </a:defRPr>
                  </a:pPr>
                  <a:endParaRPr>
                    <a:latin typeface="Arial" panose="020B0604020202020204" pitchFamily="34" charset="0"/>
                    <a:cs typeface="Arial" panose="020B0604020202020204" pitchFamily="34" charset="0"/>
                  </a:endParaRPr>
                </a:p>
              </p:txBody>
            </p:sp>
            <p:sp>
              <p:nvSpPr>
                <p:cNvPr id="16" name="Okay…… maybe people should unfollow you">
                  <a:extLst>
                    <a:ext uri="{FF2B5EF4-FFF2-40B4-BE49-F238E27FC236}">
                      <a16:creationId xmlns:a16="http://schemas.microsoft.com/office/drawing/2014/main" id="{0FCC0FD4-2AFB-4C58-981E-887161FCB487}"/>
                    </a:ext>
                  </a:extLst>
                </p:cNvPr>
                <p:cNvSpPr txBox="1"/>
                <p:nvPr/>
              </p:nvSpPr>
              <p:spPr>
                <a:xfrm>
                  <a:off x="170867" y="168121"/>
                  <a:ext cx="3070612" cy="705619"/>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14118" tIns="14118" rIns="14118" bIns="14118" numCol="1" anchor="ctr">
                  <a:spAutoFit/>
                </a:bodyPr>
                <a:lstStyle>
                  <a:lvl1pPr indent="134123" defTabSz="162360">
                    <a:defRPr sz="2200">
                      <a:solidFill>
                        <a:srgbClr val="FFFFFF"/>
                      </a:solidFill>
                    </a:defRPr>
                  </a:lvl1pPr>
                </a:lstStyle>
                <a:p>
                  <a:r>
                    <a:rPr dirty="0">
                      <a:latin typeface="Arial" panose="020B0604020202020204" pitchFamily="34" charset="0"/>
                      <a:cs typeface="Arial" panose="020B0604020202020204" pitchFamily="34" charset="0"/>
                    </a:rPr>
                    <a:t>Can I get other details on the company?</a:t>
                  </a:r>
                </a:p>
              </p:txBody>
            </p:sp>
          </p:grpSp>
          <p:grpSp>
            <p:nvGrpSpPr>
              <p:cNvPr id="11" name="Hi haha">
                <a:extLst>
                  <a:ext uri="{FF2B5EF4-FFF2-40B4-BE49-F238E27FC236}">
                    <a16:creationId xmlns:a16="http://schemas.microsoft.com/office/drawing/2014/main" id="{351FBC98-F004-4F81-BF24-848B31D22791}"/>
                  </a:ext>
                </a:extLst>
              </p:cNvPr>
              <p:cNvGrpSpPr/>
              <p:nvPr/>
            </p:nvGrpSpPr>
            <p:grpSpPr>
              <a:xfrm>
                <a:off x="600258" y="4585395"/>
                <a:ext cx="3363238" cy="1277323"/>
                <a:chOff x="-1" y="-89646"/>
                <a:chExt cx="3363237" cy="1277321"/>
              </a:xfrm>
            </p:grpSpPr>
            <p:sp>
              <p:nvSpPr>
                <p:cNvPr id="13" name="Rounded Rectangle">
                  <a:extLst>
                    <a:ext uri="{FF2B5EF4-FFF2-40B4-BE49-F238E27FC236}">
                      <a16:creationId xmlns:a16="http://schemas.microsoft.com/office/drawing/2014/main" id="{C2429D36-0B65-4FF3-AA8C-D26901D407DB}"/>
                    </a:ext>
                  </a:extLst>
                </p:cNvPr>
                <p:cNvSpPr/>
                <p:nvPr/>
              </p:nvSpPr>
              <p:spPr>
                <a:xfrm>
                  <a:off x="-1" y="-89646"/>
                  <a:ext cx="3288802" cy="1277321"/>
                </a:xfrm>
                <a:prstGeom prst="roundRect">
                  <a:avLst>
                    <a:gd name="adj" fmla="val 50000"/>
                  </a:avLst>
                </a:prstGeom>
                <a:solidFill>
                  <a:srgbClr val="EBEBEB"/>
                </a:solidFill>
                <a:ln w="12700" cap="flat">
                  <a:noFill/>
                  <a:miter lim="400000"/>
                </a:ln>
                <a:effectLst/>
              </p:spPr>
              <p:txBody>
                <a:bodyPr wrap="square" lIns="45718" tIns="45718" rIns="45718" bIns="45718" numCol="1" anchor="ctr">
                  <a:noAutofit/>
                </a:bodyPr>
                <a:lstStyle/>
                <a:p>
                  <a:pPr defTabSz="162360">
                    <a:defRPr sz="1400"/>
                  </a:pPr>
                  <a:endParaRPr>
                    <a:latin typeface="Arial" panose="020B0604020202020204" pitchFamily="34" charset="0"/>
                    <a:cs typeface="Arial" panose="020B0604020202020204" pitchFamily="34" charset="0"/>
                  </a:endParaRPr>
                </a:p>
              </p:txBody>
            </p:sp>
            <p:sp>
              <p:nvSpPr>
                <p:cNvPr id="14" name="WHAT SHOULD TRYSH SAY/DO?">
                  <a:extLst>
                    <a:ext uri="{FF2B5EF4-FFF2-40B4-BE49-F238E27FC236}">
                      <a16:creationId xmlns:a16="http://schemas.microsoft.com/office/drawing/2014/main" id="{50CDF861-B21D-48E9-8E2F-DFAB7F2B340F}"/>
                    </a:ext>
                  </a:extLst>
                </p:cNvPr>
                <p:cNvSpPr txBox="1"/>
                <p:nvPr/>
              </p:nvSpPr>
              <p:spPr>
                <a:xfrm>
                  <a:off x="270091" y="68921"/>
                  <a:ext cx="3093145" cy="951839"/>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14118" tIns="14118" rIns="14118" bIns="14118" numCol="1" anchor="ctr">
                  <a:spAutoFit/>
                </a:bodyPr>
                <a:lstStyle/>
                <a:p>
                  <a:pPr lvl="2" indent="134123" defTabSz="162360">
                    <a:defRPr sz="2200"/>
                  </a:pPr>
                  <a:r>
                    <a:rPr sz="2000" dirty="0">
                      <a:latin typeface="Arial" panose="020B0604020202020204" pitchFamily="34" charset="0"/>
                      <a:cs typeface="Arial" panose="020B0604020202020204" pitchFamily="34" charset="0"/>
                    </a:rPr>
                    <a:t>Just send the recruitment fee and you’ll get the info packet </a:t>
                  </a:r>
                </a:p>
              </p:txBody>
            </p:sp>
          </p:grpSp>
          <p:sp>
            <p:nvSpPr>
              <p:cNvPr id="12" name="1LINER PIC">
                <a:extLst>
                  <a:ext uri="{FF2B5EF4-FFF2-40B4-BE49-F238E27FC236}">
                    <a16:creationId xmlns:a16="http://schemas.microsoft.com/office/drawing/2014/main" id="{54C7AD07-A3F6-4619-9905-C83D3AC5B4A8}"/>
                  </a:ext>
                </a:extLst>
              </p:cNvPr>
              <p:cNvSpPr/>
              <p:nvPr/>
            </p:nvSpPr>
            <p:spPr>
              <a:xfrm>
                <a:off x="-1" y="4929959"/>
                <a:ext cx="459549" cy="433195"/>
              </a:xfrm>
              <a:prstGeom prst="ellipse">
                <a:avLst/>
              </a:prstGeom>
              <a:solidFill>
                <a:srgbClr val="FED83C"/>
              </a:solidFill>
              <a:ln w="12700" cap="flat">
                <a:noFill/>
                <a:miter lim="400000"/>
              </a:ln>
              <a:effectLst/>
            </p:spPr>
            <p:txBody>
              <a:bodyPr wrap="square" lIns="45718" tIns="45718" rIns="45718" bIns="45718" numCol="1" anchor="ctr">
                <a:noAutofit/>
              </a:bodyPr>
              <a:lstStyle/>
              <a:p>
                <a:pPr algn="ctr" defTabSz="162360">
                  <a:defRPr sz="800">
                    <a:solidFill>
                      <a:srgbClr val="FFFFFF"/>
                    </a:solidFill>
                    <a:latin typeface="Helvetica Neue Medium"/>
                    <a:ea typeface="Helvetica Neue Medium"/>
                    <a:cs typeface="Helvetica Neue Medium"/>
                    <a:sym typeface="Helvetica Neue Medium"/>
                  </a:defRPr>
                </a:pPr>
                <a:endParaRPr>
                  <a:latin typeface="Arial" panose="020B0604020202020204" pitchFamily="34" charset="0"/>
                  <a:cs typeface="Arial" panose="020B0604020202020204" pitchFamily="34" charset="0"/>
                </a:endParaRPr>
              </a:p>
            </p:txBody>
          </p:sp>
        </p:grpSp>
        <p:sp>
          <p:nvSpPr>
            <p:cNvPr id="5" name="Rectangle">
              <a:extLst>
                <a:ext uri="{FF2B5EF4-FFF2-40B4-BE49-F238E27FC236}">
                  <a16:creationId xmlns:a16="http://schemas.microsoft.com/office/drawing/2014/main" id="{9B3BBCFA-CB46-4C71-8B1F-31C96FF478E6}"/>
                </a:ext>
              </a:extLst>
            </p:cNvPr>
            <p:cNvSpPr/>
            <p:nvPr/>
          </p:nvSpPr>
          <p:spPr>
            <a:xfrm>
              <a:off x="0" y="4546443"/>
              <a:ext cx="770270" cy="1270002"/>
            </a:xfrm>
            <a:prstGeom prst="rect">
              <a:avLst/>
            </a:prstGeom>
            <a:solidFill>
              <a:srgbClr val="FFFFFF"/>
            </a:solidFill>
            <a:ln w="12700" cap="flat">
              <a:noFill/>
              <a:miter lim="400000"/>
            </a:ln>
            <a:effectLst/>
          </p:spPr>
          <p:txBody>
            <a:bodyPr wrap="square" lIns="45718" tIns="45718" rIns="45718" bIns="45718" numCol="1" anchor="ctr">
              <a:noAutofit/>
            </a:bodyPr>
            <a:lstStyle/>
            <a:p>
              <a:pPr>
                <a:defRPr>
                  <a:latin typeface="+mn-lt"/>
                  <a:ea typeface="+mn-ea"/>
                  <a:cs typeface="+mn-cs"/>
                  <a:sym typeface="Helvetica"/>
                </a:defRPr>
              </a:pPr>
              <a:endParaRPr>
                <a:latin typeface="Arial" panose="020B0604020202020204" pitchFamily="34" charset="0"/>
                <a:cs typeface="Arial" panose="020B0604020202020204" pitchFamily="34" charset="0"/>
              </a:endParaRPr>
            </a:p>
          </p:txBody>
        </p:sp>
        <p:sp>
          <p:nvSpPr>
            <p:cNvPr id="6" name="Rectangle">
              <a:extLst>
                <a:ext uri="{FF2B5EF4-FFF2-40B4-BE49-F238E27FC236}">
                  <a16:creationId xmlns:a16="http://schemas.microsoft.com/office/drawing/2014/main" id="{D04F0817-23B0-416B-B7D6-BFB513349BF0}"/>
                </a:ext>
              </a:extLst>
            </p:cNvPr>
            <p:cNvSpPr/>
            <p:nvPr/>
          </p:nvSpPr>
          <p:spPr>
            <a:xfrm>
              <a:off x="0" y="1422243"/>
              <a:ext cx="770270" cy="1270002"/>
            </a:xfrm>
            <a:prstGeom prst="rect">
              <a:avLst/>
            </a:prstGeom>
            <a:solidFill>
              <a:srgbClr val="FFFFFF"/>
            </a:solidFill>
            <a:ln w="12700" cap="flat">
              <a:noFill/>
              <a:miter lim="400000"/>
            </a:ln>
            <a:effectLst/>
          </p:spPr>
          <p:txBody>
            <a:bodyPr wrap="square" lIns="45718" tIns="45718" rIns="45718" bIns="45718" numCol="1" anchor="ctr">
              <a:noAutofit/>
            </a:bodyPr>
            <a:lstStyle/>
            <a:p>
              <a:pPr>
                <a:defRPr>
                  <a:latin typeface="+mn-lt"/>
                  <a:ea typeface="+mn-ea"/>
                  <a:cs typeface="+mn-cs"/>
                  <a:sym typeface="Helvetica"/>
                </a:defRPr>
              </a:pPr>
              <a:endParaRPr>
                <a:latin typeface="Arial" panose="020B0604020202020204" pitchFamily="34" charset="0"/>
                <a:cs typeface="Arial" panose="020B0604020202020204" pitchFamily="34" charset="0"/>
              </a:endParaRPr>
            </a:p>
          </p:txBody>
        </p:sp>
      </p:grpSp>
    </p:spTree>
    <p:extLst>
      <p:ext uri="{BB962C8B-B14F-4D97-AF65-F5344CB8AC3E}">
        <p14:creationId xmlns:p14="http://schemas.microsoft.com/office/powerpoint/2010/main" val="3800320435"/>
      </p:ext>
    </p:extLst>
  </p:cSld>
  <p:clrMapOvr>
    <a:masterClrMapping/>
  </p:clrMapOvr>
  <p:transition spd="slow">
    <p:wip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7">
            <a:extLst>
              <a:ext uri="{FF2B5EF4-FFF2-40B4-BE49-F238E27FC236}">
                <a16:creationId xmlns:a16="http://schemas.microsoft.com/office/drawing/2014/main" id="{59E27943-5F38-4FEC-97CE-D4CB487D9785}"/>
              </a:ext>
            </a:extLst>
          </p:cNvPr>
          <p:cNvGrpSpPr/>
          <p:nvPr/>
        </p:nvGrpSpPr>
        <p:grpSpPr>
          <a:xfrm>
            <a:off x="689767" y="864469"/>
            <a:ext cx="5016503" cy="639912"/>
            <a:chOff x="0" y="0"/>
            <a:chExt cx="5016502" cy="639911"/>
          </a:xfrm>
        </p:grpSpPr>
        <p:sp>
          <p:nvSpPr>
            <p:cNvPr id="3" name="Straight Connector 21">
              <a:extLst>
                <a:ext uri="{FF2B5EF4-FFF2-40B4-BE49-F238E27FC236}">
                  <a16:creationId xmlns:a16="http://schemas.microsoft.com/office/drawing/2014/main" id="{742AB144-F133-4207-AA35-B2182CF3FF10}"/>
                </a:ext>
              </a:extLst>
            </p:cNvPr>
            <p:cNvSpPr/>
            <p:nvPr/>
          </p:nvSpPr>
          <p:spPr>
            <a:xfrm>
              <a:off x="0" y="639910"/>
              <a:ext cx="5016502" cy="1"/>
            </a:xfrm>
            <a:prstGeom prst="line">
              <a:avLst/>
            </a:prstGeom>
            <a:noFill/>
            <a:ln w="50800" cap="flat">
              <a:solidFill>
                <a:srgbClr val="FFFFFF"/>
              </a:solidFill>
              <a:prstDash val="solid"/>
              <a:miter lim="800000"/>
            </a:ln>
            <a:effectLst/>
          </p:spPr>
          <p:txBody>
            <a:bodyPr wrap="square" lIns="45718" tIns="45718" rIns="45718" bIns="45718" numCol="1" anchor="t">
              <a:noAutofit/>
            </a:bodyPr>
            <a:lstStyle/>
            <a:p>
              <a:endParaRPr dirty="0">
                <a:latin typeface="Arial" panose="020B0604020202020204" pitchFamily="34" charset="0"/>
                <a:cs typeface="Arial" panose="020B0604020202020204" pitchFamily="34" charset="0"/>
              </a:endParaRPr>
            </a:p>
          </p:txBody>
        </p:sp>
        <p:sp>
          <p:nvSpPr>
            <p:cNvPr id="4" name="TextBox 26">
              <a:extLst>
                <a:ext uri="{FF2B5EF4-FFF2-40B4-BE49-F238E27FC236}">
                  <a16:creationId xmlns:a16="http://schemas.microsoft.com/office/drawing/2014/main" id="{1F06D63B-6BB4-49B2-9A22-4A2587D3960C}"/>
                </a:ext>
              </a:extLst>
            </p:cNvPr>
            <p:cNvSpPr txBox="1"/>
            <p:nvPr/>
          </p:nvSpPr>
          <p:spPr>
            <a:xfrm>
              <a:off x="0" y="0"/>
              <a:ext cx="5016502" cy="523215"/>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8" tIns="45718" rIns="45718" bIns="45718" numCol="1" anchor="t">
              <a:spAutoFit/>
            </a:bodyPr>
            <a:lstStyle>
              <a:lvl1pPr algn="ctr" defTabSz="914418">
                <a:defRPr sz="5600">
                  <a:solidFill>
                    <a:srgbClr val="FFFFFF"/>
                  </a:solidFill>
                  <a:latin typeface="FreightSansLFPro Medium"/>
                  <a:ea typeface="FreightSansLFPro Medium"/>
                  <a:cs typeface="FreightSansLFPro Medium"/>
                  <a:sym typeface="FreightSansLFPro Medium"/>
                </a:defRPr>
              </a:lvl1pPr>
            </a:lstStyle>
            <a:p>
              <a:r>
                <a:rPr lang="en-US" sz="2800" dirty="0">
                  <a:latin typeface="Arial" panose="020B0604020202020204" pitchFamily="34" charset="0"/>
                  <a:cs typeface="Arial" panose="020B0604020202020204" pitchFamily="34" charset="0"/>
                </a:rPr>
                <a:t>Common traits of a scammer</a:t>
              </a:r>
              <a:endParaRPr sz="2800" dirty="0">
                <a:latin typeface="Arial" panose="020B0604020202020204" pitchFamily="34" charset="0"/>
                <a:cs typeface="Arial" panose="020B0604020202020204" pitchFamily="34" charset="0"/>
              </a:endParaRPr>
            </a:p>
          </p:txBody>
        </p:sp>
      </p:grpSp>
      <p:pic>
        <p:nvPicPr>
          <p:cNvPr id="5" name="Picture 8" descr="Picture 8">
            <a:extLst>
              <a:ext uri="{FF2B5EF4-FFF2-40B4-BE49-F238E27FC236}">
                <a16:creationId xmlns:a16="http://schemas.microsoft.com/office/drawing/2014/main" id="{F94635D3-15DB-4314-8C3B-AE1DC82CB896}"/>
              </a:ext>
            </a:extLst>
          </p:cNvPr>
          <p:cNvPicPr>
            <a:picLocks noChangeAspect="1"/>
          </p:cNvPicPr>
          <p:nvPr/>
        </p:nvPicPr>
        <p:blipFill>
          <a:blip r:embed="rId3"/>
          <a:stretch>
            <a:fillRect/>
          </a:stretch>
        </p:blipFill>
        <p:spPr>
          <a:xfrm>
            <a:off x="10129694" y="5658677"/>
            <a:ext cx="1681597" cy="945900"/>
          </a:xfrm>
          <a:prstGeom prst="rect">
            <a:avLst/>
          </a:prstGeom>
          <a:ln w="12700">
            <a:miter lim="400000"/>
          </a:ln>
        </p:spPr>
      </p:pic>
      <p:sp>
        <p:nvSpPr>
          <p:cNvPr id="6" name="1. Would you share your bank account details on a social media site, where you don’t know everyone using the site?…">
            <a:extLst>
              <a:ext uri="{FF2B5EF4-FFF2-40B4-BE49-F238E27FC236}">
                <a16:creationId xmlns:a16="http://schemas.microsoft.com/office/drawing/2014/main" id="{E491C241-B9B8-492E-9CB9-325F6AD5547A}"/>
              </a:ext>
            </a:extLst>
          </p:cNvPr>
          <p:cNvSpPr txBox="1"/>
          <p:nvPr/>
        </p:nvSpPr>
        <p:spPr>
          <a:xfrm>
            <a:off x="788635" y="1745025"/>
            <a:ext cx="4818767" cy="4832088"/>
          </a:xfrm>
          <a:prstGeom prst="rect">
            <a:avLst/>
          </a:prstGeom>
          <a:ln w="12700">
            <a:miter lim="400000"/>
          </a:ln>
          <a:extLst>
            <a:ext uri="{C572A759-6A51-4108-AA02-DFA0A04FC94B}">
              <ma14:wrappingTextBoxFlag xmlns:ma14="http://schemas.microsoft.com/office/mac/drawingml/2011/main" xmlns="" val="1"/>
            </a:ext>
          </a:extLst>
        </p:spPr>
        <p:txBody>
          <a:bodyPr wrap="square" lIns="45718" tIns="45718" rIns="45718" bIns="45718">
            <a:spAutoFit/>
          </a:bodyPr>
          <a:lstStyle/>
          <a:p>
            <a:pPr algn="ctr" defTabSz="456696">
              <a:defRPr sz="2000">
                <a:solidFill>
                  <a:srgbClr val="FFFFFF"/>
                </a:solidFill>
              </a:defRPr>
            </a:pPr>
            <a:r>
              <a:rPr lang="en-US" sz="2800" dirty="0">
                <a:latin typeface="Arial" panose="020B0604020202020204" pitchFamily="34" charset="0"/>
                <a:cs typeface="Arial" panose="020B0604020202020204" pitchFamily="34" charset="0"/>
              </a:rPr>
              <a:t>1. Focuses on getting your money than giving background information or detailed explanation</a:t>
            </a:r>
          </a:p>
          <a:p>
            <a:pPr algn="ctr" defTabSz="456696">
              <a:defRPr sz="2000">
                <a:solidFill>
                  <a:srgbClr val="FFFFFF"/>
                </a:solidFill>
              </a:defRPr>
            </a:pPr>
            <a:endParaRPr lang="en-US" sz="2800" dirty="0">
              <a:latin typeface="Arial" panose="020B0604020202020204" pitchFamily="34" charset="0"/>
              <a:cs typeface="Arial" panose="020B0604020202020204" pitchFamily="34" charset="0"/>
            </a:endParaRPr>
          </a:p>
          <a:p>
            <a:pPr algn="ctr" defTabSz="456696">
              <a:defRPr sz="2000">
                <a:solidFill>
                  <a:srgbClr val="FFFFFF"/>
                </a:solidFill>
              </a:defRPr>
            </a:pPr>
            <a:r>
              <a:rPr lang="en-US" sz="2800" dirty="0">
                <a:latin typeface="Arial" panose="020B0604020202020204" pitchFamily="34" charset="0"/>
                <a:cs typeface="Arial" panose="020B0604020202020204" pitchFamily="34" charset="0"/>
              </a:rPr>
              <a:t>2. Is not transparent – does not answer questions completely</a:t>
            </a:r>
          </a:p>
          <a:p>
            <a:pPr algn="ctr" defTabSz="456696">
              <a:defRPr sz="2000">
                <a:solidFill>
                  <a:srgbClr val="FFFFFF"/>
                </a:solidFill>
              </a:defRPr>
            </a:pPr>
            <a:endParaRPr lang="en-US" sz="2800" dirty="0">
              <a:latin typeface="Arial" panose="020B0604020202020204" pitchFamily="34" charset="0"/>
              <a:cs typeface="Arial" panose="020B0604020202020204" pitchFamily="34" charset="0"/>
            </a:endParaRPr>
          </a:p>
          <a:p>
            <a:pPr algn="ctr" defTabSz="456696">
              <a:defRPr sz="2000">
                <a:solidFill>
                  <a:srgbClr val="FFFFFF"/>
                </a:solidFill>
              </a:defRPr>
            </a:pPr>
            <a:r>
              <a:rPr lang="en-US" sz="2800" dirty="0">
                <a:latin typeface="Arial" panose="020B0604020202020204" pitchFamily="34" charset="0"/>
                <a:cs typeface="Arial" panose="020B0604020202020204" pitchFamily="34" charset="0"/>
              </a:rPr>
              <a:t>3. Proposes too good to be true products/ventures</a:t>
            </a:r>
            <a:endParaRPr sz="28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907988221"/>
      </p:ext>
    </p:extLst>
  </p:cSld>
  <p:clrMapOvr>
    <a:masterClrMapping/>
  </p:clrMapOvr>
  <p:transition spd="slow">
    <p:wip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 How do I avoid dangerous conversations/situations?">
            <a:extLst>
              <a:ext uri="{FF2B5EF4-FFF2-40B4-BE49-F238E27FC236}">
                <a16:creationId xmlns:a16="http://schemas.microsoft.com/office/drawing/2014/main" id="{0D4A33FB-8EEF-47E8-A805-15C04E4B8050}"/>
              </a:ext>
            </a:extLst>
          </p:cNvPr>
          <p:cNvSpPr txBox="1"/>
          <p:nvPr/>
        </p:nvSpPr>
        <p:spPr>
          <a:xfrm>
            <a:off x="3381152" y="3181692"/>
            <a:ext cx="8303946" cy="1734125"/>
          </a:xfrm>
          <a:prstGeom prst="rect">
            <a:avLst/>
          </a:prstGeom>
          <a:ln w="12700">
            <a:miter lim="400000"/>
          </a:ln>
          <a:extLst>
            <a:ext uri="{C572A759-6A51-4108-AA02-DFA0A04FC94B}">
              <ma14:wrappingTextBoxFlag xmlns:ma14="http://schemas.microsoft.com/office/mac/drawingml/2011/main" xmlns="" val="1"/>
            </a:ext>
          </a:extLst>
        </p:spPr>
        <p:txBody>
          <a:bodyPr wrap="square" lIns="35717" tIns="35717" rIns="35717" bIns="35717" anchor="ctr">
            <a:spAutoFit/>
          </a:bodyPr>
          <a:lstStyle>
            <a:lvl1pPr algn="ctr" defTabSz="410764">
              <a:defRPr sz="3400" b="1"/>
            </a:lvl1pPr>
          </a:lstStyle>
          <a:p>
            <a:r>
              <a:rPr sz="5400" b="0" dirty="0">
                <a:solidFill>
                  <a:schemeClr val="tx1">
                    <a:lumMod val="75000"/>
                    <a:lumOff val="25000"/>
                  </a:schemeClr>
                </a:solidFill>
                <a:latin typeface="Arial" panose="020B0604020202020204" pitchFamily="34" charset="0"/>
                <a:cs typeface="Arial" panose="020B0604020202020204" pitchFamily="34" charset="0"/>
              </a:rPr>
              <a:t>How do I avoid dangerous</a:t>
            </a:r>
            <a:endParaRPr lang="en-US" sz="5400" b="0" dirty="0">
              <a:solidFill>
                <a:schemeClr val="tx1">
                  <a:lumMod val="75000"/>
                  <a:lumOff val="25000"/>
                </a:schemeClr>
              </a:solidFill>
              <a:latin typeface="Arial" panose="020B0604020202020204" pitchFamily="34" charset="0"/>
              <a:cs typeface="Arial" panose="020B0604020202020204" pitchFamily="34" charset="0"/>
            </a:endParaRPr>
          </a:p>
          <a:p>
            <a:r>
              <a:rPr sz="5400" b="0" dirty="0">
                <a:solidFill>
                  <a:schemeClr val="tx1">
                    <a:lumMod val="75000"/>
                    <a:lumOff val="25000"/>
                  </a:schemeClr>
                </a:solidFill>
                <a:latin typeface="Arial" panose="020B0604020202020204" pitchFamily="34" charset="0"/>
                <a:cs typeface="Arial" panose="020B0604020202020204" pitchFamily="34" charset="0"/>
              </a:rPr>
              <a:t>conversations/situations?</a:t>
            </a:r>
          </a:p>
        </p:txBody>
      </p:sp>
      <p:sp>
        <p:nvSpPr>
          <p:cNvPr id="4" name="TextBox 3">
            <a:extLst>
              <a:ext uri="{FF2B5EF4-FFF2-40B4-BE49-F238E27FC236}">
                <a16:creationId xmlns:a16="http://schemas.microsoft.com/office/drawing/2014/main" id="{781CD1C6-7A72-42C7-B47E-87B61E639F0C}"/>
              </a:ext>
            </a:extLst>
          </p:cNvPr>
          <p:cNvSpPr txBox="1"/>
          <p:nvPr/>
        </p:nvSpPr>
        <p:spPr>
          <a:xfrm>
            <a:off x="506902" y="339796"/>
            <a:ext cx="3171745" cy="624786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8" tIns="45718" rIns="45718" bIns="45718" numCol="1" spcCol="38100" rtlCol="0" anchor="t">
            <a:spAutoFit/>
          </a:bodyPr>
          <a:lstStyle/>
          <a:p>
            <a:pPr marL="0" marR="0" indent="0" algn="l" defTabSz="1219200" rtl="0" fontAlgn="auto" latinLnBrk="0" hangingPunct="0">
              <a:lnSpc>
                <a:spcPct val="100000"/>
              </a:lnSpc>
              <a:spcBef>
                <a:spcPts val="0"/>
              </a:spcBef>
              <a:spcAft>
                <a:spcPts val="0"/>
              </a:spcAft>
              <a:buClrTx/>
              <a:buSzTx/>
              <a:buFontTx/>
              <a:buNone/>
              <a:tabLst/>
            </a:pPr>
            <a:r>
              <a:rPr lang="en-NZ" sz="40000" dirty="0">
                <a:solidFill>
                  <a:srgbClr val="4267B3"/>
                </a:solidFill>
                <a:latin typeface="Arial" panose="020B0604020202020204" pitchFamily="34" charset="0"/>
                <a:cs typeface="Arial" panose="020B0604020202020204" pitchFamily="34" charset="0"/>
              </a:rPr>
              <a:t>?</a:t>
            </a:r>
            <a:endParaRPr kumimoji="0" lang="en-NZ" sz="40000" i="0" u="none" strike="noStrike" cap="none" spc="0" normalizeH="0" baseline="0" dirty="0">
              <a:ln>
                <a:noFill/>
              </a:ln>
              <a:solidFill>
                <a:srgbClr val="4267B3"/>
              </a:solidFill>
              <a:effectLst/>
              <a:uFillTx/>
              <a:latin typeface="Arial" panose="020B0604020202020204" pitchFamily="34" charset="0"/>
              <a:cs typeface="Arial" panose="020B0604020202020204" pitchFamily="34" charset="0"/>
              <a:sym typeface="Helvetica"/>
            </a:endParaRPr>
          </a:p>
        </p:txBody>
      </p:sp>
    </p:spTree>
    <p:extLst>
      <p:ext uri="{BB962C8B-B14F-4D97-AF65-F5344CB8AC3E}">
        <p14:creationId xmlns:p14="http://schemas.microsoft.com/office/powerpoint/2010/main" val="563547524"/>
      </p:ext>
    </p:extLst>
  </p:cSld>
  <p:clrMapOvr>
    <a:masterClrMapping/>
  </p:clrMapOvr>
  <p:transition spd="slow">
    <p:wip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7">
            <a:extLst>
              <a:ext uri="{FF2B5EF4-FFF2-40B4-BE49-F238E27FC236}">
                <a16:creationId xmlns:a16="http://schemas.microsoft.com/office/drawing/2014/main" id="{7232ACD9-374B-47F2-A369-0C74934222B2}"/>
              </a:ext>
            </a:extLst>
          </p:cNvPr>
          <p:cNvGrpSpPr/>
          <p:nvPr/>
        </p:nvGrpSpPr>
        <p:grpSpPr>
          <a:xfrm>
            <a:off x="678381" y="712165"/>
            <a:ext cx="5043456" cy="996414"/>
            <a:chOff x="-1" y="0"/>
            <a:chExt cx="5043454" cy="996413"/>
          </a:xfrm>
        </p:grpSpPr>
        <p:sp>
          <p:nvSpPr>
            <p:cNvPr id="3" name="Straight Connector 21">
              <a:extLst>
                <a:ext uri="{FF2B5EF4-FFF2-40B4-BE49-F238E27FC236}">
                  <a16:creationId xmlns:a16="http://schemas.microsoft.com/office/drawing/2014/main" id="{25B95F53-C6CE-482E-9E1E-562F06982335}"/>
                </a:ext>
              </a:extLst>
            </p:cNvPr>
            <p:cNvSpPr/>
            <p:nvPr/>
          </p:nvSpPr>
          <p:spPr>
            <a:xfrm>
              <a:off x="-1" y="996412"/>
              <a:ext cx="5016503" cy="1"/>
            </a:xfrm>
            <a:prstGeom prst="line">
              <a:avLst/>
            </a:prstGeom>
            <a:noFill/>
            <a:ln w="50800" cap="flat">
              <a:solidFill>
                <a:srgbClr val="FFFFFF"/>
              </a:solidFill>
              <a:prstDash val="solid"/>
              <a:miter lim="800000"/>
            </a:ln>
            <a:effectLst/>
          </p:spPr>
          <p:txBody>
            <a:bodyPr wrap="square" lIns="22859" tIns="22859" rIns="22859" bIns="22859" numCol="1" anchor="t">
              <a:noAutofit/>
            </a:bodyPr>
            <a:lstStyle/>
            <a:p>
              <a:pPr algn="ctr" defTabSz="410764">
                <a:defRPr sz="1600"/>
              </a:pPr>
              <a:endParaRPr>
                <a:latin typeface="Arial" panose="020B0604020202020204" pitchFamily="34" charset="0"/>
                <a:cs typeface="Arial" panose="020B0604020202020204" pitchFamily="34" charset="0"/>
              </a:endParaRPr>
            </a:p>
          </p:txBody>
        </p:sp>
        <p:sp>
          <p:nvSpPr>
            <p:cNvPr id="4" name="TextBox 26">
              <a:extLst>
                <a:ext uri="{FF2B5EF4-FFF2-40B4-BE49-F238E27FC236}">
                  <a16:creationId xmlns:a16="http://schemas.microsoft.com/office/drawing/2014/main" id="{8B299D6B-B88B-410A-BDB5-7027171AA8E7}"/>
                </a:ext>
              </a:extLst>
            </p:cNvPr>
            <p:cNvSpPr txBox="1"/>
            <p:nvPr/>
          </p:nvSpPr>
          <p:spPr>
            <a:xfrm>
              <a:off x="26952" y="0"/>
              <a:ext cx="5016501" cy="892547"/>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8" tIns="45718" rIns="45718" bIns="45718" numCol="1" anchor="t">
              <a:spAutoFit/>
            </a:bodyPr>
            <a:lstStyle>
              <a:lvl1pPr algn="ctr" defTabSz="914418">
                <a:defRPr sz="2600">
                  <a:solidFill>
                    <a:srgbClr val="FFFFFF"/>
                  </a:solidFill>
                  <a:latin typeface="+mj-lt"/>
                  <a:ea typeface="+mj-ea"/>
                  <a:cs typeface="+mj-cs"/>
                  <a:sym typeface="FreightSansLFPro Medium"/>
                </a:defRPr>
              </a:lvl1pPr>
            </a:lstStyle>
            <a:p>
              <a:r>
                <a:rPr>
                  <a:latin typeface="Arial" panose="020B0604020202020204" pitchFamily="34" charset="0"/>
                  <a:cs typeface="Arial" panose="020B0604020202020204" pitchFamily="34" charset="0"/>
                </a:rPr>
                <a:t>How do I avoid dangerous conversations/situations?</a:t>
              </a:r>
            </a:p>
          </p:txBody>
        </p:sp>
      </p:grpSp>
      <p:sp>
        <p:nvSpPr>
          <p:cNvPr id="5" name="Rounded Rectangle 48">
            <a:extLst>
              <a:ext uri="{FF2B5EF4-FFF2-40B4-BE49-F238E27FC236}">
                <a16:creationId xmlns:a16="http://schemas.microsoft.com/office/drawing/2014/main" id="{CD34527A-9442-49C0-9038-59B9D8FD788D}"/>
              </a:ext>
            </a:extLst>
          </p:cNvPr>
          <p:cNvSpPr/>
          <p:nvPr/>
        </p:nvSpPr>
        <p:spPr>
          <a:xfrm>
            <a:off x="822714" y="2323964"/>
            <a:ext cx="4732214" cy="483687"/>
          </a:xfrm>
          <a:prstGeom prst="roundRect">
            <a:avLst>
              <a:gd name="adj" fmla="val 16667"/>
            </a:avLst>
          </a:prstGeom>
          <a:solidFill>
            <a:srgbClr val="FFFFFF"/>
          </a:solidFill>
          <a:ln w="3175">
            <a:miter lim="400000"/>
          </a:ln>
          <a:effectLst>
            <a:outerShdw blurRad="50800" dist="25400" dir="5400000" rotWithShape="0">
              <a:srgbClr val="000000">
                <a:alpha val="35000"/>
              </a:srgbClr>
            </a:outerShdw>
          </a:effectLst>
        </p:spPr>
        <p:txBody>
          <a:bodyPr lIns="35717" tIns="35717" rIns="35717" bIns="35717" anchor="ctr"/>
          <a:lstStyle/>
          <a:p>
            <a:pPr>
              <a:defRPr sz="2000">
                <a:latin typeface="+mj-lt"/>
                <a:ea typeface="+mj-ea"/>
                <a:cs typeface="+mj-cs"/>
                <a:sym typeface="FreightSansLFPro Medium"/>
              </a:defRPr>
            </a:pPr>
            <a:endParaRPr>
              <a:latin typeface="Arial" panose="020B0604020202020204" pitchFamily="34" charset="0"/>
              <a:cs typeface="Arial" panose="020B0604020202020204" pitchFamily="34" charset="0"/>
            </a:endParaRPr>
          </a:p>
        </p:txBody>
      </p:sp>
      <p:sp>
        <p:nvSpPr>
          <p:cNvPr id="6" name="TextBox 49">
            <a:extLst>
              <a:ext uri="{FF2B5EF4-FFF2-40B4-BE49-F238E27FC236}">
                <a16:creationId xmlns:a16="http://schemas.microsoft.com/office/drawing/2014/main" id="{969825DF-D32D-435B-84C9-5E30B1858C6F}"/>
              </a:ext>
            </a:extLst>
          </p:cNvPr>
          <p:cNvSpPr txBox="1"/>
          <p:nvPr/>
        </p:nvSpPr>
        <p:spPr>
          <a:xfrm>
            <a:off x="991448" y="2385071"/>
            <a:ext cx="4394746" cy="388618"/>
          </a:xfrm>
          <a:prstGeom prst="rect">
            <a:avLst/>
          </a:prstGeom>
          <a:ln w="12700">
            <a:miter lim="400000"/>
          </a:ln>
          <a:extLst>
            <a:ext uri="{C572A759-6A51-4108-AA02-DFA0A04FC94B}">
              <ma14:wrappingTextBoxFlag xmlns:ma14="http://schemas.microsoft.com/office/mac/drawingml/2011/main" xmlns="" val="1"/>
            </a:ext>
          </a:extLst>
        </p:spPr>
        <p:txBody>
          <a:bodyPr lIns="60958" tIns="60958" rIns="60958" bIns="60958" anchor="ctr">
            <a:spAutoFit/>
          </a:bodyPr>
          <a:lstStyle>
            <a:lvl1pPr algn="ctr">
              <a:lnSpc>
                <a:spcPts val="2000"/>
              </a:lnSpc>
              <a:defRPr sz="2000">
                <a:solidFill>
                  <a:srgbClr val="74C8B8"/>
                </a:solidFill>
                <a:latin typeface="+mj-lt"/>
                <a:ea typeface="+mj-ea"/>
                <a:cs typeface="+mj-cs"/>
                <a:sym typeface="FreightSansLFPro Medium"/>
              </a:defRPr>
            </a:lvl1pPr>
          </a:lstStyle>
          <a:p>
            <a:r>
              <a:rPr>
                <a:latin typeface="Arial" panose="020B0604020202020204" pitchFamily="34" charset="0"/>
                <a:cs typeface="Arial" panose="020B0604020202020204" pitchFamily="34" charset="0"/>
              </a:rPr>
              <a:t>Don’t befriend strangers</a:t>
            </a:r>
          </a:p>
        </p:txBody>
      </p:sp>
      <p:sp>
        <p:nvSpPr>
          <p:cNvPr id="7" name="Rounded Rectangle 50">
            <a:extLst>
              <a:ext uri="{FF2B5EF4-FFF2-40B4-BE49-F238E27FC236}">
                <a16:creationId xmlns:a16="http://schemas.microsoft.com/office/drawing/2014/main" id="{21CEEA77-F354-42D5-975D-0D4A344237AC}"/>
              </a:ext>
            </a:extLst>
          </p:cNvPr>
          <p:cNvSpPr/>
          <p:nvPr/>
        </p:nvSpPr>
        <p:spPr>
          <a:xfrm>
            <a:off x="822714" y="2985284"/>
            <a:ext cx="4732214" cy="483686"/>
          </a:xfrm>
          <a:prstGeom prst="roundRect">
            <a:avLst>
              <a:gd name="adj" fmla="val 16667"/>
            </a:avLst>
          </a:prstGeom>
          <a:solidFill>
            <a:srgbClr val="FFFFFF"/>
          </a:solidFill>
          <a:ln w="3175">
            <a:miter lim="400000"/>
          </a:ln>
          <a:effectLst>
            <a:outerShdw blurRad="50800" dist="25400" dir="5400000" rotWithShape="0">
              <a:srgbClr val="000000">
                <a:alpha val="35000"/>
              </a:srgbClr>
            </a:outerShdw>
          </a:effectLst>
        </p:spPr>
        <p:txBody>
          <a:bodyPr lIns="35717" tIns="35717" rIns="35717" bIns="35717" anchor="ctr"/>
          <a:lstStyle/>
          <a:p>
            <a:pPr>
              <a:defRPr sz="2000">
                <a:latin typeface="+mj-lt"/>
                <a:ea typeface="+mj-ea"/>
                <a:cs typeface="+mj-cs"/>
                <a:sym typeface="FreightSansLFPro Medium"/>
              </a:defRPr>
            </a:pPr>
            <a:endParaRPr>
              <a:latin typeface="Arial" panose="020B0604020202020204" pitchFamily="34" charset="0"/>
              <a:cs typeface="Arial" panose="020B0604020202020204" pitchFamily="34" charset="0"/>
            </a:endParaRPr>
          </a:p>
        </p:txBody>
      </p:sp>
      <p:sp>
        <p:nvSpPr>
          <p:cNvPr id="8" name="TextBox 51">
            <a:extLst>
              <a:ext uri="{FF2B5EF4-FFF2-40B4-BE49-F238E27FC236}">
                <a16:creationId xmlns:a16="http://schemas.microsoft.com/office/drawing/2014/main" id="{A41BB116-7B37-4483-A82A-DE45C76765DE}"/>
              </a:ext>
            </a:extLst>
          </p:cNvPr>
          <p:cNvSpPr txBox="1"/>
          <p:nvPr/>
        </p:nvSpPr>
        <p:spPr>
          <a:xfrm>
            <a:off x="991448" y="3063654"/>
            <a:ext cx="4394746" cy="388619"/>
          </a:xfrm>
          <a:prstGeom prst="rect">
            <a:avLst/>
          </a:prstGeom>
          <a:ln w="12700">
            <a:miter lim="400000"/>
          </a:ln>
          <a:extLst>
            <a:ext uri="{C572A759-6A51-4108-AA02-DFA0A04FC94B}">
              <ma14:wrappingTextBoxFlag xmlns:ma14="http://schemas.microsoft.com/office/mac/drawingml/2011/main" xmlns="" val="1"/>
            </a:ext>
          </a:extLst>
        </p:spPr>
        <p:txBody>
          <a:bodyPr lIns="60958" tIns="60958" rIns="60958" bIns="60958" anchor="ctr">
            <a:spAutoFit/>
          </a:bodyPr>
          <a:lstStyle>
            <a:lvl1pPr algn="ctr">
              <a:lnSpc>
                <a:spcPts val="2000"/>
              </a:lnSpc>
              <a:defRPr sz="2000">
                <a:solidFill>
                  <a:srgbClr val="74C8B8"/>
                </a:solidFill>
                <a:latin typeface="+mj-lt"/>
                <a:ea typeface="+mj-ea"/>
                <a:cs typeface="+mj-cs"/>
                <a:sym typeface="FreightSansLFPro Medium"/>
              </a:defRPr>
            </a:lvl1pPr>
          </a:lstStyle>
          <a:p>
            <a:r>
              <a:rPr>
                <a:latin typeface="Arial" panose="020B0604020202020204" pitchFamily="34" charset="0"/>
                <a:cs typeface="Arial" panose="020B0604020202020204" pitchFamily="34" charset="0"/>
              </a:rPr>
              <a:t>Keep personal details private</a:t>
            </a:r>
          </a:p>
        </p:txBody>
      </p:sp>
      <p:sp>
        <p:nvSpPr>
          <p:cNvPr id="9" name="Rounded Rectangle 52">
            <a:extLst>
              <a:ext uri="{FF2B5EF4-FFF2-40B4-BE49-F238E27FC236}">
                <a16:creationId xmlns:a16="http://schemas.microsoft.com/office/drawing/2014/main" id="{4A4B6890-C5B4-4AFB-BCA9-967524A4BD28}"/>
              </a:ext>
            </a:extLst>
          </p:cNvPr>
          <p:cNvSpPr/>
          <p:nvPr/>
        </p:nvSpPr>
        <p:spPr>
          <a:xfrm>
            <a:off x="822714" y="3640328"/>
            <a:ext cx="4732214" cy="483686"/>
          </a:xfrm>
          <a:prstGeom prst="roundRect">
            <a:avLst>
              <a:gd name="adj" fmla="val 16667"/>
            </a:avLst>
          </a:prstGeom>
          <a:solidFill>
            <a:srgbClr val="FFFFFF"/>
          </a:solidFill>
          <a:ln w="3175">
            <a:miter lim="400000"/>
          </a:ln>
          <a:effectLst>
            <a:outerShdw blurRad="50800" dist="25400" dir="5400000" rotWithShape="0">
              <a:srgbClr val="000000">
                <a:alpha val="35000"/>
              </a:srgbClr>
            </a:outerShdw>
          </a:effectLst>
        </p:spPr>
        <p:txBody>
          <a:bodyPr lIns="35717" tIns="35717" rIns="35717" bIns="35717" anchor="ctr"/>
          <a:lstStyle/>
          <a:p>
            <a:pPr>
              <a:defRPr sz="2000">
                <a:latin typeface="+mj-lt"/>
                <a:ea typeface="+mj-ea"/>
                <a:cs typeface="+mj-cs"/>
                <a:sym typeface="FreightSansLFPro Medium"/>
              </a:defRPr>
            </a:pPr>
            <a:endParaRPr>
              <a:latin typeface="Arial" panose="020B0604020202020204" pitchFamily="34" charset="0"/>
              <a:cs typeface="Arial" panose="020B0604020202020204" pitchFamily="34" charset="0"/>
            </a:endParaRPr>
          </a:p>
        </p:txBody>
      </p:sp>
      <p:sp>
        <p:nvSpPr>
          <p:cNvPr id="10" name="TextBox 53">
            <a:extLst>
              <a:ext uri="{FF2B5EF4-FFF2-40B4-BE49-F238E27FC236}">
                <a16:creationId xmlns:a16="http://schemas.microsoft.com/office/drawing/2014/main" id="{23DAA6F4-23F6-41C7-9387-00CACD2E5A6A}"/>
              </a:ext>
            </a:extLst>
          </p:cNvPr>
          <p:cNvSpPr txBox="1"/>
          <p:nvPr/>
        </p:nvSpPr>
        <p:spPr>
          <a:xfrm>
            <a:off x="991448" y="3701435"/>
            <a:ext cx="4394746" cy="388618"/>
          </a:xfrm>
          <a:prstGeom prst="rect">
            <a:avLst/>
          </a:prstGeom>
          <a:ln w="12700">
            <a:miter lim="400000"/>
          </a:ln>
          <a:extLst>
            <a:ext uri="{C572A759-6A51-4108-AA02-DFA0A04FC94B}">
              <ma14:wrappingTextBoxFlag xmlns:ma14="http://schemas.microsoft.com/office/mac/drawingml/2011/main" xmlns="" val="1"/>
            </a:ext>
          </a:extLst>
        </p:spPr>
        <p:txBody>
          <a:bodyPr lIns="60958" tIns="60958" rIns="60958" bIns="60958" anchor="ctr">
            <a:spAutoFit/>
          </a:bodyPr>
          <a:lstStyle>
            <a:lvl1pPr algn="ctr">
              <a:lnSpc>
                <a:spcPts val="2000"/>
              </a:lnSpc>
              <a:defRPr sz="2000">
                <a:solidFill>
                  <a:srgbClr val="74C8B8"/>
                </a:solidFill>
                <a:latin typeface="+mj-lt"/>
                <a:ea typeface="+mj-ea"/>
                <a:cs typeface="+mj-cs"/>
                <a:sym typeface="FreightSansLFPro Medium"/>
              </a:defRPr>
            </a:lvl1pPr>
          </a:lstStyle>
          <a:p>
            <a:r>
              <a:rPr>
                <a:latin typeface="Arial" panose="020B0604020202020204" pitchFamily="34" charset="0"/>
                <a:cs typeface="Arial" panose="020B0604020202020204" pitchFamily="34" charset="0"/>
              </a:rPr>
              <a:t>Don’t engage with unkind people</a:t>
            </a:r>
          </a:p>
        </p:txBody>
      </p:sp>
      <p:sp>
        <p:nvSpPr>
          <p:cNvPr id="11" name="Rounded Rectangle 54">
            <a:extLst>
              <a:ext uri="{FF2B5EF4-FFF2-40B4-BE49-F238E27FC236}">
                <a16:creationId xmlns:a16="http://schemas.microsoft.com/office/drawing/2014/main" id="{36F7ADAA-8C9C-434F-9584-64504286CDA0}"/>
              </a:ext>
            </a:extLst>
          </p:cNvPr>
          <p:cNvSpPr/>
          <p:nvPr/>
        </p:nvSpPr>
        <p:spPr>
          <a:xfrm>
            <a:off x="822714" y="4301647"/>
            <a:ext cx="4732214" cy="483686"/>
          </a:xfrm>
          <a:prstGeom prst="roundRect">
            <a:avLst>
              <a:gd name="adj" fmla="val 16667"/>
            </a:avLst>
          </a:prstGeom>
          <a:solidFill>
            <a:srgbClr val="FFFFFF"/>
          </a:solidFill>
          <a:ln w="3175">
            <a:miter lim="400000"/>
          </a:ln>
          <a:effectLst>
            <a:outerShdw blurRad="50800" dist="25400" dir="5400000" rotWithShape="0">
              <a:srgbClr val="000000">
                <a:alpha val="35000"/>
              </a:srgbClr>
            </a:outerShdw>
          </a:effectLst>
        </p:spPr>
        <p:txBody>
          <a:bodyPr lIns="35717" tIns="35717" rIns="35717" bIns="35717" anchor="ctr"/>
          <a:lstStyle/>
          <a:p>
            <a:pPr>
              <a:defRPr sz="2000">
                <a:latin typeface="+mj-lt"/>
                <a:ea typeface="+mj-ea"/>
                <a:cs typeface="+mj-cs"/>
                <a:sym typeface="FreightSansLFPro Medium"/>
              </a:defRPr>
            </a:pPr>
            <a:endParaRPr>
              <a:latin typeface="Arial" panose="020B0604020202020204" pitchFamily="34" charset="0"/>
              <a:cs typeface="Arial" panose="020B0604020202020204" pitchFamily="34" charset="0"/>
            </a:endParaRPr>
          </a:p>
        </p:txBody>
      </p:sp>
      <p:sp>
        <p:nvSpPr>
          <p:cNvPr id="12" name="TextBox 55">
            <a:extLst>
              <a:ext uri="{FF2B5EF4-FFF2-40B4-BE49-F238E27FC236}">
                <a16:creationId xmlns:a16="http://schemas.microsoft.com/office/drawing/2014/main" id="{B62D1C53-E80B-4C36-94C1-64692C4D34FD}"/>
              </a:ext>
            </a:extLst>
          </p:cNvPr>
          <p:cNvSpPr txBox="1"/>
          <p:nvPr/>
        </p:nvSpPr>
        <p:spPr>
          <a:xfrm>
            <a:off x="991448" y="4256293"/>
            <a:ext cx="4394746" cy="636068"/>
          </a:xfrm>
          <a:prstGeom prst="rect">
            <a:avLst/>
          </a:prstGeom>
          <a:ln w="12700">
            <a:miter lim="400000"/>
          </a:ln>
          <a:extLst>
            <a:ext uri="{C572A759-6A51-4108-AA02-DFA0A04FC94B}">
              <ma14:wrappingTextBoxFlag xmlns:ma14="http://schemas.microsoft.com/office/mac/drawingml/2011/main" xmlns="" val="1"/>
            </a:ext>
          </a:extLst>
        </p:spPr>
        <p:txBody>
          <a:bodyPr lIns="60958" tIns="60958" rIns="60958" bIns="60958" anchor="ctr">
            <a:spAutoFit/>
          </a:bodyPr>
          <a:lstStyle>
            <a:lvl1pPr algn="ctr">
              <a:lnSpc>
                <a:spcPts val="2000"/>
              </a:lnSpc>
              <a:defRPr sz="2000">
                <a:solidFill>
                  <a:srgbClr val="74C8B8"/>
                </a:solidFill>
                <a:latin typeface="+mj-lt"/>
                <a:ea typeface="+mj-ea"/>
                <a:cs typeface="+mj-cs"/>
                <a:sym typeface="FreightSansLFPro Medium"/>
              </a:defRPr>
            </a:lvl1pPr>
          </a:lstStyle>
          <a:p>
            <a:r>
              <a:rPr>
                <a:latin typeface="Arial" panose="020B0604020202020204" pitchFamily="34" charset="0"/>
                <a:cs typeface="Arial" panose="020B0604020202020204" pitchFamily="34" charset="0"/>
              </a:rPr>
              <a:t>Block/unfollow rude or suspicious people</a:t>
            </a:r>
          </a:p>
        </p:txBody>
      </p:sp>
      <p:sp>
        <p:nvSpPr>
          <p:cNvPr id="13" name="Rounded Rectangle 56">
            <a:extLst>
              <a:ext uri="{FF2B5EF4-FFF2-40B4-BE49-F238E27FC236}">
                <a16:creationId xmlns:a16="http://schemas.microsoft.com/office/drawing/2014/main" id="{24FF740A-04A7-4342-A457-1C03177FD135}"/>
              </a:ext>
            </a:extLst>
          </p:cNvPr>
          <p:cNvSpPr/>
          <p:nvPr/>
        </p:nvSpPr>
        <p:spPr>
          <a:xfrm>
            <a:off x="822714" y="4962966"/>
            <a:ext cx="4732214" cy="483686"/>
          </a:xfrm>
          <a:prstGeom prst="roundRect">
            <a:avLst>
              <a:gd name="adj" fmla="val 16667"/>
            </a:avLst>
          </a:prstGeom>
          <a:solidFill>
            <a:srgbClr val="FFFFFF"/>
          </a:solidFill>
          <a:ln w="3175">
            <a:miter lim="400000"/>
          </a:ln>
          <a:effectLst>
            <a:outerShdw blurRad="50800" dist="25400" dir="5400000" rotWithShape="0">
              <a:srgbClr val="000000">
                <a:alpha val="35000"/>
              </a:srgbClr>
            </a:outerShdw>
          </a:effectLst>
        </p:spPr>
        <p:txBody>
          <a:bodyPr lIns="35717" tIns="35717" rIns="35717" bIns="35717" anchor="ctr"/>
          <a:lstStyle/>
          <a:p>
            <a:pPr>
              <a:defRPr sz="2000">
                <a:latin typeface="+mj-lt"/>
                <a:ea typeface="+mj-ea"/>
                <a:cs typeface="+mj-cs"/>
                <a:sym typeface="FreightSansLFPro Medium"/>
              </a:defRPr>
            </a:pPr>
            <a:endParaRPr>
              <a:latin typeface="Arial" panose="020B0604020202020204" pitchFamily="34" charset="0"/>
              <a:cs typeface="Arial" panose="020B0604020202020204" pitchFamily="34" charset="0"/>
            </a:endParaRPr>
          </a:p>
        </p:txBody>
      </p:sp>
      <p:sp>
        <p:nvSpPr>
          <p:cNvPr id="14" name="TextBox 57">
            <a:extLst>
              <a:ext uri="{FF2B5EF4-FFF2-40B4-BE49-F238E27FC236}">
                <a16:creationId xmlns:a16="http://schemas.microsoft.com/office/drawing/2014/main" id="{32DE9CDD-3617-4856-B129-B63B3AFB4FB2}"/>
              </a:ext>
            </a:extLst>
          </p:cNvPr>
          <p:cNvSpPr txBox="1"/>
          <p:nvPr/>
        </p:nvSpPr>
        <p:spPr>
          <a:xfrm>
            <a:off x="991448" y="5024072"/>
            <a:ext cx="4394746" cy="388619"/>
          </a:xfrm>
          <a:prstGeom prst="rect">
            <a:avLst/>
          </a:prstGeom>
          <a:ln w="12700">
            <a:miter lim="400000"/>
          </a:ln>
          <a:extLst>
            <a:ext uri="{C572A759-6A51-4108-AA02-DFA0A04FC94B}">
              <ma14:wrappingTextBoxFlag xmlns:ma14="http://schemas.microsoft.com/office/mac/drawingml/2011/main" xmlns="" val="1"/>
            </a:ext>
          </a:extLst>
        </p:spPr>
        <p:txBody>
          <a:bodyPr lIns="60958" tIns="60958" rIns="60958" bIns="60958" anchor="ctr">
            <a:spAutoFit/>
          </a:bodyPr>
          <a:lstStyle>
            <a:lvl1pPr algn="ctr">
              <a:lnSpc>
                <a:spcPts val="2000"/>
              </a:lnSpc>
              <a:defRPr sz="2000">
                <a:solidFill>
                  <a:srgbClr val="74C8B8"/>
                </a:solidFill>
                <a:latin typeface="+mj-lt"/>
                <a:ea typeface="+mj-ea"/>
                <a:cs typeface="+mj-cs"/>
                <a:sym typeface="FreightSansLFPro Medium"/>
              </a:defRPr>
            </a:lvl1pPr>
          </a:lstStyle>
          <a:p>
            <a:r>
              <a:rPr>
                <a:latin typeface="Arial" panose="020B0604020202020204" pitchFamily="34" charset="0"/>
                <a:cs typeface="Arial" panose="020B0604020202020204" pitchFamily="34" charset="0"/>
              </a:rPr>
              <a:t>Report bad behaviour</a:t>
            </a:r>
          </a:p>
        </p:txBody>
      </p:sp>
    </p:spTree>
    <p:extLst>
      <p:ext uri="{BB962C8B-B14F-4D97-AF65-F5344CB8AC3E}">
        <p14:creationId xmlns:p14="http://schemas.microsoft.com/office/powerpoint/2010/main" val="3614274334"/>
      </p:ext>
    </p:extLst>
  </p:cSld>
  <p:clrMapOvr>
    <a:masterClrMapping/>
  </p:clrMapOvr>
  <p:transition spd="slow">
    <p:wip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73185D7-9804-4358-9079-2DB4447E4730}"/>
              </a:ext>
            </a:extLst>
          </p:cNvPr>
          <p:cNvSpPr txBox="1"/>
          <p:nvPr/>
        </p:nvSpPr>
        <p:spPr>
          <a:xfrm>
            <a:off x="8503247" y="1547266"/>
            <a:ext cx="1292340" cy="523220"/>
          </a:xfrm>
          <a:prstGeom prst="rect">
            <a:avLst/>
          </a:prstGeom>
        </p:spPr>
        <p:txBody>
          <a:bodyPr wrap="square" rIns="45000">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lvl="0" algn="ctr" defTabSz="273050" hangingPunct="1">
              <a:defRPr sz="1400">
                <a:solidFill>
                  <a:schemeClr val="tx2"/>
                </a:solidFill>
                <a:latin typeface="FreightSansLFPro Medium" charset="0"/>
                <a:ea typeface="FreightSansLFPro Medium" charset="0"/>
                <a:cs typeface="FreightSansLFPro Medium" charset="0"/>
              </a:defRPr>
            </a:lvl1pPr>
          </a:lstStyle>
          <a:p>
            <a:pPr marL="0" marR="0" lvl="0" indent="0" algn="ctr" defTabSz="273050" rtl="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err="1">
                <a:ln>
                  <a:noFill/>
                </a:ln>
                <a:solidFill>
                  <a:prstClr val="white"/>
                </a:solidFill>
                <a:effectLst/>
                <a:uLnTx/>
                <a:uFillTx/>
                <a:latin typeface="Arial" panose="020B0604020202020204" pitchFamily="34" charset="0"/>
                <a:cs typeface="Arial" panose="020B0604020202020204" pitchFamily="34" charset="0"/>
                <a:sym typeface="FreightSansLFPro"/>
                <a:hlinkClick r:id="rId3">
                  <a:extLst>
                    <a:ext uri="{A12FA001-AC4F-418D-AE19-62706E023703}">
                      <ahyp:hlinkClr xmlns:ahyp="http://schemas.microsoft.com/office/drawing/2018/hyperlinkcolor" val="tx"/>
                    </a:ext>
                  </a:extLst>
                </a:hlinkClick>
              </a:rPr>
              <a:t>fb.me</a:t>
            </a:r>
            <a:r>
              <a:rPr kumimoji="0" lang="en-US" sz="1400" b="0" i="0" u="none" strike="noStrike" kern="0" cap="none" spc="0" normalizeH="0" baseline="0" noProof="0" dirty="0">
                <a:ln>
                  <a:noFill/>
                </a:ln>
                <a:solidFill>
                  <a:prstClr val="white"/>
                </a:solidFill>
                <a:effectLst/>
                <a:uLnTx/>
                <a:uFillTx/>
                <a:latin typeface="Arial" panose="020B0604020202020204" pitchFamily="34" charset="0"/>
                <a:cs typeface="Arial" panose="020B0604020202020204" pitchFamily="34" charset="0"/>
                <a:sym typeface="FreightSansLFPro"/>
                <a:hlinkClick r:id="rId3">
                  <a:extLst>
                    <a:ext uri="{A12FA001-AC4F-418D-AE19-62706E023703}">
                      <ahyp:hlinkClr xmlns:ahyp="http://schemas.microsoft.com/office/drawing/2018/hyperlinkcolor" val="tx"/>
                    </a:ext>
                  </a:extLst>
                </a:hlinkClick>
              </a:rPr>
              <a:t>/Blocking</a:t>
            </a:r>
            <a:endParaRPr kumimoji="0" lang="en-US" sz="1400" b="0" i="0" u="none" strike="noStrike" kern="0" cap="none" spc="0" normalizeH="0" baseline="0" noProof="0" dirty="0">
              <a:ln>
                <a:noFill/>
              </a:ln>
              <a:solidFill>
                <a:prstClr val="white"/>
              </a:solidFill>
              <a:effectLst/>
              <a:uLnTx/>
              <a:uFillTx/>
              <a:latin typeface="Arial" panose="020B0604020202020204" pitchFamily="34" charset="0"/>
              <a:cs typeface="Arial" panose="020B0604020202020204" pitchFamily="34" charset="0"/>
              <a:sym typeface="FreightSansLFPro"/>
            </a:endParaRPr>
          </a:p>
        </p:txBody>
      </p:sp>
      <p:sp>
        <p:nvSpPr>
          <p:cNvPr id="3" name="Rounded Rectangle 9">
            <a:extLst>
              <a:ext uri="{FF2B5EF4-FFF2-40B4-BE49-F238E27FC236}">
                <a16:creationId xmlns:a16="http://schemas.microsoft.com/office/drawing/2014/main" id="{CC56BB0E-07EA-453C-A257-062B6C7FE944}"/>
              </a:ext>
            </a:extLst>
          </p:cNvPr>
          <p:cNvSpPr/>
          <p:nvPr/>
        </p:nvSpPr>
        <p:spPr>
          <a:xfrm>
            <a:off x="1726503" y="1063581"/>
            <a:ext cx="1782390" cy="483685"/>
          </a:xfrm>
          <a:prstGeom prst="roundRect">
            <a:avLst/>
          </a:prstGeom>
          <a:solidFill>
            <a:schemeClr val="bg1"/>
          </a:solidFill>
          <a:ln w="25400" cap="flat">
            <a:noFill/>
            <a:prstDash val="solid"/>
            <a:round/>
          </a:ln>
          <a:effectLst>
            <a:outerShdw blurRad="50800" dist="25400" dir="5400000" rotWithShape="0">
              <a:srgbClr val="000000">
                <a:alpha val="35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0959" tIns="60959" rIns="60959" bIns="60959" numCol="1" spcCol="38100" rtlCol="0" anchor="ctr">
            <a:spAutoFit/>
          </a:bodyPr>
          <a:lstStyle/>
          <a:p>
            <a:pPr marL="0" marR="0" lvl="0" indent="0" algn="l" defTabSz="1219200" rtl="0" eaLnBrk="1" fontAlgn="auto" latinLnBrk="0" hangingPunct="0">
              <a:lnSpc>
                <a:spcPct val="100000"/>
              </a:lnSpc>
              <a:spcBef>
                <a:spcPts val="0"/>
              </a:spcBef>
              <a:spcAft>
                <a:spcPts val="0"/>
              </a:spcAft>
              <a:buClrTx/>
              <a:buSzTx/>
              <a:buFontTx/>
              <a:buNone/>
              <a:tabLst/>
              <a:defRPr/>
            </a:pPr>
            <a:endParaRPr kumimoji="0" lang="en-US" sz="2000" b="0" i="0"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FreightSansLFPro"/>
            </a:endParaRPr>
          </a:p>
        </p:txBody>
      </p:sp>
      <p:sp>
        <p:nvSpPr>
          <p:cNvPr id="4" name="TextBox 3">
            <a:extLst>
              <a:ext uri="{FF2B5EF4-FFF2-40B4-BE49-F238E27FC236}">
                <a16:creationId xmlns:a16="http://schemas.microsoft.com/office/drawing/2014/main" id="{B7494D3F-BC83-4D1D-83B1-74D0A1E79D10}"/>
              </a:ext>
            </a:extLst>
          </p:cNvPr>
          <p:cNvSpPr txBox="1"/>
          <p:nvPr/>
        </p:nvSpPr>
        <p:spPr>
          <a:xfrm>
            <a:off x="2021921" y="1063581"/>
            <a:ext cx="1191554" cy="43717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0959" tIns="60959" rIns="60959" bIns="60959" numCol="1" spcCol="38100" rtlCol="0" anchor="t">
            <a:spAutoFit/>
          </a:bodyPr>
          <a:lstStyle/>
          <a:p>
            <a:pPr marL="0" marR="0" lvl="0" indent="0" algn="ctr" defTabSz="1219200" rtl="0" eaLnBrk="1" fontAlgn="auto" latinLnBrk="0" hangingPunct="0">
              <a:lnSpc>
                <a:spcPct val="100000"/>
              </a:lnSpc>
              <a:spcBef>
                <a:spcPts val="0"/>
              </a:spcBef>
              <a:spcAft>
                <a:spcPts val="0"/>
              </a:spcAft>
              <a:buClrTx/>
              <a:buSzTx/>
              <a:buFontTx/>
              <a:buNone/>
              <a:tabLst/>
              <a:defRPr/>
            </a:pPr>
            <a:r>
              <a:rPr kumimoji="0" lang="en-GB" sz="2000" b="0" i="0" u="none" strike="noStrike" kern="0" cap="none" spc="0" normalizeH="0" baseline="0" noProof="0" dirty="0">
                <a:ln>
                  <a:noFill/>
                </a:ln>
                <a:solidFill>
                  <a:srgbClr val="8972B3"/>
                </a:solidFill>
                <a:effectLst/>
                <a:uLnTx/>
                <a:uFillTx/>
                <a:latin typeface="Arial" panose="020B0604020202020204" pitchFamily="34" charset="0"/>
                <a:ea typeface="+mn-ea"/>
                <a:cs typeface="Arial" panose="020B0604020202020204" pitchFamily="34" charset="0"/>
                <a:sym typeface="FreightSansLFPro"/>
              </a:rPr>
              <a:t>Unfriend</a:t>
            </a:r>
            <a:endParaRPr kumimoji="0" lang="en-US" sz="2000" b="0" i="0" u="none" strike="noStrike" kern="0" cap="none" spc="0" normalizeH="0" baseline="0" noProof="0" dirty="0">
              <a:ln>
                <a:noFill/>
              </a:ln>
              <a:solidFill>
                <a:srgbClr val="8972B3"/>
              </a:solidFill>
              <a:effectLst/>
              <a:uLnTx/>
              <a:uFillTx/>
              <a:latin typeface="Arial" panose="020B0604020202020204" pitchFamily="34" charset="0"/>
              <a:ea typeface="+mn-ea"/>
              <a:cs typeface="Arial" panose="020B0604020202020204" pitchFamily="34" charset="0"/>
              <a:sym typeface="FreightSansLFPro"/>
            </a:endParaRPr>
          </a:p>
        </p:txBody>
      </p:sp>
      <p:sp>
        <p:nvSpPr>
          <p:cNvPr id="5" name="Rounded Rectangle 11">
            <a:extLst>
              <a:ext uri="{FF2B5EF4-FFF2-40B4-BE49-F238E27FC236}">
                <a16:creationId xmlns:a16="http://schemas.microsoft.com/office/drawing/2014/main" id="{E0AE5FB7-1B3A-44C1-87E1-0266BB98E723}"/>
              </a:ext>
            </a:extLst>
          </p:cNvPr>
          <p:cNvSpPr/>
          <p:nvPr/>
        </p:nvSpPr>
        <p:spPr>
          <a:xfrm>
            <a:off x="4944086" y="1047963"/>
            <a:ext cx="1782390" cy="483685"/>
          </a:xfrm>
          <a:prstGeom prst="roundRect">
            <a:avLst/>
          </a:prstGeom>
          <a:solidFill>
            <a:schemeClr val="bg1"/>
          </a:solidFill>
          <a:ln w="25400" cap="flat">
            <a:noFill/>
            <a:prstDash val="solid"/>
            <a:round/>
          </a:ln>
          <a:effectLst>
            <a:outerShdw blurRad="50800" dist="25400" dir="5400000" rotWithShape="0">
              <a:srgbClr val="000000">
                <a:alpha val="35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0959" tIns="60959" rIns="60959" bIns="60959" numCol="1" spcCol="38100" rtlCol="0" anchor="ctr">
            <a:spAutoFit/>
          </a:bodyPr>
          <a:lstStyle/>
          <a:p>
            <a:pPr marL="0" marR="0" lvl="0" indent="0" algn="l" defTabSz="1219200" rtl="0" eaLnBrk="1" fontAlgn="auto" latinLnBrk="0" hangingPunct="0">
              <a:lnSpc>
                <a:spcPct val="100000"/>
              </a:lnSpc>
              <a:spcBef>
                <a:spcPts val="0"/>
              </a:spcBef>
              <a:spcAft>
                <a:spcPts val="0"/>
              </a:spcAft>
              <a:buClrTx/>
              <a:buSzTx/>
              <a:buFontTx/>
              <a:buNone/>
              <a:tabLst/>
              <a:defRPr/>
            </a:pPr>
            <a:endParaRPr kumimoji="0" lang="en-US" sz="2000" b="0" i="0"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FreightSansLFPro"/>
            </a:endParaRPr>
          </a:p>
        </p:txBody>
      </p:sp>
      <p:sp>
        <p:nvSpPr>
          <p:cNvPr id="6" name="TextBox 5">
            <a:extLst>
              <a:ext uri="{FF2B5EF4-FFF2-40B4-BE49-F238E27FC236}">
                <a16:creationId xmlns:a16="http://schemas.microsoft.com/office/drawing/2014/main" id="{A35B5755-32C2-4AD9-A347-E6FF5AA76329}"/>
              </a:ext>
            </a:extLst>
          </p:cNvPr>
          <p:cNvSpPr txBox="1"/>
          <p:nvPr/>
        </p:nvSpPr>
        <p:spPr>
          <a:xfrm>
            <a:off x="5239504" y="1063581"/>
            <a:ext cx="1191554" cy="43717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0959" tIns="60959" rIns="60959" bIns="60959" numCol="1" spcCol="38100" rtlCol="0" anchor="t">
            <a:spAutoFit/>
          </a:bodyPr>
          <a:lstStyle/>
          <a:p>
            <a:pPr marL="0" marR="0" lvl="0" indent="0" algn="ctr" defTabSz="1219200" rtl="0" eaLnBrk="1" fontAlgn="auto" latinLnBrk="0" hangingPunct="0">
              <a:lnSpc>
                <a:spcPct val="100000"/>
              </a:lnSpc>
              <a:spcBef>
                <a:spcPts val="0"/>
              </a:spcBef>
              <a:spcAft>
                <a:spcPts val="0"/>
              </a:spcAft>
              <a:buClrTx/>
              <a:buSzTx/>
              <a:buFontTx/>
              <a:buNone/>
              <a:tabLst/>
              <a:defRPr/>
            </a:pPr>
            <a:r>
              <a:rPr kumimoji="0" lang="en-GB" sz="2000" b="0" i="0" u="none" strike="noStrike" kern="0" cap="none" spc="0" normalizeH="0" baseline="0" noProof="0" dirty="0">
                <a:ln>
                  <a:noFill/>
                </a:ln>
                <a:solidFill>
                  <a:srgbClr val="8972B3"/>
                </a:solidFill>
                <a:effectLst/>
                <a:uLnTx/>
                <a:uFillTx/>
                <a:latin typeface="Arial" panose="020B0604020202020204" pitchFamily="34" charset="0"/>
                <a:ea typeface="+mn-ea"/>
                <a:cs typeface="Arial" panose="020B0604020202020204" pitchFamily="34" charset="0"/>
                <a:sym typeface="FreightSansLFPro"/>
              </a:rPr>
              <a:t>Unfollow</a:t>
            </a:r>
            <a:endParaRPr kumimoji="0" lang="en-US" sz="2000" b="0" i="0" u="none" strike="noStrike" kern="0" cap="none" spc="0" normalizeH="0" baseline="0" noProof="0" dirty="0">
              <a:ln>
                <a:noFill/>
              </a:ln>
              <a:solidFill>
                <a:srgbClr val="8972B3"/>
              </a:solidFill>
              <a:effectLst/>
              <a:uLnTx/>
              <a:uFillTx/>
              <a:latin typeface="Arial" panose="020B0604020202020204" pitchFamily="34" charset="0"/>
              <a:ea typeface="+mn-ea"/>
              <a:cs typeface="Arial" panose="020B0604020202020204" pitchFamily="34" charset="0"/>
              <a:sym typeface="FreightSansLFPro"/>
            </a:endParaRPr>
          </a:p>
        </p:txBody>
      </p:sp>
      <p:sp>
        <p:nvSpPr>
          <p:cNvPr id="7" name="Rounded Rectangle 13">
            <a:extLst>
              <a:ext uri="{FF2B5EF4-FFF2-40B4-BE49-F238E27FC236}">
                <a16:creationId xmlns:a16="http://schemas.microsoft.com/office/drawing/2014/main" id="{F2076461-97AE-4364-B947-40812DED1C95}"/>
              </a:ext>
            </a:extLst>
          </p:cNvPr>
          <p:cNvSpPr/>
          <p:nvPr/>
        </p:nvSpPr>
        <p:spPr>
          <a:xfrm>
            <a:off x="8258222" y="1047963"/>
            <a:ext cx="1782390" cy="483685"/>
          </a:xfrm>
          <a:prstGeom prst="roundRect">
            <a:avLst/>
          </a:prstGeom>
          <a:solidFill>
            <a:schemeClr val="bg1"/>
          </a:solidFill>
          <a:ln w="25400" cap="flat">
            <a:noFill/>
            <a:prstDash val="solid"/>
            <a:round/>
          </a:ln>
          <a:effectLst>
            <a:outerShdw blurRad="50800" dist="25400" dir="5400000" rotWithShape="0">
              <a:srgbClr val="000000">
                <a:alpha val="35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0959" tIns="60959" rIns="60959" bIns="60959" numCol="1" spcCol="38100" rtlCol="0" anchor="ctr">
            <a:spAutoFit/>
          </a:bodyPr>
          <a:lstStyle/>
          <a:p>
            <a:pPr marL="0" marR="0" lvl="0" indent="0" algn="l" defTabSz="1219200" rtl="0" eaLnBrk="1" fontAlgn="auto" latinLnBrk="0" hangingPunct="0">
              <a:lnSpc>
                <a:spcPct val="100000"/>
              </a:lnSpc>
              <a:spcBef>
                <a:spcPts val="0"/>
              </a:spcBef>
              <a:spcAft>
                <a:spcPts val="0"/>
              </a:spcAft>
              <a:buClrTx/>
              <a:buSzTx/>
              <a:buFontTx/>
              <a:buNone/>
              <a:tabLst/>
              <a:defRPr/>
            </a:pPr>
            <a:endParaRPr kumimoji="0" lang="en-US" sz="2000" b="0" i="0"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FreightSansLFPro"/>
            </a:endParaRPr>
          </a:p>
        </p:txBody>
      </p:sp>
      <p:sp>
        <p:nvSpPr>
          <p:cNvPr id="8" name="TextBox 7">
            <a:extLst>
              <a:ext uri="{FF2B5EF4-FFF2-40B4-BE49-F238E27FC236}">
                <a16:creationId xmlns:a16="http://schemas.microsoft.com/office/drawing/2014/main" id="{FFAA6579-9BB6-43E5-8BF5-6FD6C6D09BE3}"/>
              </a:ext>
            </a:extLst>
          </p:cNvPr>
          <p:cNvSpPr txBox="1"/>
          <p:nvPr/>
        </p:nvSpPr>
        <p:spPr>
          <a:xfrm>
            <a:off x="8553640" y="1063581"/>
            <a:ext cx="1191554" cy="43717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0959" tIns="60959" rIns="60959" bIns="60959" numCol="1" spcCol="38100" rtlCol="0" anchor="t">
            <a:spAutoFit/>
          </a:bodyPr>
          <a:lstStyle/>
          <a:p>
            <a:pPr marL="0" marR="0" lvl="0" indent="0" algn="ctr" defTabSz="1219200" rtl="0" eaLnBrk="1" fontAlgn="auto" latinLnBrk="0" hangingPunct="0">
              <a:lnSpc>
                <a:spcPct val="100000"/>
              </a:lnSpc>
              <a:spcBef>
                <a:spcPts val="0"/>
              </a:spcBef>
              <a:spcAft>
                <a:spcPts val="0"/>
              </a:spcAft>
              <a:buClrTx/>
              <a:buSzTx/>
              <a:buFontTx/>
              <a:buNone/>
              <a:tabLst/>
              <a:defRPr/>
            </a:pPr>
            <a:r>
              <a:rPr kumimoji="0" lang="en-GB" sz="2000" b="0" i="0" u="none" strike="noStrike" kern="0" cap="none" spc="0" normalizeH="0" baseline="0" noProof="0" dirty="0">
                <a:ln>
                  <a:noFill/>
                </a:ln>
                <a:solidFill>
                  <a:srgbClr val="8972B3"/>
                </a:solidFill>
                <a:effectLst/>
                <a:uLnTx/>
                <a:uFillTx/>
                <a:latin typeface="Arial" panose="020B0604020202020204" pitchFamily="34" charset="0"/>
                <a:ea typeface="+mn-ea"/>
                <a:cs typeface="Arial" panose="020B0604020202020204" pitchFamily="34" charset="0"/>
                <a:sym typeface="FreightSansLFPro"/>
              </a:rPr>
              <a:t>Block</a:t>
            </a:r>
            <a:endParaRPr kumimoji="0" lang="en-US" sz="2000" b="0" i="0" u="none" strike="noStrike" kern="0" cap="none" spc="0" normalizeH="0" baseline="0" noProof="0" dirty="0">
              <a:ln>
                <a:noFill/>
              </a:ln>
              <a:solidFill>
                <a:srgbClr val="8972B3"/>
              </a:solidFill>
              <a:effectLst/>
              <a:uLnTx/>
              <a:uFillTx/>
              <a:latin typeface="Arial" panose="020B0604020202020204" pitchFamily="34" charset="0"/>
              <a:ea typeface="+mn-ea"/>
              <a:cs typeface="Arial" panose="020B0604020202020204" pitchFamily="34" charset="0"/>
              <a:sym typeface="FreightSansLFPro"/>
            </a:endParaRPr>
          </a:p>
        </p:txBody>
      </p:sp>
    </p:spTree>
    <p:extLst>
      <p:ext uri="{BB962C8B-B14F-4D97-AF65-F5344CB8AC3E}">
        <p14:creationId xmlns:p14="http://schemas.microsoft.com/office/powerpoint/2010/main" val="4015884919"/>
      </p:ext>
    </p:extLst>
  </p:cSld>
  <p:clrMapOvr>
    <a:masterClrMapping/>
  </p:clrMapOvr>
  <p:transition spd="slow">
    <p:wip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B8CFFFB-5A6F-4C35-98BE-9935B8751EDF}"/>
              </a:ext>
            </a:extLst>
          </p:cNvPr>
          <p:cNvSpPr txBox="1"/>
          <p:nvPr/>
        </p:nvSpPr>
        <p:spPr>
          <a:xfrm>
            <a:off x="4977008" y="1547266"/>
            <a:ext cx="2237984" cy="307777"/>
          </a:xfrm>
          <a:prstGeom prst="rect">
            <a:avLst/>
          </a:prstGeom>
        </p:spPr>
        <p:txBody>
          <a:bodyPr wrap="square" rIns="45000">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lvl="0" algn="ctr" defTabSz="273050" hangingPunct="1">
              <a:defRPr sz="1400">
                <a:solidFill>
                  <a:schemeClr val="tx2"/>
                </a:solidFill>
                <a:latin typeface="FreightSansLFPro Medium" charset="0"/>
                <a:ea typeface="FreightSansLFPro Medium" charset="0"/>
                <a:cs typeface="FreightSansLFPro Medium" charset="0"/>
              </a:defRPr>
            </a:lvl1pPr>
          </a:lstStyle>
          <a:p>
            <a:pPr marL="0" marR="0" lvl="0" indent="0" algn="ctr" defTabSz="273050" rtl="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err="1">
                <a:ln>
                  <a:noFill/>
                </a:ln>
                <a:solidFill>
                  <a:prstClr val="white"/>
                </a:solidFill>
                <a:effectLst/>
                <a:uLnTx/>
                <a:uFillTx/>
                <a:latin typeface="Arial" panose="020B0604020202020204" pitchFamily="34" charset="0"/>
                <a:cs typeface="Arial" panose="020B0604020202020204" pitchFamily="34" charset="0"/>
                <a:sym typeface="FreightSansLFPro"/>
                <a:hlinkClick r:id="rId3">
                  <a:extLst>
                    <a:ext uri="{A12FA001-AC4F-418D-AE19-62706E023703}">
                      <ahyp:hlinkClr xmlns:ahyp="http://schemas.microsoft.com/office/drawing/2018/hyperlinkcolor" val="tx"/>
                    </a:ext>
                  </a:extLst>
                </a:hlinkClick>
              </a:rPr>
              <a:t>fb.me</a:t>
            </a:r>
            <a:r>
              <a:rPr kumimoji="0" lang="en-US" sz="1400" b="0" i="0" u="none" strike="noStrike" kern="0" cap="none" spc="0" normalizeH="0" baseline="0" noProof="0" dirty="0">
                <a:ln>
                  <a:noFill/>
                </a:ln>
                <a:solidFill>
                  <a:prstClr val="white"/>
                </a:solidFill>
                <a:effectLst/>
                <a:uLnTx/>
                <a:uFillTx/>
                <a:latin typeface="Arial" panose="020B0604020202020204" pitchFamily="34" charset="0"/>
                <a:cs typeface="Arial" panose="020B0604020202020204" pitchFamily="34" charset="0"/>
                <a:sym typeface="FreightSansLFPro"/>
                <a:hlinkClick r:id="rId3">
                  <a:extLst>
                    <a:ext uri="{A12FA001-AC4F-418D-AE19-62706E023703}">
                      <ahyp:hlinkClr xmlns:ahyp="http://schemas.microsoft.com/office/drawing/2018/hyperlinkcolor" val="tx"/>
                    </a:ext>
                  </a:extLst>
                </a:hlinkClick>
              </a:rPr>
              <a:t>/Reporting</a:t>
            </a:r>
            <a:endParaRPr kumimoji="0" lang="en-US" sz="1400" b="0" i="0" u="none" strike="noStrike" kern="0" cap="none" spc="0" normalizeH="0" baseline="0" noProof="0" dirty="0">
              <a:ln>
                <a:noFill/>
              </a:ln>
              <a:solidFill>
                <a:prstClr val="white"/>
              </a:solidFill>
              <a:effectLst/>
              <a:uLnTx/>
              <a:uFillTx/>
              <a:latin typeface="Arial" panose="020B0604020202020204" pitchFamily="34" charset="0"/>
              <a:cs typeface="Arial" panose="020B0604020202020204" pitchFamily="34" charset="0"/>
              <a:sym typeface="FreightSansLFPro"/>
            </a:endParaRPr>
          </a:p>
        </p:txBody>
      </p:sp>
      <p:sp>
        <p:nvSpPr>
          <p:cNvPr id="3" name="Rounded Rectangle 5">
            <a:extLst>
              <a:ext uri="{FF2B5EF4-FFF2-40B4-BE49-F238E27FC236}">
                <a16:creationId xmlns:a16="http://schemas.microsoft.com/office/drawing/2014/main" id="{21D9B8D6-B2A8-4369-B258-527398FB34A2}"/>
              </a:ext>
            </a:extLst>
          </p:cNvPr>
          <p:cNvSpPr/>
          <p:nvPr/>
        </p:nvSpPr>
        <p:spPr>
          <a:xfrm>
            <a:off x="5204805" y="1047963"/>
            <a:ext cx="1782390" cy="483685"/>
          </a:xfrm>
          <a:prstGeom prst="roundRect">
            <a:avLst/>
          </a:prstGeom>
          <a:solidFill>
            <a:schemeClr val="bg1"/>
          </a:solidFill>
          <a:ln w="25400" cap="flat">
            <a:noFill/>
            <a:prstDash val="solid"/>
            <a:round/>
          </a:ln>
          <a:effectLst>
            <a:outerShdw blurRad="50800" dist="25400" dir="5400000" rotWithShape="0">
              <a:srgbClr val="000000">
                <a:alpha val="35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0959" tIns="60959" rIns="60959" bIns="60959" numCol="1" spcCol="38100" rtlCol="0" anchor="ctr">
            <a:spAutoFit/>
          </a:bodyPr>
          <a:lstStyle/>
          <a:p>
            <a:pPr marL="0" marR="0" lvl="0" indent="0" algn="l" defTabSz="1219200" rtl="0" eaLnBrk="1" fontAlgn="auto" latinLnBrk="0" hangingPunct="0">
              <a:lnSpc>
                <a:spcPct val="100000"/>
              </a:lnSpc>
              <a:spcBef>
                <a:spcPts val="0"/>
              </a:spcBef>
              <a:spcAft>
                <a:spcPts val="0"/>
              </a:spcAft>
              <a:buClrTx/>
              <a:buSzTx/>
              <a:buFontTx/>
              <a:buNone/>
              <a:tabLst/>
              <a:defRPr/>
            </a:pPr>
            <a:endParaRPr kumimoji="0" lang="en-US" sz="2000" b="0" i="0"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FreightSansLFPro"/>
            </a:endParaRPr>
          </a:p>
        </p:txBody>
      </p:sp>
      <p:sp>
        <p:nvSpPr>
          <p:cNvPr id="4" name="TextBox 3">
            <a:extLst>
              <a:ext uri="{FF2B5EF4-FFF2-40B4-BE49-F238E27FC236}">
                <a16:creationId xmlns:a16="http://schemas.microsoft.com/office/drawing/2014/main" id="{6B70D45F-EF91-4767-89D4-71063342AF90}"/>
              </a:ext>
            </a:extLst>
          </p:cNvPr>
          <p:cNvSpPr txBox="1"/>
          <p:nvPr/>
        </p:nvSpPr>
        <p:spPr>
          <a:xfrm>
            <a:off x="5500223" y="1063581"/>
            <a:ext cx="1191554" cy="43717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0959" tIns="60959" rIns="60959" bIns="60959" numCol="1" spcCol="38100" rtlCol="0" anchor="t">
            <a:spAutoFit/>
          </a:bodyPr>
          <a:lstStyle/>
          <a:p>
            <a:pPr marL="0" marR="0" lvl="0" indent="0" algn="ctr" defTabSz="1219200" rtl="0" eaLnBrk="1" fontAlgn="auto" latinLnBrk="0" hangingPunct="0">
              <a:lnSpc>
                <a:spcPct val="100000"/>
              </a:lnSpc>
              <a:spcBef>
                <a:spcPts val="0"/>
              </a:spcBef>
              <a:spcAft>
                <a:spcPts val="0"/>
              </a:spcAft>
              <a:buClrTx/>
              <a:buSzTx/>
              <a:buFontTx/>
              <a:buNone/>
              <a:tabLst/>
              <a:defRPr/>
            </a:pPr>
            <a:r>
              <a:rPr kumimoji="0" lang="en-GB" sz="2000" b="0" i="0" u="none" strike="noStrike" kern="0" cap="none" spc="0" normalizeH="0" baseline="0" noProof="0" dirty="0">
                <a:ln>
                  <a:noFill/>
                </a:ln>
                <a:solidFill>
                  <a:srgbClr val="54C6EC"/>
                </a:solidFill>
                <a:effectLst/>
                <a:uLnTx/>
                <a:uFillTx/>
                <a:latin typeface="Arial" panose="020B0604020202020204" pitchFamily="34" charset="0"/>
                <a:ea typeface="+mn-ea"/>
                <a:cs typeface="Arial" panose="020B0604020202020204" pitchFamily="34" charset="0"/>
                <a:sym typeface="FreightSansLFPro"/>
              </a:rPr>
              <a:t>Report</a:t>
            </a:r>
            <a:endParaRPr kumimoji="0" lang="en-US" sz="2000" b="0" i="0" u="none" strike="noStrike" kern="0" cap="none" spc="0" normalizeH="0" baseline="0" noProof="0" dirty="0">
              <a:ln>
                <a:noFill/>
              </a:ln>
              <a:solidFill>
                <a:srgbClr val="54C6EC"/>
              </a:solidFill>
              <a:effectLst/>
              <a:uLnTx/>
              <a:uFillTx/>
              <a:latin typeface="Arial" panose="020B0604020202020204" pitchFamily="34" charset="0"/>
              <a:ea typeface="+mn-ea"/>
              <a:cs typeface="Arial" panose="020B0604020202020204" pitchFamily="34" charset="0"/>
              <a:sym typeface="FreightSansLFPro"/>
            </a:endParaRPr>
          </a:p>
        </p:txBody>
      </p:sp>
    </p:spTree>
    <p:extLst>
      <p:ext uri="{BB962C8B-B14F-4D97-AF65-F5344CB8AC3E}">
        <p14:creationId xmlns:p14="http://schemas.microsoft.com/office/powerpoint/2010/main" val="1337475335"/>
      </p:ext>
    </p:extLst>
  </p:cSld>
  <p:clrMapOvr>
    <a:masterClrMapping/>
  </p:clrMapOvr>
  <p:transition spd="slow">
    <p:wip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05F530E8-E057-4826-BF32-2E44A7BE607D}"/>
              </a:ext>
            </a:extLst>
          </p:cNvPr>
          <p:cNvGraphicFramePr/>
          <p:nvPr>
            <p:extLst>
              <p:ext uri="{D42A27DB-BD31-4B8C-83A1-F6EECF244321}">
                <p14:modId xmlns:p14="http://schemas.microsoft.com/office/powerpoint/2010/main" val="2108877509"/>
              </p:ext>
            </p:extLst>
          </p:nvPr>
        </p:nvGraphicFramePr>
        <p:xfrm>
          <a:off x="421821" y="272698"/>
          <a:ext cx="11348357" cy="6082831"/>
        </p:xfrm>
        <a:graphic>
          <a:graphicData uri="http://schemas.openxmlformats.org/drawingml/2006/table">
            <a:tbl>
              <a:tblPr>
                <a:tableStyleId>{4C3C2611-4C71-4FC5-86AE-919BDF0F9419}</a:tableStyleId>
              </a:tblPr>
              <a:tblGrid>
                <a:gridCol w="4114800">
                  <a:extLst>
                    <a:ext uri="{9D8B030D-6E8A-4147-A177-3AD203B41FA5}">
                      <a16:colId xmlns:a16="http://schemas.microsoft.com/office/drawing/2014/main" val="20000"/>
                    </a:ext>
                  </a:extLst>
                </a:gridCol>
                <a:gridCol w="7233557">
                  <a:extLst>
                    <a:ext uri="{9D8B030D-6E8A-4147-A177-3AD203B41FA5}">
                      <a16:colId xmlns:a16="http://schemas.microsoft.com/office/drawing/2014/main" val="20001"/>
                    </a:ext>
                  </a:extLst>
                </a:gridCol>
              </a:tblGrid>
              <a:tr h="851326">
                <a:tc>
                  <a:txBody>
                    <a:bodyPr/>
                    <a:lstStyle/>
                    <a:p>
                      <a:pPr algn="ctr" defTabSz="410763">
                        <a:defRPr sz="1800"/>
                      </a:pPr>
                      <a:r>
                        <a:rPr sz="2800" b="1">
                          <a:solidFill>
                            <a:srgbClr val="FFD93C"/>
                          </a:solidFill>
                          <a:latin typeface="Arial" panose="020B0604020202020204" pitchFamily="34" charset="0"/>
                          <a:ea typeface="FreightSansLFPro"/>
                          <a:cs typeface="Arial" panose="020B0604020202020204" pitchFamily="34" charset="0"/>
                          <a:sym typeface="FreightSansLFPro"/>
                        </a:rPr>
                        <a:t>Action</a:t>
                      </a:r>
                    </a:p>
                  </a:txBody>
                  <a:tcPr marL="180000" marR="180000" marT="180000" marB="180000" horzOverflow="overflow">
                    <a:lnL w="12700">
                      <a:miter lim="400000"/>
                    </a:lnL>
                    <a:lnR w="12700">
                      <a:miter lim="400000"/>
                    </a:lnR>
                    <a:lnT w="12700">
                      <a:miter lim="400000"/>
                    </a:lnT>
                    <a:lnB w="12700">
                      <a:miter lim="400000"/>
                    </a:lnB>
                    <a:solidFill>
                      <a:srgbClr val="4267B2"/>
                    </a:solidFill>
                  </a:tcPr>
                </a:tc>
                <a:tc>
                  <a:txBody>
                    <a:bodyPr/>
                    <a:lstStyle/>
                    <a:p>
                      <a:pPr algn="ctr" defTabSz="410763">
                        <a:defRPr sz="1800"/>
                      </a:pPr>
                      <a:r>
                        <a:rPr sz="2800" b="1">
                          <a:solidFill>
                            <a:srgbClr val="FFD93C"/>
                          </a:solidFill>
                          <a:latin typeface="Arial" panose="020B0604020202020204" pitchFamily="34" charset="0"/>
                          <a:ea typeface="FreightSansLFPro"/>
                          <a:cs typeface="Arial" panose="020B0604020202020204" pitchFamily="34" charset="0"/>
                          <a:sym typeface="FreightSansLFPro"/>
                        </a:rPr>
                        <a:t>Implication</a:t>
                      </a:r>
                    </a:p>
                  </a:txBody>
                  <a:tcPr marL="180000" marR="180000" marT="180000" marB="180000" horzOverflow="overflow">
                    <a:lnL w="12700">
                      <a:miter lim="400000"/>
                    </a:lnL>
                    <a:lnR w="12700">
                      <a:miter lim="400000"/>
                    </a:lnR>
                    <a:lnT w="12700">
                      <a:miter lim="400000"/>
                    </a:lnT>
                    <a:lnB w="12700">
                      <a:miter lim="400000"/>
                    </a:lnB>
                    <a:solidFill>
                      <a:srgbClr val="4267B2"/>
                    </a:solidFill>
                  </a:tcPr>
                </a:tc>
                <a:extLst>
                  <a:ext uri="{0D108BD9-81ED-4DB2-BD59-A6C34878D82A}">
                    <a16:rowId xmlns:a16="http://schemas.microsoft.com/office/drawing/2014/main" val="10000"/>
                  </a:ext>
                </a:extLst>
              </a:tr>
              <a:tr h="1197455">
                <a:tc>
                  <a:txBody>
                    <a:bodyPr/>
                    <a:lstStyle/>
                    <a:p>
                      <a:pPr algn="ctr" defTabSz="410763">
                        <a:defRPr sz="1800"/>
                      </a:pPr>
                      <a:r>
                        <a:rPr lang="en-US" sz="2000" b="1" dirty="0">
                          <a:solidFill>
                            <a:srgbClr val="FFFFFF"/>
                          </a:solidFill>
                          <a:latin typeface="Arial" panose="020B0604020202020204" pitchFamily="34" charset="0"/>
                          <a:ea typeface="FreightSansLFPro"/>
                          <a:cs typeface="Arial" panose="020B0604020202020204" pitchFamily="34" charset="0"/>
                          <a:sym typeface="FreightSansLFPro"/>
                        </a:rPr>
                        <a:t>Unfriending</a:t>
                      </a:r>
                      <a:endParaRPr sz="2000" b="1" dirty="0">
                        <a:solidFill>
                          <a:srgbClr val="FFFFFF"/>
                        </a:solidFill>
                        <a:latin typeface="Arial" panose="020B0604020202020204" pitchFamily="34" charset="0"/>
                        <a:ea typeface="FreightSansLFPro"/>
                        <a:cs typeface="Arial" panose="020B0604020202020204" pitchFamily="34" charset="0"/>
                        <a:sym typeface="FreightSansLFPro"/>
                      </a:endParaRPr>
                    </a:p>
                  </a:txBody>
                  <a:tcPr marL="180000" marR="180000" marT="180000" marB="180000" horzOverflow="overflow">
                    <a:lnL w="12700">
                      <a:miter lim="400000"/>
                    </a:lnL>
                    <a:lnR w="12700">
                      <a:miter lim="400000"/>
                    </a:lnR>
                    <a:lnT w="12700">
                      <a:miter lim="400000"/>
                    </a:lnT>
                    <a:lnB w="12700">
                      <a:miter lim="400000"/>
                    </a:lnB>
                    <a:solidFill>
                      <a:srgbClr val="5E8FF3"/>
                    </a:solidFill>
                  </a:tcPr>
                </a:tc>
                <a:tc>
                  <a:txBody>
                    <a:bodyPr/>
                    <a:lstStyle/>
                    <a:p>
                      <a:pPr algn="ctr" defTabSz="410763">
                        <a:defRPr sz="1800"/>
                      </a:pPr>
                      <a:r>
                        <a:rPr lang="en-US" sz="2000" b="0" i="0" u="none" strike="noStrike" cap="none" spc="0" baseline="0" dirty="0">
                          <a:ln>
                            <a:noFill/>
                          </a:ln>
                          <a:solidFill>
                            <a:srgbClr val="F2F2F2"/>
                          </a:solidFill>
                          <a:uFillTx/>
                          <a:latin typeface="Arial" panose="020B0604020202020204" pitchFamily="34" charset="0"/>
                          <a:ea typeface="FreightSansLFPro Medium"/>
                          <a:cs typeface="Arial" panose="020B0604020202020204" pitchFamily="34" charset="0"/>
                          <a:sym typeface="FreightSansLFPro Medium"/>
                        </a:rPr>
                        <a:t>Facebook will not notify the person but you'll be removed from that person's friends list</a:t>
                      </a:r>
                      <a:endParaRPr sz="2000" b="0" i="0" u="none" strike="noStrike" cap="none" spc="0" baseline="0" dirty="0">
                        <a:ln>
                          <a:noFill/>
                        </a:ln>
                        <a:solidFill>
                          <a:srgbClr val="F2F2F2"/>
                        </a:solidFill>
                        <a:uFillTx/>
                        <a:latin typeface="Arial" panose="020B0604020202020204" pitchFamily="34" charset="0"/>
                        <a:ea typeface="FreightSansLFPro Medium"/>
                        <a:cs typeface="Arial" panose="020B0604020202020204" pitchFamily="34" charset="0"/>
                        <a:sym typeface="FreightSansLFPro Medium"/>
                      </a:endParaRPr>
                    </a:p>
                  </a:txBody>
                  <a:tcPr marL="180000" marR="180000" marT="180000" marB="180000" horzOverflow="overflow">
                    <a:lnL w="12700">
                      <a:miter lim="400000"/>
                    </a:lnL>
                    <a:lnR w="12700">
                      <a:miter lim="400000"/>
                    </a:lnR>
                    <a:lnT w="12700">
                      <a:miter lim="400000"/>
                    </a:lnT>
                    <a:lnB w="12700">
                      <a:miter lim="400000"/>
                    </a:lnB>
                    <a:solidFill>
                      <a:srgbClr val="5E8FF3"/>
                    </a:solidFill>
                  </a:tcPr>
                </a:tc>
                <a:extLst>
                  <a:ext uri="{0D108BD9-81ED-4DB2-BD59-A6C34878D82A}">
                    <a16:rowId xmlns:a16="http://schemas.microsoft.com/office/drawing/2014/main" val="10001"/>
                  </a:ext>
                </a:extLst>
              </a:tr>
              <a:tr h="1334145">
                <a:tc>
                  <a:txBody>
                    <a:bodyPr/>
                    <a:lstStyle/>
                    <a:p>
                      <a:pPr algn="ctr" defTabSz="410763">
                        <a:defRPr sz="1800"/>
                      </a:pPr>
                      <a:r>
                        <a:rPr lang="en-US" sz="2000" b="1" dirty="0">
                          <a:solidFill>
                            <a:srgbClr val="FFFFFF"/>
                          </a:solidFill>
                          <a:latin typeface="Arial" panose="020B0604020202020204" pitchFamily="34" charset="0"/>
                          <a:ea typeface="FreightSansLFPro"/>
                          <a:cs typeface="Arial" panose="020B0604020202020204" pitchFamily="34" charset="0"/>
                          <a:sym typeface="FreightSansLFPro"/>
                        </a:rPr>
                        <a:t>Unfollowing</a:t>
                      </a:r>
                      <a:endParaRPr sz="2000" b="1" dirty="0">
                        <a:solidFill>
                          <a:srgbClr val="FFFFFF"/>
                        </a:solidFill>
                        <a:latin typeface="Arial" panose="020B0604020202020204" pitchFamily="34" charset="0"/>
                        <a:ea typeface="FreightSansLFPro"/>
                        <a:cs typeface="Arial" panose="020B0604020202020204" pitchFamily="34" charset="0"/>
                        <a:sym typeface="FreightSansLFPro"/>
                      </a:endParaRPr>
                    </a:p>
                  </a:txBody>
                  <a:tcPr marL="180000" marR="180000" marT="180000" marB="180000" horzOverflow="overflow">
                    <a:lnL w="12700">
                      <a:miter lim="400000"/>
                    </a:lnL>
                    <a:lnR w="12700">
                      <a:miter lim="400000"/>
                    </a:lnR>
                    <a:lnT w="12700">
                      <a:miter lim="400000"/>
                    </a:lnT>
                    <a:lnB w="12700">
                      <a:miter lim="400000"/>
                    </a:lnB>
                    <a:solidFill>
                      <a:schemeClr val="accent1"/>
                    </a:solidFill>
                  </a:tcPr>
                </a:tc>
                <a:tc>
                  <a:txBody>
                    <a:bodyPr/>
                    <a:lstStyle/>
                    <a:p>
                      <a:pPr algn="ctr" defTabSz="410763">
                        <a:defRPr sz="1800"/>
                      </a:pPr>
                      <a:r>
                        <a:rPr lang="en-US" sz="2000" b="0" i="0" u="none" strike="noStrike" cap="none" spc="0" baseline="0" dirty="0">
                          <a:ln>
                            <a:noFill/>
                          </a:ln>
                          <a:solidFill>
                            <a:srgbClr val="F2F2F2"/>
                          </a:solidFill>
                          <a:uFillTx/>
                          <a:latin typeface="Arial" panose="020B0604020202020204" pitchFamily="34" charset="0"/>
                          <a:ea typeface="FreightSansLFPro Medium"/>
                          <a:cs typeface="Arial" panose="020B0604020202020204" pitchFamily="34" charset="0"/>
                          <a:sym typeface="FreightSansLFPro Medium"/>
                        </a:rPr>
                        <a:t>You won't see their posts in your News Feed, but you'll still be friends with them</a:t>
                      </a:r>
                      <a:endParaRPr sz="2000" b="0" i="0" u="none" strike="noStrike" cap="none" spc="0" baseline="0" dirty="0">
                        <a:ln>
                          <a:noFill/>
                        </a:ln>
                        <a:solidFill>
                          <a:srgbClr val="F2F2F2"/>
                        </a:solidFill>
                        <a:uFillTx/>
                        <a:latin typeface="Arial" panose="020B0604020202020204" pitchFamily="34" charset="0"/>
                        <a:ea typeface="FreightSansLFPro Medium"/>
                        <a:cs typeface="Arial" panose="020B0604020202020204" pitchFamily="34" charset="0"/>
                        <a:sym typeface="FreightSansLFPro Medium"/>
                      </a:endParaRPr>
                    </a:p>
                  </a:txBody>
                  <a:tcPr marL="180000" marR="180000" marT="180000" marB="180000" horzOverflow="overflow">
                    <a:lnL w="12700">
                      <a:miter lim="400000"/>
                    </a:lnL>
                    <a:lnR w="12700">
                      <a:miter lim="400000"/>
                    </a:lnR>
                    <a:lnT w="12700">
                      <a:miter lim="400000"/>
                    </a:lnT>
                    <a:lnB w="12700">
                      <a:miter lim="400000"/>
                    </a:lnB>
                    <a:solidFill>
                      <a:schemeClr val="accent1"/>
                    </a:solidFill>
                  </a:tcPr>
                </a:tc>
                <a:extLst>
                  <a:ext uri="{0D108BD9-81ED-4DB2-BD59-A6C34878D82A}">
                    <a16:rowId xmlns:a16="http://schemas.microsoft.com/office/drawing/2014/main" val="10002"/>
                  </a:ext>
                </a:extLst>
              </a:tr>
              <a:tr h="886996">
                <a:tc>
                  <a:txBody>
                    <a:bodyPr/>
                    <a:lstStyle/>
                    <a:p>
                      <a:pPr algn="ctr" defTabSz="410763">
                        <a:defRPr sz="1800"/>
                      </a:pPr>
                      <a:r>
                        <a:rPr sz="2000" b="1">
                          <a:solidFill>
                            <a:srgbClr val="FFFFFF"/>
                          </a:solidFill>
                          <a:latin typeface="Arial" panose="020B0604020202020204" pitchFamily="34" charset="0"/>
                          <a:ea typeface="FreightSansLFPro"/>
                          <a:cs typeface="Arial" panose="020B0604020202020204" pitchFamily="34" charset="0"/>
                          <a:sym typeface="FreightSansLFPro"/>
                        </a:rPr>
                        <a:t>Reporting</a:t>
                      </a:r>
                    </a:p>
                  </a:txBody>
                  <a:tcPr marL="180000" marR="180000" marT="180000" marB="180000" horzOverflow="overflow">
                    <a:lnL w="12700">
                      <a:miter lim="400000"/>
                    </a:lnL>
                    <a:lnR w="12700">
                      <a:miter lim="400000"/>
                    </a:lnR>
                    <a:lnT w="12700">
                      <a:miter lim="400000"/>
                    </a:lnT>
                    <a:lnB w="12700">
                      <a:miter lim="400000"/>
                    </a:lnB>
                    <a:solidFill>
                      <a:srgbClr val="5E8FF3"/>
                    </a:solidFill>
                  </a:tcPr>
                </a:tc>
                <a:tc>
                  <a:txBody>
                    <a:bodyPr/>
                    <a:lstStyle/>
                    <a:p>
                      <a:pPr algn="ctr" defTabSz="410763">
                        <a:defRPr sz="1800"/>
                      </a:pPr>
                      <a:r>
                        <a:rPr lang="en-US" sz="2000" b="0" i="0" u="none" strike="noStrike" cap="none" spc="0" baseline="0" dirty="0">
                          <a:ln>
                            <a:noFill/>
                          </a:ln>
                          <a:solidFill>
                            <a:schemeClr val="bg1"/>
                          </a:solidFill>
                          <a:effectLst/>
                          <a:uFillTx/>
                          <a:latin typeface="Arial" panose="020B0604020202020204" pitchFamily="34" charset="0"/>
                          <a:ea typeface="+mn-ea"/>
                          <a:cs typeface="Arial" panose="020B0604020202020204" pitchFamily="34" charset="0"/>
                          <a:sym typeface="FreightSansLFPro Medium"/>
                        </a:rPr>
                        <a:t>When something gets reported to Facebook, Facebook will review it and remove anything that goes against its</a:t>
                      </a:r>
                      <a:r>
                        <a:rPr lang="en-US" sz="2000" b="0" i="0" u="none" strike="noStrike" cap="none" spc="0" baseline="0" dirty="0">
                          <a:ln>
                            <a:noFill/>
                          </a:ln>
                          <a:solidFill>
                            <a:srgbClr val="000000"/>
                          </a:solidFill>
                          <a:effectLst/>
                          <a:uFillTx/>
                          <a:latin typeface="Arial" panose="020B0604020202020204" pitchFamily="34" charset="0"/>
                          <a:ea typeface="+mn-ea"/>
                          <a:cs typeface="Arial" panose="020B0604020202020204" pitchFamily="34" charset="0"/>
                          <a:sym typeface="FreightSansLFPro Medium"/>
                        </a:rPr>
                        <a:t> </a:t>
                      </a:r>
                      <a:r>
                        <a:rPr lang="en-US" sz="2000" b="0" i="0" u="none" strike="noStrike" cap="none" spc="0" baseline="0" dirty="0">
                          <a:ln>
                            <a:noFill/>
                          </a:ln>
                          <a:solidFill>
                            <a:srgbClr val="000000"/>
                          </a:solidFill>
                          <a:effectLst/>
                          <a:uFillTx/>
                          <a:latin typeface="Arial" panose="020B0604020202020204" pitchFamily="34" charset="0"/>
                          <a:ea typeface="+mn-ea"/>
                          <a:cs typeface="Arial" panose="020B0604020202020204" pitchFamily="34" charset="0"/>
                          <a:sym typeface="FreightSansLFPro Medium"/>
                          <a:hlinkClick r:id="rId3"/>
                        </a:rPr>
                        <a:t>Community Standards</a:t>
                      </a:r>
                      <a:r>
                        <a:rPr lang="en-US" sz="2000" b="0" i="0" u="none" strike="noStrike" cap="none" spc="0" baseline="0" dirty="0">
                          <a:ln>
                            <a:noFill/>
                          </a:ln>
                          <a:solidFill>
                            <a:srgbClr val="000000"/>
                          </a:solidFill>
                          <a:effectLst/>
                          <a:uFillTx/>
                          <a:latin typeface="Arial" panose="020B0604020202020204" pitchFamily="34" charset="0"/>
                          <a:ea typeface="+mn-ea"/>
                          <a:cs typeface="Arial" panose="020B0604020202020204" pitchFamily="34" charset="0"/>
                          <a:sym typeface="FreightSansLFPro Medium"/>
                        </a:rPr>
                        <a:t>. </a:t>
                      </a:r>
                      <a:endParaRPr sz="2000" dirty="0">
                        <a:solidFill>
                          <a:srgbClr val="F2F2F2"/>
                        </a:solidFill>
                        <a:latin typeface="Arial" panose="020B0604020202020204" pitchFamily="34" charset="0"/>
                        <a:ea typeface="FreightSansLFPro Medium"/>
                        <a:cs typeface="Arial" panose="020B0604020202020204" pitchFamily="34" charset="0"/>
                      </a:endParaRPr>
                    </a:p>
                  </a:txBody>
                  <a:tcPr marL="180000" marR="180000" marT="180000" marB="180000" horzOverflow="overflow">
                    <a:lnL w="12700">
                      <a:miter lim="400000"/>
                    </a:lnL>
                    <a:lnR w="12700">
                      <a:miter lim="400000"/>
                    </a:lnR>
                    <a:lnT w="12700">
                      <a:miter lim="400000"/>
                    </a:lnT>
                    <a:lnB w="12700">
                      <a:miter lim="400000"/>
                    </a:lnB>
                    <a:solidFill>
                      <a:srgbClr val="5E8FF3"/>
                    </a:solidFill>
                  </a:tcPr>
                </a:tc>
                <a:extLst>
                  <a:ext uri="{0D108BD9-81ED-4DB2-BD59-A6C34878D82A}">
                    <a16:rowId xmlns:a16="http://schemas.microsoft.com/office/drawing/2014/main" val="10003"/>
                  </a:ext>
                </a:extLst>
              </a:tr>
              <a:tr h="1425505">
                <a:tc>
                  <a:txBody>
                    <a:bodyPr/>
                    <a:lstStyle/>
                    <a:p>
                      <a:pPr algn="ctr" defTabSz="410763">
                        <a:defRPr sz="1800"/>
                      </a:pPr>
                      <a:r>
                        <a:rPr sz="2000" b="1">
                          <a:solidFill>
                            <a:srgbClr val="FFFFFF"/>
                          </a:solidFill>
                          <a:latin typeface="Arial" panose="020B0604020202020204" pitchFamily="34" charset="0"/>
                          <a:ea typeface="FreightSansLFPro"/>
                          <a:cs typeface="Arial" panose="020B0604020202020204" pitchFamily="34" charset="0"/>
                          <a:sym typeface="FreightSansLFPro"/>
                        </a:rPr>
                        <a:t>Blocking</a:t>
                      </a:r>
                    </a:p>
                  </a:txBody>
                  <a:tcPr marL="180000" marR="180000" marT="180000" marB="180000" horzOverflow="overflow">
                    <a:lnL w="12700">
                      <a:miter lim="400000"/>
                    </a:lnL>
                    <a:lnR w="12700">
                      <a:miter lim="400000"/>
                    </a:lnR>
                    <a:lnT w="12700">
                      <a:miter lim="400000"/>
                    </a:lnT>
                    <a:lnB w="12700">
                      <a:miter lim="400000"/>
                    </a:lnB>
                    <a:solidFill>
                      <a:schemeClr val="accent1"/>
                    </a:solidFill>
                  </a:tcPr>
                </a:tc>
                <a:tc>
                  <a:txBody>
                    <a:bodyPr/>
                    <a:lstStyle/>
                    <a:p>
                      <a:pPr algn="ctr" defTabSz="410763">
                        <a:defRPr sz="2400">
                          <a:solidFill>
                            <a:srgbClr val="F2F2F2"/>
                          </a:solidFill>
                          <a:latin typeface="FreightSansLFPro Medium"/>
                          <a:ea typeface="FreightSansLFPro Medium"/>
                          <a:cs typeface="FreightSansLFPro Medium"/>
                        </a:defRPr>
                      </a:pPr>
                      <a:r>
                        <a:rPr lang="en-US" sz="2000" dirty="0">
                          <a:latin typeface="Arial" panose="020B0604020202020204" pitchFamily="34" charset="0"/>
                          <a:cs typeface="Arial" panose="020B0604020202020204" pitchFamily="34" charset="0"/>
                        </a:rPr>
                        <a:t>Automatically</a:t>
                      </a:r>
                      <a:r>
                        <a:rPr lang="en-US" sz="2000" baseline="0" dirty="0">
                          <a:latin typeface="Arial" panose="020B0604020202020204" pitchFamily="34" charset="0"/>
                          <a:cs typeface="Arial" panose="020B0604020202020204" pitchFamily="34" charset="0"/>
                        </a:rPr>
                        <a:t> unfriends, and </a:t>
                      </a:r>
                      <a:r>
                        <a:rPr sz="2000" dirty="0">
                          <a:latin typeface="Arial" panose="020B0604020202020204" pitchFamily="34" charset="0"/>
                          <a:cs typeface="Arial" panose="020B0604020202020204" pitchFamily="34" charset="0"/>
                        </a:rPr>
                        <a:t>person will not be viewable and you cannot be viewed by the person you blocked. </a:t>
                      </a:r>
                      <a:endParaRPr sz="2000" dirty="0">
                        <a:latin typeface="Arial" panose="020B0604020202020204" pitchFamily="34" charset="0"/>
                        <a:ea typeface="Helvetica Neue Medium"/>
                        <a:cs typeface="Arial" panose="020B0604020202020204" pitchFamily="34" charset="0"/>
                        <a:sym typeface="Helvetica Neue Medium"/>
                      </a:endParaRPr>
                    </a:p>
                  </a:txBody>
                  <a:tcPr marL="180000" marR="180000" marT="180000" marB="180000" horzOverflow="overflow">
                    <a:lnL w="12700">
                      <a:miter lim="400000"/>
                    </a:lnL>
                    <a:lnR w="12700">
                      <a:miter lim="400000"/>
                    </a:lnR>
                    <a:lnT w="12700">
                      <a:miter lim="400000"/>
                    </a:lnT>
                    <a:lnB w="12700">
                      <a:miter lim="400000"/>
                    </a:lnB>
                    <a:solidFill>
                      <a:schemeClr val="accent1"/>
                    </a:solidFill>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3774444018"/>
      </p:ext>
    </p:extLst>
  </p:cSld>
  <p:clrMapOvr>
    <a:masterClrMapping/>
  </p:clrMapOvr>
  <p:transition spd="slow">
    <p:wip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his is a horse">
            <a:extLst>
              <a:ext uri="{FF2B5EF4-FFF2-40B4-BE49-F238E27FC236}">
                <a16:creationId xmlns:a16="http://schemas.microsoft.com/office/drawing/2014/main" id="{C7A4FE58-3223-48FE-ADED-6FDBF56A2D5E}"/>
              </a:ext>
            </a:extLst>
          </p:cNvPr>
          <p:cNvSpPr txBox="1">
            <a:spLocks/>
          </p:cNvSpPr>
          <p:nvPr/>
        </p:nvSpPr>
        <p:spPr>
          <a:xfrm>
            <a:off x="676984" y="1511446"/>
            <a:ext cx="5016500" cy="3856620"/>
          </a:xfrm>
          <a:prstGeom prst="rect">
            <a:avLst/>
          </a:prstGeom>
          <a:ln w="12700">
            <a:miter lim="400000"/>
          </a:ln>
          <a:extLst>
            <a:ext uri="{C572A759-6A51-4108-AA02-DFA0A04FC94B}">
              <ma14:wrappingTextBoxFlag xmlns="" xmlns:ma14="http://schemas.microsoft.com/office/mac/drawingml/2011/main" val="1"/>
            </a:ext>
          </a:extLst>
        </p:spPr>
        <p:txBody>
          <a:bodyPr lIns="0" tIns="0" rIns="0" bIns="0" anchor="ctr">
            <a:normAutofit/>
          </a:bodyPr>
          <a:lstStyle>
            <a:lvl1pPr marL="0" marR="0" indent="0" algn="ctr" defTabSz="1219225" rtl="0" latinLnBrk="0">
              <a:lnSpc>
                <a:spcPct val="94000"/>
              </a:lnSpc>
              <a:spcBef>
                <a:spcPts val="3000"/>
              </a:spcBef>
              <a:spcAft>
                <a:spcPts val="0"/>
              </a:spcAft>
              <a:buClrTx/>
              <a:buSzTx/>
              <a:buFontTx/>
              <a:buNone/>
              <a:tabLst/>
              <a:defRPr sz="7200" b="0" i="0" u="none" strike="noStrike" cap="none" spc="0" baseline="0">
                <a:ln>
                  <a:noFill/>
                </a:ln>
                <a:solidFill>
                  <a:srgbClr val="FFFFFF"/>
                </a:solidFill>
                <a:uFillTx/>
                <a:latin typeface="+mj-lt"/>
                <a:ea typeface="+mj-ea"/>
                <a:cs typeface="+mj-cs"/>
                <a:sym typeface="FreightSansLFPro Medium"/>
              </a:defRPr>
            </a:lvl1pPr>
            <a:lvl2pPr marL="1141185" marR="0" indent="-544285" algn="l" defTabSz="1219200" rtl="0" latinLnBrk="0">
              <a:lnSpc>
                <a:spcPct val="115000"/>
              </a:lnSpc>
              <a:spcBef>
                <a:spcPts val="0"/>
              </a:spcBef>
              <a:spcAft>
                <a:spcPts val="0"/>
              </a:spcAft>
              <a:buClr>
                <a:schemeClr val="accent2">
                  <a:lumOff val="21764"/>
                </a:schemeClr>
              </a:buClr>
              <a:buSzPts val="2400"/>
              <a:buFontTx/>
              <a:buChar char="○"/>
              <a:tabLst/>
              <a:defRPr sz="2400" b="0" i="0" u="none" strike="noStrike" cap="none" spc="0" baseline="0">
                <a:ln>
                  <a:noFill/>
                </a:ln>
                <a:solidFill>
                  <a:schemeClr val="accent2">
                    <a:lumOff val="21764"/>
                  </a:schemeClr>
                </a:solidFill>
                <a:uFillTx/>
                <a:latin typeface="+mn-lt"/>
                <a:ea typeface="+mn-ea"/>
                <a:cs typeface="+mn-cs"/>
                <a:sym typeface="FreightSansLFPro"/>
              </a:defRPr>
            </a:lvl2pPr>
            <a:lvl3pPr marL="1598385" marR="0" indent="-544285" algn="l" defTabSz="1219200" rtl="0" latinLnBrk="0">
              <a:lnSpc>
                <a:spcPct val="115000"/>
              </a:lnSpc>
              <a:spcBef>
                <a:spcPts val="0"/>
              </a:spcBef>
              <a:spcAft>
                <a:spcPts val="0"/>
              </a:spcAft>
              <a:buClr>
                <a:schemeClr val="accent2">
                  <a:lumOff val="21764"/>
                </a:schemeClr>
              </a:buClr>
              <a:buSzPts val="2400"/>
              <a:buFontTx/>
              <a:buChar char="■"/>
              <a:tabLst/>
              <a:defRPr sz="2400" b="0" i="0" u="none" strike="noStrike" cap="none" spc="0" baseline="0">
                <a:ln>
                  <a:noFill/>
                </a:ln>
                <a:solidFill>
                  <a:schemeClr val="accent2">
                    <a:lumOff val="21764"/>
                  </a:schemeClr>
                </a:solidFill>
                <a:uFillTx/>
                <a:latin typeface="+mn-lt"/>
                <a:ea typeface="+mn-ea"/>
                <a:cs typeface="+mn-cs"/>
                <a:sym typeface="FreightSansLFPro"/>
              </a:defRPr>
            </a:lvl3pPr>
            <a:lvl4pPr marL="2055585" marR="0" indent="-544285" algn="l" defTabSz="1219200" rtl="0" latinLnBrk="0">
              <a:lnSpc>
                <a:spcPct val="115000"/>
              </a:lnSpc>
              <a:spcBef>
                <a:spcPts val="0"/>
              </a:spcBef>
              <a:spcAft>
                <a:spcPts val="0"/>
              </a:spcAft>
              <a:buClr>
                <a:schemeClr val="accent2">
                  <a:lumOff val="21764"/>
                </a:schemeClr>
              </a:buClr>
              <a:buSzPts val="2400"/>
              <a:buFontTx/>
              <a:buChar char="●"/>
              <a:tabLst/>
              <a:defRPr sz="2400" b="0" i="0" u="none" strike="noStrike" cap="none" spc="0" baseline="0">
                <a:ln>
                  <a:noFill/>
                </a:ln>
                <a:solidFill>
                  <a:schemeClr val="accent2">
                    <a:lumOff val="21764"/>
                  </a:schemeClr>
                </a:solidFill>
                <a:uFillTx/>
                <a:latin typeface="+mn-lt"/>
                <a:ea typeface="+mn-ea"/>
                <a:cs typeface="+mn-cs"/>
                <a:sym typeface="FreightSansLFPro"/>
              </a:defRPr>
            </a:lvl4pPr>
            <a:lvl5pPr marL="2512785" marR="0" indent="-544285" algn="l" defTabSz="1219200" rtl="0" latinLnBrk="0">
              <a:lnSpc>
                <a:spcPct val="115000"/>
              </a:lnSpc>
              <a:spcBef>
                <a:spcPts val="0"/>
              </a:spcBef>
              <a:spcAft>
                <a:spcPts val="0"/>
              </a:spcAft>
              <a:buClr>
                <a:schemeClr val="accent2">
                  <a:lumOff val="21764"/>
                </a:schemeClr>
              </a:buClr>
              <a:buSzPts val="2400"/>
              <a:buFontTx/>
              <a:buChar char="○"/>
              <a:tabLst/>
              <a:defRPr sz="2400" b="0" i="0" u="none" strike="noStrike" cap="none" spc="0" baseline="0">
                <a:ln>
                  <a:noFill/>
                </a:ln>
                <a:solidFill>
                  <a:schemeClr val="accent2">
                    <a:lumOff val="21764"/>
                  </a:schemeClr>
                </a:solidFill>
                <a:uFillTx/>
                <a:latin typeface="+mn-lt"/>
                <a:ea typeface="+mn-ea"/>
                <a:cs typeface="+mn-cs"/>
                <a:sym typeface="FreightSansLFPro"/>
              </a:defRPr>
            </a:lvl5pPr>
            <a:lvl6pPr marL="2969985" marR="0" indent="-544285" algn="l" defTabSz="1219200" rtl="0" latinLnBrk="0">
              <a:lnSpc>
                <a:spcPct val="115000"/>
              </a:lnSpc>
              <a:spcBef>
                <a:spcPts val="0"/>
              </a:spcBef>
              <a:spcAft>
                <a:spcPts val="0"/>
              </a:spcAft>
              <a:buClr>
                <a:schemeClr val="accent2">
                  <a:lumOff val="21764"/>
                </a:schemeClr>
              </a:buClr>
              <a:buSzPts val="2400"/>
              <a:buFontTx/>
              <a:buChar char="■"/>
              <a:tabLst/>
              <a:defRPr sz="2400" b="0" i="0" u="none" strike="noStrike" cap="none" spc="0" baseline="0">
                <a:ln>
                  <a:noFill/>
                </a:ln>
                <a:solidFill>
                  <a:schemeClr val="accent2">
                    <a:lumOff val="21764"/>
                  </a:schemeClr>
                </a:solidFill>
                <a:uFillTx/>
                <a:latin typeface="+mn-lt"/>
                <a:ea typeface="+mn-ea"/>
                <a:cs typeface="+mn-cs"/>
                <a:sym typeface="FreightSansLFPro"/>
              </a:defRPr>
            </a:lvl6pPr>
            <a:lvl7pPr marL="3427185" marR="0" indent="-544285" algn="l" defTabSz="1219200" rtl="0" latinLnBrk="0">
              <a:lnSpc>
                <a:spcPct val="115000"/>
              </a:lnSpc>
              <a:spcBef>
                <a:spcPts val="0"/>
              </a:spcBef>
              <a:spcAft>
                <a:spcPts val="0"/>
              </a:spcAft>
              <a:buClr>
                <a:schemeClr val="accent2">
                  <a:lumOff val="21764"/>
                </a:schemeClr>
              </a:buClr>
              <a:buSzPts val="2400"/>
              <a:buFontTx/>
              <a:buChar char="●"/>
              <a:tabLst/>
              <a:defRPr sz="2400" b="0" i="0" u="none" strike="noStrike" cap="none" spc="0" baseline="0">
                <a:ln>
                  <a:noFill/>
                </a:ln>
                <a:solidFill>
                  <a:schemeClr val="accent2">
                    <a:lumOff val="21764"/>
                  </a:schemeClr>
                </a:solidFill>
                <a:uFillTx/>
                <a:latin typeface="+mn-lt"/>
                <a:ea typeface="+mn-ea"/>
                <a:cs typeface="+mn-cs"/>
                <a:sym typeface="FreightSansLFPro"/>
              </a:defRPr>
            </a:lvl7pPr>
            <a:lvl8pPr marL="3884385" marR="0" indent="-544285" algn="l" defTabSz="1219200" rtl="0" latinLnBrk="0">
              <a:lnSpc>
                <a:spcPct val="115000"/>
              </a:lnSpc>
              <a:spcBef>
                <a:spcPts val="0"/>
              </a:spcBef>
              <a:spcAft>
                <a:spcPts val="0"/>
              </a:spcAft>
              <a:buClr>
                <a:schemeClr val="accent2">
                  <a:lumOff val="21764"/>
                </a:schemeClr>
              </a:buClr>
              <a:buSzPts val="2400"/>
              <a:buFontTx/>
              <a:buChar char="○"/>
              <a:tabLst/>
              <a:defRPr sz="2400" b="0" i="0" u="none" strike="noStrike" cap="none" spc="0" baseline="0">
                <a:ln>
                  <a:noFill/>
                </a:ln>
                <a:solidFill>
                  <a:schemeClr val="accent2">
                    <a:lumOff val="21764"/>
                  </a:schemeClr>
                </a:solidFill>
                <a:uFillTx/>
                <a:latin typeface="+mn-lt"/>
                <a:ea typeface="+mn-ea"/>
                <a:cs typeface="+mn-cs"/>
                <a:sym typeface="FreightSansLFPro"/>
              </a:defRPr>
            </a:lvl8pPr>
            <a:lvl9pPr marL="4341585" marR="0" indent="-544285" algn="l" defTabSz="1219200" rtl="0" latinLnBrk="0">
              <a:lnSpc>
                <a:spcPct val="115000"/>
              </a:lnSpc>
              <a:spcBef>
                <a:spcPts val="0"/>
              </a:spcBef>
              <a:spcAft>
                <a:spcPts val="0"/>
              </a:spcAft>
              <a:buClr>
                <a:schemeClr val="accent2">
                  <a:lumOff val="21764"/>
                </a:schemeClr>
              </a:buClr>
              <a:buSzPts val="2400"/>
              <a:buFontTx/>
              <a:buChar char="■"/>
              <a:tabLst/>
              <a:defRPr sz="2400" b="0" i="0" u="none" strike="noStrike" cap="none" spc="0" baseline="0">
                <a:ln>
                  <a:noFill/>
                </a:ln>
                <a:solidFill>
                  <a:schemeClr val="accent2">
                    <a:lumOff val="21764"/>
                  </a:schemeClr>
                </a:solidFill>
                <a:uFillTx/>
                <a:latin typeface="+mn-lt"/>
                <a:ea typeface="+mn-ea"/>
                <a:cs typeface="+mn-cs"/>
                <a:sym typeface="FreightSansLFPro"/>
              </a:defRPr>
            </a:lvl9pPr>
          </a:lstStyle>
          <a:p>
            <a:r>
              <a:rPr lang="en-GB" sz="5000" dirty="0">
                <a:latin typeface="Arial" panose="020B0604020202020204" pitchFamily="34" charset="0"/>
                <a:cs typeface="Arial" panose="020B0604020202020204" pitchFamily="34" charset="0"/>
              </a:rPr>
              <a:t>Taking time to reflect</a:t>
            </a:r>
          </a:p>
        </p:txBody>
      </p:sp>
      <p:pic>
        <p:nvPicPr>
          <p:cNvPr id="3" name="Picture 2">
            <a:extLst>
              <a:ext uri="{FF2B5EF4-FFF2-40B4-BE49-F238E27FC236}">
                <a16:creationId xmlns:a16="http://schemas.microsoft.com/office/drawing/2014/main" id="{0B96265B-A9FD-46F9-A713-9E58080F393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129696" y="5658678"/>
            <a:ext cx="1681595" cy="945898"/>
          </a:xfrm>
          <a:prstGeom prst="rect">
            <a:avLst/>
          </a:prstGeom>
        </p:spPr>
      </p:pic>
    </p:spTree>
    <p:extLst>
      <p:ext uri="{BB962C8B-B14F-4D97-AF65-F5344CB8AC3E}">
        <p14:creationId xmlns:p14="http://schemas.microsoft.com/office/powerpoint/2010/main" val="1262045858"/>
      </p:ext>
    </p:extLst>
  </p:cSld>
  <p:clrMapOvr>
    <a:masterClrMapping/>
  </p:clrMapOvr>
  <p:transition spd="slow">
    <p:wip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his is a horse">
            <a:extLst>
              <a:ext uri="{FF2B5EF4-FFF2-40B4-BE49-F238E27FC236}">
                <a16:creationId xmlns:a16="http://schemas.microsoft.com/office/drawing/2014/main" id="{4E2A68E8-C532-41BD-8B8A-5D85D23D2205}"/>
              </a:ext>
            </a:extLst>
          </p:cNvPr>
          <p:cNvSpPr txBox="1">
            <a:spLocks/>
          </p:cNvSpPr>
          <p:nvPr/>
        </p:nvSpPr>
        <p:spPr>
          <a:xfrm>
            <a:off x="678383" y="2927882"/>
            <a:ext cx="5016500" cy="2150577"/>
          </a:xfrm>
          <a:prstGeom prst="rect">
            <a:avLst/>
          </a:prstGeom>
          <a:ln w="12700">
            <a:miter lim="400000"/>
          </a:ln>
          <a:extLst>
            <a:ext uri="{C572A759-6A51-4108-AA02-DFA0A04FC94B}">
              <ma14:wrappingTextBoxFlag xmlns="" xmlns:ma14="http://schemas.microsoft.com/office/mac/drawingml/2011/main" val="1"/>
            </a:ext>
          </a:extLst>
        </p:spPr>
        <p:txBody>
          <a:bodyPr lIns="0" tIns="0" rIns="0" bIns="0" anchor="ctr">
            <a:normAutofit/>
          </a:bodyPr>
          <a:lstStyle>
            <a:lvl1pPr marL="0" marR="0" indent="0" algn="ctr" defTabSz="1219225" rtl="0" latinLnBrk="0">
              <a:lnSpc>
                <a:spcPct val="94000"/>
              </a:lnSpc>
              <a:spcBef>
                <a:spcPts val="3000"/>
              </a:spcBef>
              <a:spcAft>
                <a:spcPts val="0"/>
              </a:spcAft>
              <a:buClrTx/>
              <a:buSzTx/>
              <a:buFontTx/>
              <a:buNone/>
              <a:tabLst/>
              <a:defRPr sz="7200" b="0" i="0" u="none" strike="noStrike" cap="none" spc="0" baseline="0">
                <a:ln>
                  <a:noFill/>
                </a:ln>
                <a:solidFill>
                  <a:srgbClr val="FFFFFF"/>
                </a:solidFill>
                <a:uFillTx/>
                <a:latin typeface="+mj-lt"/>
                <a:ea typeface="+mj-ea"/>
                <a:cs typeface="+mj-cs"/>
                <a:sym typeface="FreightSansLFPro Medium"/>
              </a:defRPr>
            </a:lvl1pPr>
            <a:lvl2pPr marL="1141185" marR="0" indent="-544285" algn="l" defTabSz="1219200" rtl="0" latinLnBrk="0">
              <a:lnSpc>
                <a:spcPct val="115000"/>
              </a:lnSpc>
              <a:spcBef>
                <a:spcPts val="0"/>
              </a:spcBef>
              <a:spcAft>
                <a:spcPts val="0"/>
              </a:spcAft>
              <a:buClr>
                <a:schemeClr val="accent2">
                  <a:lumOff val="21764"/>
                </a:schemeClr>
              </a:buClr>
              <a:buSzPts val="2400"/>
              <a:buFontTx/>
              <a:buChar char="○"/>
              <a:tabLst/>
              <a:defRPr sz="2400" b="0" i="0" u="none" strike="noStrike" cap="none" spc="0" baseline="0">
                <a:ln>
                  <a:noFill/>
                </a:ln>
                <a:solidFill>
                  <a:schemeClr val="accent2">
                    <a:lumOff val="21764"/>
                  </a:schemeClr>
                </a:solidFill>
                <a:uFillTx/>
                <a:latin typeface="+mn-lt"/>
                <a:ea typeface="+mn-ea"/>
                <a:cs typeface="+mn-cs"/>
                <a:sym typeface="FreightSansLFPro"/>
              </a:defRPr>
            </a:lvl2pPr>
            <a:lvl3pPr marL="1598385" marR="0" indent="-544285" algn="l" defTabSz="1219200" rtl="0" latinLnBrk="0">
              <a:lnSpc>
                <a:spcPct val="115000"/>
              </a:lnSpc>
              <a:spcBef>
                <a:spcPts val="0"/>
              </a:spcBef>
              <a:spcAft>
                <a:spcPts val="0"/>
              </a:spcAft>
              <a:buClr>
                <a:schemeClr val="accent2">
                  <a:lumOff val="21764"/>
                </a:schemeClr>
              </a:buClr>
              <a:buSzPts val="2400"/>
              <a:buFontTx/>
              <a:buChar char="■"/>
              <a:tabLst/>
              <a:defRPr sz="2400" b="0" i="0" u="none" strike="noStrike" cap="none" spc="0" baseline="0">
                <a:ln>
                  <a:noFill/>
                </a:ln>
                <a:solidFill>
                  <a:schemeClr val="accent2">
                    <a:lumOff val="21764"/>
                  </a:schemeClr>
                </a:solidFill>
                <a:uFillTx/>
                <a:latin typeface="+mn-lt"/>
                <a:ea typeface="+mn-ea"/>
                <a:cs typeface="+mn-cs"/>
                <a:sym typeface="FreightSansLFPro"/>
              </a:defRPr>
            </a:lvl3pPr>
            <a:lvl4pPr marL="2055585" marR="0" indent="-544285" algn="l" defTabSz="1219200" rtl="0" latinLnBrk="0">
              <a:lnSpc>
                <a:spcPct val="115000"/>
              </a:lnSpc>
              <a:spcBef>
                <a:spcPts val="0"/>
              </a:spcBef>
              <a:spcAft>
                <a:spcPts val="0"/>
              </a:spcAft>
              <a:buClr>
                <a:schemeClr val="accent2">
                  <a:lumOff val="21764"/>
                </a:schemeClr>
              </a:buClr>
              <a:buSzPts val="2400"/>
              <a:buFontTx/>
              <a:buChar char="●"/>
              <a:tabLst/>
              <a:defRPr sz="2400" b="0" i="0" u="none" strike="noStrike" cap="none" spc="0" baseline="0">
                <a:ln>
                  <a:noFill/>
                </a:ln>
                <a:solidFill>
                  <a:schemeClr val="accent2">
                    <a:lumOff val="21764"/>
                  </a:schemeClr>
                </a:solidFill>
                <a:uFillTx/>
                <a:latin typeface="+mn-lt"/>
                <a:ea typeface="+mn-ea"/>
                <a:cs typeface="+mn-cs"/>
                <a:sym typeface="FreightSansLFPro"/>
              </a:defRPr>
            </a:lvl4pPr>
            <a:lvl5pPr marL="2512785" marR="0" indent="-544285" algn="l" defTabSz="1219200" rtl="0" latinLnBrk="0">
              <a:lnSpc>
                <a:spcPct val="115000"/>
              </a:lnSpc>
              <a:spcBef>
                <a:spcPts val="0"/>
              </a:spcBef>
              <a:spcAft>
                <a:spcPts val="0"/>
              </a:spcAft>
              <a:buClr>
                <a:schemeClr val="accent2">
                  <a:lumOff val="21764"/>
                </a:schemeClr>
              </a:buClr>
              <a:buSzPts val="2400"/>
              <a:buFontTx/>
              <a:buChar char="○"/>
              <a:tabLst/>
              <a:defRPr sz="2400" b="0" i="0" u="none" strike="noStrike" cap="none" spc="0" baseline="0">
                <a:ln>
                  <a:noFill/>
                </a:ln>
                <a:solidFill>
                  <a:schemeClr val="accent2">
                    <a:lumOff val="21764"/>
                  </a:schemeClr>
                </a:solidFill>
                <a:uFillTx/>
                <a:latin typeface="+mn-lt"/>
                <a:ea typeface="+mn-ea"/>
                <a:cs typeface="+mn-cs"/>
                <a:sym typeface="FreightSansLFPro"/>
              </a:defRPr>
            </a:lvl5pPr>
            <a:lvl6pPr marL="2969985" marR="0" indent="-544285" algn="l" defTabSz="1219200" rtl="0" latinLnBrk="0">
              <a:lnSpc>
                <a:spcPct val="115000"/>
              </a:lnSpc>
              <a:spcBef>
                <a:spcPts val="0"/>
              </a:spcBef>
              <a:spcAft>
                <a:spcPts val="0"/>
              </a:spcAft>
              <a:buClr>
                <a:schemeClr val="accent2">
                  <a:lumOff val="21764"/>
                </a:schemeClr>
              </a:buClr>
              <a:buSzPts val="2400"/>
              <a:buFontTx/>
              <a:buChar char="■"/>
              <a:tabLst/>
              <a:defRPr sz="2400" b="0" i="0" u="none" strike="noStrike" cap="none" spc="0" baseline="0">
                <a:ln>
                  <a:noFill/>
                </a:ln>
                <a:solidFill>
                  <a:schemeClr val="accent2">
                    <a:lumOff val="21764"/>
                  </a:schemeClr>
                </a:solidFill>
                <a:uFillTx/>
                <a:latin typeface="+mn-lt"/>
                <a:ea typeface="+mn-ea"/>
                <a:cs typeface="+mn-cs"/>
                <a:sym typeface="FreightSansLFPro"/>
              </a:defRPr>
            </a:lvl6pPr>
            <a:lvl7pPr marL="3427185" marR="0" indent="-544285" algn="l" defTabSz="1219200" rtl="0" latinLnBrk="0">
              <a:lnSpc>
                <a:spcPct val="115000"/>
              </a:lnSpc>
              <a:spcBef>
                <a:spcPts val="0"/>
              </a:spcBef>
              <a:spcAft>
                <a:spcPts val="0"/>
              </a:spcAft>
              <a:buClr>
                <a:schemeClr val="accent2">
                  <a:lumOff val="21764"/>
                </a:schemeClr>
              </a:buClr>
              <a:buSzPts val="2400"/>
              <a:buFontTx/>
              <a:buChar char="●"/>
              <a:tabLst/>
              <a:defRPr sz="2400" b="0" i="0" u="none" strike="noStrike" cap="none" spc="0" baseline="0">
                <a:ln>
                  <a:noFill/>
                </a:ln>
                <a:solidFill>
                  <a:schemeClr val="accent2">
                    <a:lumOff val="21764"/>
                  </a:schemeClr>
                </a:solidFill>
                <a:uFillTx/>
                <a:latin typeface="+mn-lt"/>
                <a:ea typeface="+mn-ea"/>
                <a:cs typeface="+mn-cs"/>
                <a:sym typeface="FreightSansLFPro"/>
              </a:defRPr>
            </a:lvl7pPr>
            <a:lvl8pPr marL="3884385" marR="0" indent="-544285" algn="l" defTabSz="1219200" rtl="0" latinLnBrk="0">
              <a:lnSpc>
                <a:spcPct val="115000"/>
              </a:lnSpc>
              <a:spcBef>
                <a:spcPts val="0"/>
              </a:spcBef>
              <a:spcAft>
                <a:spcPts val="0"/>
              </a:spcAft>
              <a:buClr>
                <a:schemeClr val="accent2">
                  <a:lumOff val="21764"/>
                </a:schemeClr>
              </a:buClr>
              <a:buSzPts val="2400"/>
              <a:buFontTx/>
              <a:buChar char="○"/>
              <a:tabLst/>
              <a:defRPr sz="2400" b="0" i="0" u="none" strike="noStrike" cap="none" spc="0" baseline="0">
                <a:ln>
                  <a:noFill/>
                </a:ln>
                <a:solidFill>
                  <a:schemeClr val="accent2">
                    <a:lumOff val="21764"/>
                  </a:schemeClr>
                </a:solidFill>
                <a:uFillTx/>
                <a:latin typeface="+mn-lt"/>
                <a:ea typeface="+mn-ea"/>
                <a:cs typeface="+mn-cs"/>
                <a:sym typeface="FreightSansLFPro"/>
              </a:defRPr>
            </a:lvl8pPr>
            <a:lvl9pPr marL="4341585" marR="0" indent="-544285" algn="l" defTabSz="1219200" rtl="0" latinLnBrk="0">
              <a:lnSpc>
                <a:spcPct val="115000"/>
              </a:lnSpc>
              <a:spcBef>
                <a:spcPts val="0"/>
              </a:spcBef>
              <a:spcAft>
                <a:spcPts val="0"/>
              </a:spcAft>
              <a:buClr>
                <a:schemeClr val="accent2">
                  <a:lumOff val="21764"/>
                </a:schemeClr>
              </a:buClr>
              <a:buSzPts val="2400"/>
              <a:buFontTx/>
              <a:buChar char="■"/>
              <a:tabLst/>
              <a:defRPr sz="2400" b="0" i="0" u="none" strike="noStrike" cap="none" spc="0" baseline="0">
                <a:ln>
                  <a:noFill/>
                </a:ln>
                <a:solidFill>
                  <a:schemeClr val="accent2">
                    <a:lumOff val="21764"/>
                  </a:schemeClr>
                </a:solidFill>
                <a:uFillTx/>
                <a:latin typeface="+mn-lt"/>
                <a:ea typeface="+mn-ea"/>
                <a:cs typeface="+mn-cs"/>
                <a:sym typeface="FreightSansLFPro"/>
              </a:defRPr>
            </a:lvl9pPr>
          </a:lstStyle>
          <a:p>
            <a:r>
              <a:rPr lang="en-GB" sz="5000" dirty="0">
                <a:latin typeface="Arial" panose="020B0604020202020204" pitchFamily="34" charset="0"/>
                <a:cs typeface="Arial" panose="020B0604020202020204" pitchFamily="34" charset="0"/>
              </a:rPr>
              <a:t>Policies</a:t>
            </a:r>
          </a:p>
        </p:txBody>
      </p:sp>
      <p:grpSp>
        <p:nvGrpSpPr>
          <p:cNvPr id="3" name="Group 27">
            <a:extLst>
              <a:ext uri="{FF2B5EF4-FFF2-40B4-BE49-F238E27FC236}">
                <a16:creationId xmlns:a16="http://schemas.microsoft.com/office/drawing/2014/main" id="{875614FF-EEF9-47FA-8E1E-80426D8213D6}"/>
              </a:ext>
            </a:extLst>
          </p:cNvPr>
          <p:cNvGrpSpPr/>
          <p:nvPr/>
        </p:nvGrpSpPr>
        <p:grpSpPr>
          <a:xfrm>
            <a:off x="678383" y="1867879"/>
            <a:ext cx="5016500" cy="682331"/>
            <a:chOff x="0" y="-1"/>
            <a:chExt cx="5016500" cy="682329"/>
          </a:xfrm>
        </p:grpSpPr>
        <p:sp>
          <p:nvSpPr>
            <p:cNvPr id="4" name="Straight Connector 21">
              <a:extLst>
                <a:ext uri="{FF2B5EF4-FFF2-40B4-BE49-F238E27FC236}">
                  <a16:creationId xmlns:a16="http://schemas.microsoft.com/office/drawing/2014/main" id="{98D02FE5-8F99-4699-BBD0-65D3F90AC202}"/>
                </a:ext>
              </a:extLst>
            </p:cNvPr>
            <p:cNvSpPr/>
            <p:nvPr/>
          </p:nvSpPr>
          <p:spPr>
            <a:xfrm>
              <a:off x="0" y="682327"/>
              <a:ext cx="5016500" cy="1"/>
            </a:xfrm>
            <a:prstGeom prst="line">
              <a:avLst/>
            </a:prstGeom>
            <a:noFill/>
            <a:ln w="50800" cap="flat">
              <a:solidFill>
                <a:srgbClr val="FFFFFF"/>
              </a:solidFill>
              <a:prstDash val="solid"/>
              <a:miter lim="800000"/>
            </a:ln>
            <a:effectLst/>
          </p:spPr>
          <p:txBody>
            <a:bodyPr wrap="square" lIns="45718" tIns="45718" rIns="45718" bIns="45718" numCol="1" anchor="t">
              <a:noAutofit/>
            </a:bodyPr>
            <a:lstStyle/>
            <a:p>
              <a:pPr defTabSz="914400">
                <a:defRPr>
                  <a:solidFill>
                    <a:srgbClr val="7D8490"/>
                  </a:solidFill>
                </a:defRPr>
              </a:pPr>
              <a:endParaRPr dirty="0">
                <a:latin typeface="Arial" panose="020B0604020202020204" pitchFamily="34" charset="0"/>
                <a:cs typeface="Arial" panose="020B0604020202020204" pitchFamily="34" charset="0"/>
              </a:endParaRPr>
            </a:p>
          </p:txBody>
        </p:sp>
        <p:sp>
          <p:nvSpPr>
            <p:cNvPr id="5" name="TextBox 26">
              <a:extLst>
                <a:ext uri="{FF2B5EF4-FFF2-40B4-BE49-F238E27FC236}">
                  <a16:creationId xmlns:a16="http://schemas.microsoft.com/office/drawing/2014/main" id="{FF197A32-0222-4418-9B2D-0EAB3168D688}"/>
                </a:ext>
              </a:extLst>
            </p:cNvPr>
            <p:cNvSpPr/>
            <p:nvPr/>
          </p:nvSpPr>
          <p:spPr>
            <a:xfrm>
              <a:off x="0" y="-1"/>
              <a:ext cx="5016500" cy="492439"/>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45719" tIns="45719" rIns="45719" bIns="45719" numCol="1" anchor="t">
              <a:spAutoFit/>
            </a:bodyPr>
            <a:lstStyle>
              <a:lvl1pPr algn="ctr" defTabSz="914418">
                <a:defRPr sz="2600" b="1">
                  <a:solidFill>
                    <a:srgbClr val="FFFFFF"/>
                  </a:solidFill>
                </a:defRPr>
              </a:lvl1pPr>
            </a:lstStyle>
            <a:p>
              <a:r>
                <a:rPr lang="en-US" b="0" dirty="0">
                  <a:latin typeface="Arial" panose="020B0604020202020204" pitchFamily="34" charset="0"/>
                  <a:cs typeface="Arial" panose="020B0604020202020204" pitchFamily="34" charset="0"/>
                </a:rPr>
                <a:t>The bigger picture</a:t>
              </a:r>
            </a:p>
          </p:txBody>
        </p:sp>
      </p:grpSp>
      <p:sp>
        <p:nvSpPr>
          <p:cNvPr id="6" name="Rectangle 5">
            <a:extLst>
              <a:ext uri="{FF2B5EF4-FFF2-40B4-BE49-F238E27FC236}">
                <a16:creationId xmlns:a16="http://schemas.microsoft.com/office/drawing/2014/main" id="{7413B995-6947-4BEC-87FE-6B1746FF6BD4}"/>
              </a:ext>
            </a:extLst>
          </p:cNvPr>
          <p:cNvSpPr/>
          <p:nvPr/>
        </p:nvSpPr>
        <p:spPr>
          <a:xfrm>
            <a:off x="1267619" y="5679014"/>
            <a:ext cx="3860800" cy="307777"/>
          </a:xfrm>
          <a:prstGeom prst="rect">
            <a:avLst/>
          </a:prstGeom>
        </p:spPr>
        <p:txBody>
          <a:bodyPr wrap="square" rIns="45000">
            <a:spAutoFit/>
          </a:bodyPr>
          <a:lstStyle/>
          <a:p>
            <a:pPr lvl="0" algn="ctr" defTabSz="273050" hangingPunct="1">
              <a:defRPr/>
            </a:pPr>
            <a:r>
              <a:rPr lang="en-US" sz="1400" dirty="0">
                <a:solidFill>
                  <a:schemeClr val="bg1"/>
                </a:solidFill>
                <a:latin typeface="Arial" panose="020B0604020202020204" pitchFamily="34" charset="0"/>
                <a:ea typeface="FreightSansLFPro Medium" charset="0"/>
                <a:cs typeface="Arial" panose="020B0604020202020204" pitchFamily="34" charset="0"/>
                <a:sym typeface="Helvetica"/>
                <a:hlinkClick r:id="rId3">
                  <a:extLst>
                    <a:ext uri="{A12FA001-AC4F-418D-AE19-62706E023703}">
                      <ahyp:hlinkClr xmlns:ahyp="http://schemas.microsoft.com/office/drawing/2018/hyperlinkcolor" val="tx"/>
                    </a:ext>
                  </a:extLst>
                </a:hlinkClick>
              </a:rPr>
              <a:t>https://</a:t>
            </a:r>
            <a:r>
              <a:rPr lang="en-US" sz="1400" dirty="0" err="1">
                <a:solidFill>
                  <a:schemeClr val="bg1"/>
                </a:solidFill>
                <a:latin typeface="Arial" panose="020B0604020202020204" pitchFamily="34" charset="0"/>
                <a:ea typeface="FreightSansLFPro Medium" charset="0"/>
                <a:cs typeface="Arial" panose="020B0604020202020204" pitchFamily="34" charset="0"/>
                <a:sym typeface="Helvetica"/>
                <a:hlinkClick r:id="rId3">
                  <a:extLst>
                    <a:ext uri="{A12FA001-AC4F-418D-AE19-62706E023703}">
                      <ahyp:hlinkClr xmlns:ahyp="http://schemas.microsoft.com/office/drawing/2018/hyperlinkcolor" val="tx"/>
                    </a:ext>
                  </a:extLst>
                </a:hlinkClick>
              </a:rPr>
              <a:t>www.facebook.com</a:t>
            </a:r>
            <a:r>
              <a:rPr lang="en-US" sz="1400" dirty="0">
                <a:solidFill>
                  <a:schemeClr val="bg1"/>
                </a:solidFill>
                <a:latin typeface="Arial" panose="020B0604020202020204" pitchFamily="34" charset="0"/>
                <a:ea typeface="FreightSansLFPro Medium" charset="0"/>
                <a:cs typeface="Arial" panose="020B0604020202020204" pitchFamily="34" charset="0"/>
                <a:sym typeface="Helvetica"/>
                <a:hlinkClick r:id="rId3">
                  <a:extLst>
                    <a:ext uri="{A12FA001-AC4F-418D-AE19-62706E023703}">
                      <ahyp:hlinkClr xmlns:ahyp="http://schemas.microsoft.com/office/drawing/2018/hyperlinkcolor" val="tx"/>
                    </a:ext>
                  </a:extLst>
                </a:hlinkClick>
              </a:rPr>
              <a:t>/policies</a:t>
            </a:r>
            <a:endParaRPr lang="en-US" sz="1400" dirty="0">
              <a:solidFill>
                <a:schemeClr val="bg1"/>
              </a:solidFill>
              <a:latin typeface="Arial" panose="020B0604020202020204" pitchFamily="34" charset="0"/>
              <a:ea typeface="FreightSansLFPro Medium" charset="0"/>
              <a:cs typeface="Arial" panose="020B0604020202020204" pitchFamily="34" charset="0"/>
              <a:sym typeface="Helvetica"/>
            </a:endParaRPr>
          </a:p>
        </p:txBody>
      </p:sp>
    </p:spTree>
    <p:extLst>
      <p:ext uri="{BB962C8B-B14F-4D97-AF65-F5344CB8AC3E}">
        <p14:creationId xmlns:p14="http://schemas.microsoft.com/office/powerpoint/2010/main" val="1024170506"/>
      </p:ext>
    </p:extLst>
  </p:cSld>
  <p:clrMapOvr>
    <a:masterClrMapping/>
  </p:clrMapOvr>
  <p:transition spd="slow">
    <p:wip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his is a horse">
            <a:extLst>
              <a:ext uri="{FF2B5EF4-FFF2-40B4-BE49-F238E27FC236}">
                <a16:creationId xmlns:a16="http://schemas.microsoft.com/office/drawing/2014/main" id="{CF9B9160-C0FF-4CE9-9176-A0C94BFADE09}"/>
              </a:ext>
            </a:extLst>
          </p:cNvPr>
          <p:cNvSpPr txBox="1">
            <a:spLocks/>
          </p:cNvSpPr>
          <p:nvPr/>
        </p:nvSpPr>
        <p:spPr>
          <a:xfrm>
            <a:off x="678383" y="2927882"/>
            <a:ext cx="5016500" cy="2150577"/>
          </a:xfrm>
          <a:prstGeom prst="rect">
            <a:avLst/>
          </a:prstGeom>
          <a:ln w="12700">
            <a:miter lim="400000"/>
          </a:ln>
          <a:extLst>
            <a:ext uri="{C572A759-6A51-4108-AA02-DFA0A04FC94B}">
              <ma14:wrappingTextBoxFlag xmlns="" xmlns:ma14="http://schemas.microsoft.com/office/mac/drawingml/2011/main" val="1"/>
            </a:ext>
          </a:extLst>
        </p:spPr>
        <p:txBody>
          <a:bodyPr lIns="0" tIns="0" rIns="0" bIns="0" anchor="ctr">
            <a:normAutofit/>
          </a:bodyPr>
          <a:lstStyle>
            <a:lvl1pPr marL="0" marR="0" indent="0" algn="ctr" defTabSz="1219225" rtl="0" latinLnBrk="0">
              <a:lnSpc>
                <a:spcPct val="94000"/>
              </a:lnSpc>
              <a:spcBef>
                <a:spcPts val="3000"/>
              </a:spcBef>
              <a:spcAft>
                <a:spcPts val="0"/>
              </a:spcAft>
              <a:buClrTx/>
              <a:buSzTx/>
              <a:buFontTx/>
              <a:buNone/>
              <a:tabLst/>
              <a:defRPr sz="7200" b="0" i="0" u="none" strike="noStrike" cap="none" spc="0" baseline="0">
                <a:ln>
                  <a:noFill/>
                </a:ln>
                <a:solidFill>
                  <a:srgbClr val="FFFFFF"/>
                </a:solidFill>
                <a:uFillTx/>
                <a:latin typeface="+mj-lt"/>
                <a:ea typeface="+mj-ea"/>
                <a:cs typeface="+mj-cs"/>
                <a:sym typeface="FreightSansLFPro Medium"/>
              </a:defRPr>
            </a:lvl1pPr>
            <a:lvl2pPr marL="1141185" marR="0" indent="-544285" algn="l" defTabSz="1219200" rtl="0" latinLnBrk="0">
              <a:lnSpc>
                <a:spcPct val="115000"/>
              </a:lnSpc>
              <a:spcBef>
                <a:spcPts val="0"/>
              </a:spcBef>
              <a:spcAft>
                <a:spcPts val="0"/>
              </a:spcAft>
              <a:buClr>
                <a:schemeClr val="accent2">
                  <a:lumOff val="21764"/>
                </a:schemeClr>
              </a:buClr>
              <a:buSzPts val="2400"/>
              <a:buFontTx/>
              <a:buChar char="○"/>
              <a:tabLst/>
              <a:defRPr sz="2400" b="0" i="0" u="none" strike="noStrike" cap="none" spc="0" baseline="0">
                <a:ln>
                  <a:noFill/>
                </a:ln>
                <a:solidFill>
                  <a:schemeClr val="accent2">
                    <a:lumOff val="21764"/>
                  </a:schemeClr>
                </a:solidFill>
                <a:uFillTx/>
                <a:latin typeface="+mn-lt"/>
                <a:ea typeface="+mn-ea"/>
                <a:cs typeface="+mn-cs"/>
                <a:sym typeface="FreightSansLFPro"/>
              </a:defRPr>
            </a:lvl2pPr>
            <a:lvl3pPr marL="1598385" marR="0" indent="-544285" algn="l" defTabSz="1219200" rtl="0" latinLnBrk="0">
              <a:lnSpc>
                <a:spcPct val="115000"/>
              </a:lnSpc>
              <a:spcBef>
                <a:spcPts val="0"/>
              </a:spcBef>
              <a:spcAft>
                <a:spcPts val="0"/>
              </a:spcAft>
              <a:buClr>
                <a:schemeClr val="accent2">
                  <a:lumOff val="21764"/>
                </a:schemeClr>
              </a:buClr>
              <a:buSzPts val="2400"/>
              <a:buFontTx/>
              <a:buChar char="■"/>
              <a:tabLst/>
              <a:defRPr sz="2400" b="0" i="0" u="none" strike="noStrike" cap="none" spc="0" baseline="0">
                <a:ln>
                  <a:noFill/>
                </a:ln>
                <a:solidFill>
                  <a:schemeClr val="accent2">
                    <a:lumOff val="21764"/>
                  </a:schemeClr>
                </a:solidFill>
                <a:uFillTx/>
                <a:latin typeface="+mn-lt"/>
                <a:ea typeface="+mn-ea"/>
                <a:cs typeface="+mn-cs"/>
                <a:sym typeface="FreightSansLFPro"/>
              </a:defRPr>
            </a:lvl3pPr>
            <a:lvl4pPr marL="2055585" marR="0" indent="-544285" algn="l" defTabSz="1219200" rtl="0" latinLnBrk="0">
              <a:lnSpc>
                <a:spcPct val="115000"/>
              </a:lnSpc>
              <a:spcBef>
                <a:spcPts val="0"/>
              </a:spcBef>
              <a:spcAft>
                <a:spcPts val="0"/>
              </a:spcAft>
              <a:buClr>
                <a:schemeClr val="accent2">
                  <a:lumOff val="21764"/>
                </a:schemeClr>
              </a:buClr>
              <a:buSzPts val="2400"/>
              <a:buFontTx/>
              <a:buChar char="●"/>
              <a:tabLst/>
              <a:defRPr sz="2400" b="0" i="0" u="none" strike="noStrike" cap="none" spc="0" baseline="0">
                <a:ln>
                  <a:noFill/>
                </a:ln>
                <a:solidFill>
                  <a:schemeClr val="accent2">
                    <a:lumOff val="21764"/>
                  </a:schemeClr>
                </a:solidFill>
                <a:uFillTx/>
                <a:latin typeface="+mn-lt"/>
                <a:ea typeface="+mn-ea"/>
                <a:cs typeface="+mn-cs"/>
                <a:sym typeface="FreightSansLFPro"/>
              </a:defRPr>
            </a:lvl4pPr>
            <a:lvl5pPr marL="2512785" marR="0" indent="-544285" algn="l" defTabSz="1219200" rtl="0" latinLnBrk="0">
              <a:lnSpc>
                <a:spcPct val="115000"/>
              </a:lnSpc>
              <a:spcBef>
                <a:spcPts val="0"/>
              </a:spcBef>
              <a:spcAft>
                <a:spcPts val="0"/>
              </a:spcAft>
              <a:buClr>
                <a:schemeClr val="accent2">
                  <a:lumOff val="21764"/>
                </a:schemeClr>
              </a:buClr>
              <a:buSzPts val="2400"/>
              <a:buFontTx/>
              <a:buChar char="○"/>
              <a:tabLst/>
              <a:defRPr sz="2400" b="0" i="0" u="none" strike="noStrike" cap="none" spc="0" baseline="0">
                <a:ln>
                  <a:noFill/>
                </a:ln>
                <a:solidFill>
                  <a:schemeClr val="accent2">
                    <a:lumOff val="21764"/>
                  </a:schemeClr>
                </a:solidFill>
                <a:uFillTx/>
                <a:latin typeface="+mn-lt"/>
                <a:ea typeface="+mn-ea"/>
                <a:cs typeface="+mn-cs"/>
                <a:sym typeface="FreightSansLFPro"/>
              </a:defRPr>
            </a:lvl5pPr>
            <a:lvl6pPr marL="2969985" marR="0" indent="-544285" algn="l" defTabSz="1219200" rtl="0" latinLnBrk="0">
              <a:lnSpc>
                <a:spcPct val="115000"/>
              </a:lnSpc>
              <a:spcBef>
                <a:spcPts val="0"/>
              </a:spcBef>
              <a:spcAft>
                <a:spcPts val="0"/>
              </a:spcAft>
              <a:buClr>
                <a:schemeClr val="accent2">
                  <a:lumOff val="21764"/>
                </a:schemeClr>
              </a:buClr>
              <a:buSzPts val="2400"/>
              <a:buFontTx/>
              <a:buChar char="■"/>
              <a:tabLst/>
              <a:defRPr sz="2400" b="0" i="0" u="none" strike="noStrike" cap="none" spc="0" baseline="0">
                <a:ln>
                  <a:noFill/>
                </a:ln>
                <a:solidFill>
                  <a:schemeClr val="accent2">
                    <a:lumOff val="21764"/>
                  </a:schemeClr>
                </a:solidFill>
                <a:uFillTx/>
                <a:latin typeface="+mn-lt"/>
                <a:ea typeface="+mn-ea"/>
                <a:cs typeface="+mn-cs"/>
                <a:sym typeface="FreightSansLFPro"/>
              </a:defRPr>
            </a:lvl6pPr>
            <a:lvl7pPr marL="3427185" marR="0" indent="-544285" algn="l" defTabSz="1219200" rtl="0" latinLnBrk="0">
              <a:lnSpc>
                <a:spcPct val="115000"/>
              </a:lnSpc>
              <a:spcBef>
                <a:spcPts val="0"/>
              </a:spcBef>
              <a:spcAft>
                <a:spcPts val="0"/>
              </a:spcAft>
              <a:buClr>
                <a:schemeClr val="accent2">
                  <a:lumOff val="21764"/>
                </a:schemeClr>
              </a:buClr>
              <a:buSzPts val="2400"/>
              <a:buFontTx/>
              <a:buChar char="●"/>
              <a:tabLst/>
              <a:defRPr sz="2400" b="0" i="0" u="none" strike="noStrike" cap="none" spc="0" baseline="0">
                <a:ln>
                  <a:noFill/>
                </a:ln>
                <a:solidFill>
                  <a:schemeClr val="accent2">
                    <a:lumOff val="21764"/>
                  </a:schemeClr>
                </a:solidFill>
                <a:uFillTx/>
                <a:latin typeface="+mn-lt"/>
                <a:ea typeface="+mn-ea"/>
                <a:cs typeface="+mn-cs"/>
                <a:sym typeface="FreightSansLFPro"/>
              </a:defRPr>
            </a:lvl7pPr>
            <a:lvl8pPr marL="3884385" marR="0" indent="-544285" algn="l" defTabSz="1219200" rtl="0" latinLnBrk="0">
              <a:lnSpc>
                <a:spcPct val="115000"/>
              </a:lnSpc>
              <a:spcBef>
                <a:spcPts val="0"/>
              </a:spcBef>
              <a:spcAft>
                <a:spcPts val="0"/>
              </a:spcAft>
              <a:buClr>
                <a:schemeClr val="accent2">
                  <a:lumOff val="21764"/>
                </a:schemeClr>
              </a:buClr>
              <a:buSzPts val="2400"/>
              <a:buFontTx/>
              <a:buChar char="○"/>
              <a:tabLst/>
              <a:defRPr sz="2400" b="0" i="0" u="none" strike="noStrike" cap="none" spc="0" baseline="0">
                <a:ln>
                  <a:noFill/>
                </a:ln>
                <a:solidFill>
                  <a:schemeClr val="accent2">
                    <a:lumOff val="21764"/>
                  </a:schemeClr>
                </a:solidFill>
                <a:uFillTx/>
                <a:latin typeface="+mn-lt"/>
                <a:ea typeface="+mn-ea"/>
                <a:cs typeface="+mn-cs"/>
                <a:sym typeface="FreightSansLFPro"/>
              </a:defRPr>
            </a:lvl8pPr>
            <a:lvl9pPr marL="4341585" marR="0" indent="-544285" algn="l" defTabSz="1219200" rtl="0" latinLnBrk="0">
              <a:lnSpc>
                <a:spcPct val="115000"/>
              </a:lnSpc>
              <a:spcBef>
                <a:spcPts val="0"/>
              </a:spcBef>
              <a:spcAft>
                <a:spcPts val="0"/>
              </a:spcAft>
              <a:buClr>
                <a:schemeClr val="accent2">
                  <a:lumOff val="21764"/>
                </a:schemeClr>
              </a:buClr>
              <a:buSzPts val="2400"/>
              <a:buFontTx/>
              <a:buChar char="■"/>
              <a:tabLst/>
              <a:defRPr sz="2400" b="0" i="0" u="none" strike="noStrike" cap="none" spc="0" baseline="0">
                <a:ln>
                  <a:noFill/>
                </a:ln>
                <a:solidFill>
                  <a:schemeClr val="accent2">
                    <a:lumOff val="21764"/>
                  </a:schemeClr>
                </a:solidFill>
                <a:uFillTx/>
                <a:latin typeface="+mn-lt"/>
                <a:ea typeface="+mn-ea"/>
                <a:cs typeface="+mn-cs"/>
                <a:sym typeface="FreightSansLFPro"/>
              </a:defRPr>
            </a:lvl9pPr>
          </a:lstStyle>
          <a:p>
            <a:r>
              <a:rPr lang="en-GB" sz="5000" dirty="0">
                <a:latin typeface="Arial" panose="020B0604020202020204" pitchFamily="34" charset="0"/>
                <a:cs typeface="Arial" panose="020B0604020202020204" pitchFamily="34" charset="0"/>
              </a:rPr>
              <a:t>Plagiarism</a:t>
            </a:r>
          </a:p>
        </p:txBody>
      </p:sp>
      <p:grpSp>
        <p:nvGrpSpPr>
          <p:cNvPr id="3" name="Group 27">
            <a:extLst>
              <a:ext uri="{FF2B5EF4-FFF2-40B4-BE49-F238E27FC236}">
                <a16:creationId xmlns:a16="http://schemas.microsoft.com/office/drawing/2014/main" id="{ADF864C2-BB74-48A5-AF04-DD91468547F6}"/>
              </a:ext>
            </a:extLst>
          </p:cNvPr>
          <p:cNvGrpSpPr/>
          <p:nvPr/>
        </p:nvGrpSpPr>
        <p:grpSpPr>
          <a:xfrm>
            <a:off x="678383" y="1867879"/>
            <a:ext cx="5016500" cy="682331"/>
            <a:chOff x="0" y="-1"/>
            <a:chExt cx="5016500" cy="682329"/>
          </a:xfrm>
        </p:grpSpPr>
        <p:sp>
          <p:nvSpPr>
            <p:cNvPr id="4" name="Straight Connector 21">
              <a:extLst>
                <a:ext uri="{FF2B5EF4-FFF2-40B4-BE49-F238E27FC236}">
                  <a16:creationId xmlns:a16="http://schemas.microsoft.com/office/drawing/2014/main" id="{926C5367-EC2C-47E3-8BAB-42E2C37B9953}"/>
                </a:ext>
              </a:extLst>
            </p:cNvPr>
            <p:cNvSpPr/>
            <p:nvPr/>
          </p:nvSpPr>
          <p:spPr>
            <a:xfrm>
              <a:off x="0" y="682327"/>
              <a:ext cx="5016500" cy="1"/>
            </a:xfrm>
            <a:prstGeom prst="line">
              <a:avLst/>
            </a:prstGeom>
            <a:noFill/>
            <a:ln w="50800" cap="flat">
              <a:solidFill>
                <a:srgbClr val="FFFFFF"/>
              </a:solidFill>
              <a:prstDash val="solid"/>
              <a:miter lim="800000"/>
            </a:ln>
            <a:effectLst/>
          </p:spPr>
          <p:txBody>
            <a:bodyPr wrap="square" lIns="45718" tIns="45718" rIns="45718" bIns="45718" numCol="1" anchor="t">
              <a:noAutofit/>
            </a:bodyPr>
            <a:lstStyle/>
            <a:p>
              <a:pPr defTabSz="914400">
                <a:defRPr>
                  <a:solidFill>
                    <a:srgbClr val="7D8490"/>
                  </a:solidFill>
                </a:defRPr>
              </a:pPr>
              <a:endParaRPr dirty="0">
                <a:latin typeface="Arial" panose="020B0604020202020204" pitchFamily="34" charset="0"/>
                <a:cs typeface="Arial" panose="020B0604020202020204" pitchFamily="34" charset="0"/>
              </a:endParaRPr>
            </a:p>
          </p:txBody>
        </p:sp>
        <p:sp>
          <p:nvSpPr>
            <p:cNvPr id="5" name="TextBox 26">
              <a:extLst>
                <a:ext uri="{FF2B5EF4-FFF2-40B4-BE49-F238E27FC236}">
                  <a16:creationId xmlns:a16="http://schemas.microsoft.com/office/drawing/2014/main" id="{2C1C0431-9A07-474B-B73C-E022A2B1C923}"/>
                </a:ext>
              </a:extLst>
            </p:cNvPr>
            <p:cNvSpPr/>
            <p:nvPr/>
          </p:nvSpPr>
          <p:spPr>
            <a:xfrm>
              <a:off x="0" y="-1"/>
              <a:ext cx="5016500" cy="492439"/>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45719" tIns="45719" rIns="45719" bIns="45719" numCol="1" anchor="t">
              <a:spAutoFit/>
            </a:bodyPr>
            <a:lstStyle>
              <a:lvl1pPr algn="ctr" defTabSz="914418">
                <a:defRPr sz="2600" b="1">
                  <a:solidFill>
                    <a:srgbClr val="FFFFFF"/>
                  </a:solidFill>
                </a:defRPr>
              </a:lvl1pPr>
            </a:lstStyle>
            <a:p>
              <a:r>
                <a:rPr lang="en-US" b="0" dirty="0">
                  <a:latin typeface="Arial" panose="020B0604020202020204" pitchFamily="34" charset="0"/>
                  <a:cs typeface="Arial" panose="020B0604020202020204" pitchFamily="34" charset="0"/>
                </a:rPr>
                <a:t>The bigger picture</a:t>
              </a:r>
            </a:p>
          </p:txBody>
        </p:sp>
      </p:grpSp>
    </p:spTree>
    <p:extLst>
      <p:ext uri="{BB962C8B-B14F-4D97-AF65-F5344CB8AC3E}">
        <p14:creationId xmlns:p14="http://schemas.microsoft.com/office/powerpoint/2010/main" val="3781795315"/>
      </p:ext>
    </p:extLst>
  </p:cSld>
  <p:clrMapOvr>
    <a:masterClrMapping/>
  </p:clrMapOvr>
  <p:transition spd="slow">
    <p:wip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his is a horse">
            <a:extLst>
              <a:ext uri="{FF2B5EF4-FFF2-40B4-BE49-F238E27FC236}">
                <a16:creationId xmlns:a16="http://schemas.microsoft.com/office/drawing/2014/main" id="{3B068FC4-83A0-4304-82CF-828B141D9218}"/>
              </a:ext>
            </a:extLst>
          </p:cNvPr>
          <p:cNvSpPr txBox="1">
            <a:spLocks/>
          </p:cNvSpPr>
          <p:nvPr/>
        </p:nvSpPr>
        <p:spPr>
          <a:xfrm>
            <a:off x="678383" y="2927882"/>
            <a:ext cx="5016500" cy="2150577"/>
          </a:xfrm>
          <a:prstGeom prst="rect">
            <a:avLst/>
          </a:prstGeom>
          <a:ln w="12700">
            <a:miter lim="400000"/>
          </a:ln>
          <a:extLst>
            <a:ext uri="{C572A759-6A51-4108-AA02-DFA0A04FC94B}">
              <ma14:wrappingTextBoxFlag xmlns="" xmlns:ma14="http://schemas.microsoft.com/office/mac/drawingml/2011/main" val="1"/>
            </a:ext>
          </a:extLst>
        </p:spPr>
        <p:txBody>
          <a:bodyPr lIns="0" tIns="0" rIns="0" bIns="0" anchor="ctr">
            <a:normAutofit/>
          </a:bodyPr>
          <a:lstStyle>
            <a:lvl1pPr marL="0" marR="0" indent="0" algn="ctr" defTabSz="1219225" rtl="0" latinLnBrk="0">
              <a:lnSpc>
                <a:spcPct val="94000"/>
              </a:lnSpc>
              <a:spcBef>
                <a:spcPts val="3000"/>
              </a:spcBef>
              <a:spcAft>
                <a:spcPts val="0"/>
              </a:spcAft>
              <a:buClrTx/>
              <a:buSzTx/>
              <a:buFontTx/>
              <a:buNone/>
              <a:tabLst/>
              <a:defRPr sz="7200" b="0" i="0" u="none" strike="noStrike" cap="none" spc="0" baseline="0">
                <a:ln>
                  <a:noFill/>
                </a:ln>
                <a:solidFill>
                  <a:srgbClr val="FFFFFF"/>
                </a:solidFill>
                <a:uFillTx/>
                <a:latin typeface="+mj-lt"/>
                <a:ea typeface="+mj-ea"/>
                <a:cs typeface="+mj-cs"/>
                <a:sym typeface="FreightSansLFPro Medium"/>
              </a:defRPr>
            </a:lvl1pPr>
            <a:lvl2pPr marL="1141185" marR="0" indent="-544285" algn="l" defTabSz="1219200" rtl="0" latinLnBrk="0">
              <a:lnSpc>
                <a:spcPct val="115000"/>
              </a:lnSpc>
              <a:spcBef>
                <a:spcPts val="0"/>
              </a:spcBef>
              <a:spcAft>
                <a:spcPts val="0"/>
              </a:spcAft>
              <a:buClr>
                <a:schemeClr val="accent2">
                  <a:lumOff val="21764"/>
                </a:schemeClr>
              </a:buClr>
              <a:buSzPts val="2400"/>
              <a:buFontTx/>
              <a:buChar char="○"/>
              <a:tabLst/>
              <a:defRPr sz="2400" b="0" i="0" u="none" strike="noStrike" cap="none" spc="0" baseline="0">
                <a:ln>
                  <a:noFill/>
                </a:ln>
                <a:solidFill>
                  <a:schemeClr val="accent2">
                    <a:lumOff val="21764"/>
                  </a:schemeClr>
                </a:solidFill>
                <a:uFillTx/>
                <a:latin typeface="+mn-lt"/>
                <a:ea typeface="+mn-ea"/>
                <a:cs typeface="+mn-cs"/>
                <a:sym typeface="FreightSansLFPro"/>
              </a:defRPr>
            </a:lvl2pPr>
            <a:lvl3pPr marL="1598385" marR="0" indent="-544285" algn="l" defTabSz="1219200" rtl="0" latinLnBrk="0">
              <a:lnSpc>
                <a:spcPct val="115000"/>
              </a:lnSpc>
              <a:spcBef>
                <a:spcPts val="0"/>
              </a:spcBef>
              <a:spcAft>
                <a:spcPts val="0"/>
              </a:spcAft>
              <a:buClr>
                <a:schemeClr val="accent2">
                  <a:lumOff val="21764"/>
                </a:schemeClr>
              </a:buClr>
              <a:buSzPts val="2400"/>
              <a:buFontTx/>
              <a:buChar char="■"/>
              <a:tabLst/>
              <a:defRPr sz="2400" b="0" i="0" u="none" strike="noStrike" cap="none" spc="0" baseline="0">
                <a:ln>
                  <a:noFill/>
                </a:ln>
                <a:solidFill>
                  <a:schemeClr val="accent2">
                    <a:lumOff val="21764"/>
                  </a:schemeClr>
                </a:solidFill>
                <a:uFillTx/>
                <a:latin typeface="+mn-lt"/>
                <a:ea typeface="+mn-ea"/>
                <a:cs typeface="+mn-cs"/>
                <a:sym typeface="FreightSansLFPro"/>
              </a:defRPr>
            </a:lvl3pPr>
            <a:lvl4pPr marL="2055585" marR="0" indent="-544285" algn="l" defTabSz="1219200" rtl="0" latinLnBrk="0">
              <a:lnSpc>
                <a:spcPct val="115000"/>
              </a:lnSpc>
              <a:spcBef>
                <a:spcPts val="0"/>
              </a:spcBef>
              <a:spcAft>
                <a:spcPts val="0"/>
              </a:spcAft>
              <a:buClr>
                <a:schemeClr val="accent2">
                  <a:lumOff val="21764"/>
                </a:schemeClr>
              </a:buClr>
              <a:buSzPts val="2400"/>
              <a:buFontTx/>
              <a:buChar char="●"/>
              <a:tabLst/>
              <a:defRPr sz="2400" b="0" i="0" u="none" strike="noStrike" cap="none" spc="0" baseline="0">
                <a:ln>
                  <a:noFill/>
                </a:ln>
                <a:solidFill>
                  <a:schemeClr val="accent2">
                    <a:lumOff val="21764"/>
                  </a:schemeClr>
                </a:solidFill>
                <a:uFillTx/>
                <a:latin typeface="+mn-lt"/>
                <a:ea typeface="+mn-ea"/>
                <a:cs typeface="+mn-cs"/>
                <a:sym typeface="FreightSansLFPro"/>
              </a:defRPr>
            </a:lvl4pPr>
            <a:lvl5pPr marL="2512785" marR="0" indent="-544285" algn="l" defTabSz="1219200" rtl="0" latinLnBrk="0">
              <a:lnSpc>
                <a:spcPct val="115000"/>
              </a:lnSpc>
              <a:spcBef>
                <a:spcPts val="0"/>
              </a:spcBef>
              <a:spcAft>
                <a:spcPts val="0"/>
              </a:spcAft>
              <a:buClr>
                <a:schemeClr val="accent2">
                  <a:lumOff val="21764"/>
                </a:schemeClr>
              </a:buClr>
              <a:buSzPts val="2400"/>
              <a:buFontTx/>
              <a:buChar char="○"/>
              <a:tabLst/>
              <a:defRPr sz="2400" b="0" i="0" u="none" strike="noStrike" cap="none" spc="0" baseline="0">
                <a:ln>
                  <a:noFill/>
                </a:ln>
                <a:solidFill>
                  <a:schemeClr val="accent2">
                    <a:lumOff val="21764"/>
                  </a:schemeClr>
                </a:solidFill>
                <a:uFillTx/>
                <a:latin typeface="+mn-lt"/>
                <a:ea typeface="+mn-ea"/>
                <a:cs typeface="+mn-cs"/>
                <a:sym typeface="FreightSansLFPro"/>
              </a:defRPr>
            </a:lvl5pPr>
            <a:lvl6pPr marL="2969985" marR="0" indent="-544285" algn="l" defTabSz="1219200" rtl="0" latinLnBrk="0">
              <a:lnSpc>
                <a:spcPct val="115000"/>
              </a:lnSpc>
              <a:spcBef>
                <a:spcPts val="0"/>
              </a:spcBef>
              <a:spcAft>
                <a:spcPts val="0"/>
              </a:spcAft>
              <a:buClr>
                <a:schemeClr val="accent2">
                  <a:lumOff val="21764"/>
                </a:schemeClr>
              </a:buClr>
              <a:buSzPts val="2400"/>
              <a:buFontTx/>
              <a:buChar char="■"/>
              <a:tabLst/>
              <a:defRPr sz="2400" b="0" i="0" u="none" strike="noStrike" cap="none" spc="0" baseline="0">
                <a:ln>
                  <a:noFill/>
                </a:ln>
                <a:solidFill>
                  <a:schemeClr val="accent2">
                    <a:lumOff val="21764"/>
                  </a:schemeClr>
                </a:solidFill>
                <a:uFillTx/>
                <a:latin typeface="+mn-lt"/>
                <a:ea typeface="+mn-ea"/>
                <a:cs typeface="+mn-cs"/>
                <a:sym typeface="FreightSansLFPro"/>
              </a:defRPr>
            </a:lvl6pPr>
            <a:lvl7pPr marL="3427185" marR="0" indent="-544285" algn="l" defTabSz="1219200" rtl="0" latinLnBrk="0">
              <a:lnSpc>
                <a:spcPct val="115000"/>
              </a:lnSpc>
              <a:spcBef>
                <a:spcPts val="0"/>
              </a:spcBef>
              <a:spcAft>
                <a:spcPts val="0"/>
              </a:spcAft>
              <a:buClr>
                <a:schemeClr val="accent2">
                  <a:lumOff val="21764"/>
                </a:schemeClr>
              </a:buClr>
              <a:buSzPts val="2400"/>
              <a:buFontTx/>
              <a:buChar char="●"/>
              <a:tabLst/>
              <a:defRPr sz="2400" b="0" i="0" u="none" strike="noStrike" cap="none" spc="0" baseline="0">
                <a:ln>
                  <a:noFill/>
                </a:ln>
                <a:solidFill>
                  <a:schemeClr val="accent2">
                    <a:lumOff val="21764"/>
                  </a:schemeClr>
                </a:solidFill>
                <a:uFillTx/>
                <a:latin typeface="+mn-lt"/>
                <a:ea typeface="+mn-ea"/>
                <a:cs typeface="+mn-cs"/>
                <a:sym typeface="FreightSansLFPro"/>
              </a:defRPr>
            </a:lvl7pPr>
            <a:lvl8pPr marL="3884385" marR="0" indent="-544285" algn="l" defTabSz="1219200" rtl="0" latinLnBrk="0">
              <a:lnSpc>
                <a:spcPct val="115000"/>
              </a:lnSpc>
              <a:spcBef>
                <a:spcPts val="0"/>
              </a:spcBef>
              <a:spcAft>
                <a:spcPts val="0"/>
              </a:spcAft>
              <a:buClr>
                <a:schemeClr val="accent2">
                  <a:lumOff val="21764"/>
                </a:schemeClr>
              </a:buClr>
              <a:buSzPts val="2400"/>
              <a:buFontTx/>
              <a:buChar char="○"/>
              <a:tabLst/>
              <a:defRPr sz="2400" b="0" i="0" u="none" strike="noStrike" cap="none" spc="0" baseline="0">
                <a:ln>
                  <a:noFill/>
                </a:ln>
                <a:solidFill>
                  <a:schemeClr val="accent2">
                    <a:lumOff val="21764"/>
                  </a:schemeClr>
                </a:solidFill>
                <a:uFillTx/>
                <a:latin typeface="+mn-lt"/>
                <a:ea typeface="+mn-ea"/>
                <a:cs typeface="+mn-cs"/>
                <a:sym typeface="FreightSansLFPro"/>
              </a:defRPr>
            </a:lvl8pPr>
            <a:lvl9pPr marL="4341585" marR="0" indent="-544285" algn="l" defTabSz="1219200" rtl="0" latinLnBrk="0">
              <a:lnSpc>
                <a:spcPct val="115000"/>
              </a:lnSpc>
              <a:spcBef>
                <a:spcPts val="0"/>
              </a:spcBef>
              <a:spcAft>
                <a:spcPts val="0"/>
              </a:spcAft>
              <a:buClr>
                <a:schemeClr val="accent2">
                  <a:lumOff val="21764"/>
                </a:schemeClr>
              </a:buClr>
              <a:buSzPts val="2400"/>
              <a:buFontTx/>
              <a:buChar char="■"/>
              <a:tabLst/>
              <a:defRPr sz="2400" b="0" i="0" u="none" strike="noStrike" cap="none" spc="0" baseline="0">
                <a:ln>
                  <a:noFill/>
                </a:ln>
                <a:solidFill>
                  <a:schemeClr val="accent2">
                    <a:lumOff val="21764"/>
                  </a:schemeClr>
                </a:solidFill>
                <a:uFillTx/>
                <a:latin typeface="+mn-lt"/>
                <a:ea typeface="+mn-ea"/>
                <a:cs typeface="+mn-cs"/>
                <a:sym typeface="FreightSansLFPro"/>
              </a:defRPr>
            </a:lvl9pPr>
          </a:lstStyle>
          <a:p>
            <a:r>
              <a:rPr lang="en-GB" sz="5000" dirty="0">
                <a:latin typeface="Arial" panose="020B0604020202020204" pitchFamily="34" charset="0"/>
                <a:cs typeface="Arial" panose="020B0604020202020204" pitchFamily="34" charset="0"/>
              </a:rPr>
              <a:t>Know your audience</a:t>
            </a:r>
          </a:p>
        </p:txBody>
      </p:sp>
      <p:grpSp>
        <p:nvGrpSpPr>
          <p:cNvPr id="3" name="Group 27">
            <a:extLst>
              <a:ext uri="{FF2B5EF4-FFF2-40B4-BE49-F238E27FC236}">
                <a16:creationId xmlns:a16="http://schemas.microsoft.com/office/drawing/2014/main" id="{3EFA46E9-AC00-4C39-B6CF-E0E3DFF7CDE9}"/>
              </a:ext>
            </a:extLst>
          </p:cNvPr>
          <p:cNvGrpSpPr/>
          <p:nvPr/>
        </p:nvGrpSpPr>
        <p:grpSpPr>
          <a:xfrm>
            <a:off x="678383" y="1867879"/>
            <a:ext cx="5016500" cy="682331"/>
            <a:chOff x="0" y="-1"/>
            <a:chExt cx="5016500" cy="682329"/>
          </a:xfrm>
        </p:grpSpPr>
        <p:sp>
          <p:nvSpPr>
            <p:cNvPr id="4" name="Straight Connector 21">
              <a:extLst>
                <a:ext uri="{FF2B5EF4-FFF2-40B4-BE49-F238E27FC236}">
                  <a16:creationId xmlns:a16="http://schemas.microsoft.com/office/drawing/2014/main" id="{3F4E7D5D-8116-4C2B-AD44-4783DCFAFE10}"/>
                </a:ext>
              </a:extLst>
            </p:cNvPr>
            <p:cNvSpPr/>
            <p:nvPr/>
          </p:nvSpPr>
          <p:spPr>
            <a:xfrm>
              <a:off x="0" y="682327"/>
              <a:ext cx="5016500" cy="1"/>
            </a:xfrm>
            <a:prstGeom prst="line">
              <a:avLst/>
            </a:prstGeom>
            <a:noFill/>
            <a:ln w="50800" cap="flat">
              <a:solidFill>
                <a:srgbClr val="FFFFFF"/>
              </a:solidFill>
              <a:prstDash val="solid"/>
              <a:miter lim="800000"/>
            </a:ln>
            <a:effectLst/>
          </p:spPr>
          <p:txBody>
            <a:bodyPr wrap="square" lIns="45718" tIns="45718" rIns="45718" bIns="45718" numCol="1" anchor="t">
              <a:noAutofit/>
            </a:bodyPr>
            <a:lstStyle/>
            <a:p>
              <a:pPr defTabSz="914400">
                <a:defRPr>
                  <a:solidFill>
                    <a:srgbClr val="7D8490"/>
                  </a:solidFill>
                </a:defRPr>
              </a:pPr>
              <a:endParaRPr dirty="0">
                <a:latin typeface="Arial" panose="020B0604020202020204" pitchFamily="34" charset="0"/>
                <a:cs typeface="Arial" panose="020B0604020202020204" pitchFamily="34" charset="0"/>
              </a:endParaRPr>
            </a:p>
          </p:txBody>
        </p:sp>
        <p:sp>
          <p:nvSpPr>
            <p:cNvPr id="5" name="TextBox 26">
              <a:extLst>
                <a:ext uri="{FF2B5EF4-FFF2-40B4-BE49-F238E27FC236}">
                  <a16:creationId xmlns:a16="http://schemas.microsoft.com/office/drawing/2014/main" id="{5801A780-630C-45E2-8E2D-A8B548CE055B}"/>
                </a:ext>
              </a:extLst>
            </p:cNvPr>
            <p:cNvSpPr/>
            <p:nvPr/>
          </p:nvSpPr>
          <p:spPr>
            <a:xfrm>
              <a:off x="0" y="-1"/>
              <a:ext cx="5016500" cy="492439"/>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45719" tIns="45719" rIns="45719" bIns="45719" numCol="1" anchor="t">
              <a:spAutoFit/>
            </a:bodyPr>
            <a:lstStyle>
              <a:lvl1pPr algn="ctr" defTabSz="914418">
                <a:defRPr sz="2600" b="1">
                  <a:solidFill>
                    <a:srgbClr val="FFFFFF"/>
                  </a:solidFill>
                </a:defRPr>
              </a:lvl1pPr>
            </a:lstStyle>
            <a:p>
              <a:r>
                <a:rPr lang="en-US" b="0" dirty="0">
                  <a:latin typeface="Arial" panose="020B0604020202020204" pitchFamily="34" charset="0"/>
                  <a:cs typeface="Arial" panose="020B0604020202020204" pitchFamily="34" charset="0"/>
                </a:rPr>
                <a:t>Digital language</a:t>
              </a:r>
            </a:p>
          </p:txBody>
        </p:sp>
      </p:grpSp>
    </p:spTree>
    <p:extLst>
      <p:ext uri="{BB962C8B-B14F-4D97-AF65-F5344CB8AC3E}">
        <p14:creationId xmlns:p14="http://schemas.microsoft.com/office/powerpoint/2010/main" val="1542676554"/>
      </p:ext>
    </p:extLst>
  </p:cSld>
  <p:clrMapOvr>
    <a:masterClrMapping/>
  </p:clrMapOvr>
  <p:transition spd="slow">
    <p:wipe/>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Straight Connector 2">
            <a:extLst>
              <a:ext uri="{FF2B5EF4-FFF2-40B4-BE49-F238E27FC236}">
                <a16:creationId xmlns:a16="http://schemas.microsoft.com/office/drawing/2014/main" id="{DF7CBDF3-9F91-490D-A455-04A793C5800D}"/>
              </a:ext>
            </a:extLst>
          </p:cNvPr>
          <p:cNvCxnSpPr>
            <a:cxnSpLocks/>
          </p:cNvCxnSpPr>
          <p:nvPr/>
        </p:nvCxnSpPr>
        <p:spPr>
          <a:xfrm>
            <a:off x="6083474" y="1006940"/>
            <a:ext cx="0" cy="5083277"/>
          </a:xfrm>
          <a:prstGeom prst="line">
            <a:avLst/>
          </a:prstGeom>
          <a:noFill/>
          <a:ln w="25400" cap="flat">
            <a:solidFill>
              <a:schemeClr val="bg1">
                <a:lumMod val="85000"/>
              </a:schemeClr>
            </a:solidFill>
            <a:prstDash val="solid"/>
            <a:round/>
          </a:ln>
          <a:effectLst/>
          <a:sp3d/>
        </p:spPr>
        <p:style>
          <a:lnRef idx="0">
            <a:scrgbClr r="0" g="0" b="0"/>
          </a:lnRef>
          <a:fillRef idx="0">
            <a:scrgbClr r="0" g="0" b="0"/>
          </a:fillRef>
          <a:effectRef idx="0">
            <a:scrgbClr r="0" g="0" b="0"/>
          </a:effectRef>
          <a:fontRef idx="none"/>
        </p:style>
      </p:cxnSp>
      <p:sp>
        <p:nvSpPr>
          <p:cNvPr id="4" name="TextBox 3">
            <a:extLst>
              <a:ext uri="{FF2B5EF4-FFF2-40B4-BE49-F238E27FC236}">
                <a16:creationId xmlns:a16="http://schemas.microsoft.com/office/drawing/2014/main" id="{2A6071C9-14AA-4BAA-898C-04F1194E0A2E}"/>
              </a:ext>
            </a:extLst>
          </p:cNvPr>
          <p:cNvSpPr txBox="1"/>
          <p:nvPr/>
        </p:nvSpPr>
        <p:spPr>
          <a:xfrm>
            <a:off x="842696" y="994649"/>
            <a:ext cx="2438400" cy="50782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0959" tIns="60959" rIns="60959" bIns="60959" numCol="1" spcCol="38100" rtlCol="0" anchor="t">
            <a:spAutoFit/>
          </a:bodyPr>
          <a:lstStyle/>
          <a:p>
            <a:pPr marL="0" marR="0" indent="0" algn="l" defTabSz="1219200" rtl="0" fontAlgn="auto" latinLnBrk="0" hangingPunct="0">
              <a:lnSpc>
                <a:spcPct val="100000"/>
              </a:lnSpc>
              <a:spcBef>
                <a:spcPts val="0"/>
              </a:spcBef>
              <a:spcAft>
                <a:spcPts val="0"/>
              </a:spcAft>
              <a:buClrTx/>
              <a:buSzTx/>
              <a:buFontTx/>
              <a:buNone/>
              <a:tabLst/>
            </a:pPr>
            <a:r>
              <a:rPr kumimoji="0" lang="en-US" sz="2500" b="1" i="0" u="none" strike="noStrike" cap="none" spc="0" normalizeH="0" baseline="0" dirty="0">
                <a:ln>
                  <a:noFill/>
                </a:ln>
                <a:solidFill>
                  <a:srgbClr val="4483FB"/>
                </a:solidFill>
                <a:effectLst/>
                <a:uFillTx/>
                <a:latin typeface="Arial" panose="020B0604020202020204" pitchFamily="34" charset="0"/>
                <a:ea typeface="+mn-ea"/>
                <a:cs typeface="Arial" panose="020B0604020202020204" pitchFamily="34" charset="0"/>
                <a:sym typeface="FreightSansLFPro"/>
              </a:rPr>
              <a:t>Original</a:t>
            </a:r>
          </a:p>
        </p:txBody>
      </p:sp>
      <p:sp>
        <p:nvSpPr>
          <p:cNvPr id="5" name="TextBox 4">
            <a:extLst>
              <a:ext uri="{FF2B5EF4-FFF2-40B4-BE49-F238E27FC236}">
                <a16:creationId xmlns:a16="http://schemas.microsoft.com/office/drawing/2014/main" id="{14E79F6F-92F5-46B9-A4FC-4C26FD9C7CCE}"/>
              </a:ext>
            </a:extLst>
          </p:cNvPr>
          <p:cNvSpPr txBox="1"/>
          <p:nvPr/>
        </p:nvSpPr>
        <p:spPr>
          <a:xfrm>
            <a:off x="6546850" y="994649"/>
            <a:ext cx="2438400" cy="50782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0959" tIns="60959" rIns="60959" bIns="60959" numCol="1" spcCol="38100" rtlCol="0" anchor="t">
            <a:spAutoFit/>
          </a:bodyPr>
          <a:lstStyle/>
          <a:p>
            <a:pPr marL="0" marR="0" indent="0" algn="l" defTabSz="1219200" rtl="0" fontAlgn="auto" latinLnBrk="0" hangingPunct="0">
              <a:lnSpc>
                <a:spcPct val="100000"/>
              </a:lnSpc>
              <a:spcBef>
                <a:spcPts val="0"/>
              </a:spcBef>
              <a:spcAft>
                <a:spcPts val="0"/>
              </a:spcAft>
              <a:buClrTx/>
              <a:buSzTx/>
              <a:buFontTx/>
              <a:buNone/>
              <a:tabLst/>
            </a:pPr>
            <a:r>
              <a:rPr kumimoji="0" lang="en-US" sz="2500" b="1" i="0" u="none" strike="noStrike" cap="none" spc="0" normalizeH="0" baseline="0" dirty="0">
                <a:ln>
                  <a:noFill/>
                </a:ln>
                <a:solidFill>
                  <a:srgbClr val="4483FB"/>
                </a:solidFill>
                <a:effectLst/>
                <a:uFillTx/>
                <a:latin typeface="Arial" panose="020B0604020202020204" pitchFamily="34" charset="0"/>
                <a:ea typeface="+mn-ea"/>
                <a:cs typeface="Arial" panose="020B0604020202020204" pitchFamily="34" charset="0"/>
                <a:sym typeface="FreightSansLFPro"/>
              </a:rPr>
              <a:t>Plagiarized</a:t>
            </a:r>
          </a:p>
        </p:txBody>
      </p:sp>
      <p:sp>
        <p:nvSpPr>
          <p:cNvPr id="6" name="TextBox 5">
            <a:extLst>
              <a:ext uri="{FF2B5EF4-FFF2-40B4-BE49-F238E27FC236}">
                <a16:creationId xmlns:a16="http://schemas.microsoft.com/office/drawing/2014/main" id="{BF586B7C-99D7-4403-8B59-4F25B72045AA}"/>
              </a:ext>
            </a:extLst>
          </p:cNvPr>
          <p:cNvSpPr txBox="1"/>
          <p:nvPr/>
        </p:nvSpPr>
        <p:spPr>
          <a:xfrm>
            <a:off x="863795" y="1859995"/>
            <a:ext cx="4581832" cy="40010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0959" tIns="60959" rIns="60959" bIns="60959" numCol="1" spcCol="38100" rtlCol="0" anchor="t">
            <a:spAutoFit/>
          </a:bodyPr>
          <a:lstStyle/>
          <a:p>
            <a:pPr marL="0" marR="0" indent="0" algn="l" defTabSz="1219200" rtl="0" fontAlgn="auto" latinLnBrk="0" hangingPunct="0">
              <a:lnSpc>
                <a:spcPct val="100000"/>
              </a:lnSpc>
              <a:spcBef>
                <a:spcPts val="0"/>
              </a:spcBef>
              <a:spcAft>
                <a:spcPts val="0"/>
              </a:spcAft>
              <a:buClrTx/>
              <a:buSzTx/>
              <a:buFontTx/>
              <a:buNone/>
              <a:tabLst/>
            </a:pPr>
            <a:r>
              <a:rPr kumimoji="0" lang="en-US" sz="1800" b="1" i="0" u="none" strike="noStrike" cap="none" spc="0" normalizeH="0" baseline="0" dirty="0">
                <a:ln>
                  <a:noFill/>
                </a:ln>
                <a:solidFill>
                  <a:schemeClr val="tx1">
                    <a:lumMod val="75000"/>
                    <a:lumOff val="25000"/>
                  </a:schemeClr>
                </a:solidFill>
                <a:effectLst/>
                <a:uFillTx/>
                <a:latin typeface="Arial" panose="020B0604020202020204" pitchFamily="34" charset="0"/>
                <a:ea typeface="+mn-ea"/>
                <a:cs typeface="Arial" panose="020B0604020202020204" pitchFamily="34" charset="0"/>
                <a:sym typeface="FreightSansLFPro"/>
              </a:rPr>
              <a:t>A </a:t>
            </a:r>
            <a:r>
              <a:rPr lang="en-US" b="1" dirty="0">
                <a:solidFill>
                  <a:schemeClr val="tx1">
                    <a:lumMod val="75000"/>
                    <a:lumOff val="25000"/>
                  </a:schemeClr>
                </a:solidFill>
                <a:latin typeface="Arial" panose="020B0604020202020204" pitchFamily="34" charset="0"/>
                <a:cs typeface="Arial" panose="020B0604020202020204" pitchFamily="34" charset="0"/>
              </a:rPr>
              <a:t>Guide for College Success</a:t>
            </a:r>
            <a:endParaRPr kumimoji="0" lang="en-US" sz="1800" b="1" i="0" u="none" strike="noStrike" cap="none" spc="0" normalizeH="0" baseline="0" dirty="0">
              <a:ln>
                <a:noFill/>
              </a:ln>
              <a:solidFill>
                <a:schemeClr val="tx1">
                  <a:lumMod val="75000"/>
                  <a:lumOff val="25000"/>
                </a:schemeClr>
              </a:solidFill>
              <a:effectLst/>
              <a:uFillTx/>
              <a:latin typeface="Arial" panose="020B0604020202020204" pitchFamily="34" charset="0"/>
              <a:cs typeface="Arial" panose="020B0604020202020204" pitchFamily="34" charset="0"/>
              <a:sym typeface="FreightSansLFPro"/>
            </a:endParaRPr>
          </a:p>
        </p:txBody>
      </p:sp>
      <p:sp>
        <p:nvSpPr>
          <p:cNvPr id="7" name="TextBox 6">
            <a:extLst>
              <a:ext uri="{FF2B5EF4-FFF2-40B4-BE49-F238E27FC236}">
                <a16:creationId xmlns:a16="http://schemas.microsoft.com/office/drawing/2014/main" id="{72670323-5352-4D3B-A87E-7C2CBF1BC73B}"/>
              </a:ext>
            </a:extLst>
          </p:cNvPr>
          <p:cNvSpPr txBox="1"/>
          <p:nvPr/>
        </p:nvSpPr>
        <p:spPr>
          <a:xfrm>
            <a:off x="6562213" y="1859995"/>
            <a:ext cx="4581832" cy="40010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0959" tIns="60959" rIns="60959" bIns="60959" numCol="1" spcCol="38100" rtlCol="0" anchor="t">
            <a:spAutoFit/>
          </a:bodyPr>
          <a:lstStyle/>
          <a:p>
            <a:pPr marL="0" marR="0" indent="0" algn="l" defTabSz="1219200" rtl="0" fontAlgn="auto" latinLnBrk="0" hangingPunct="0">
              <a:lnSpc>
                <a:spcPct val="100000"/>
              </a:lnSpc>
              <a:spcBef>
                <a:spcPts val="0"/>
              </a:spcBef>
              <a:spcAft>
                <a:spcPts val="0"/>
              </a:spcAft>
              <a:buClrTx/>
              <a:buSzTx/>
              <a:buFontTx/>
              <a:buNone/>
              <a:tabLst/>
            </a:pPr>
            <a:r>
              <a:rPr kumimoji="0" lang="en-US" sz="1800" b="1" i="0" u="none" strike="noStrike" cap="none" spc="0" normalizeH="0" baseline="0" dirty="0">
                <a:ln>
                  <a:noFill/>
                </a:ln>
                <a:solidFill>
                  <a:schemeClr val="tx1">
                    <a:lumMod val="75000"/>
                    <a:lumOff val="25000"/>
                  </a:schemeClr>
                </a:solidFill>
                <a:effectLst/>
                <a:uFillTx/>
                <a:latin typeface="Arial" panose="020B0604020202020204" pitchFamily="34" charset="0"/>
                <a:ea typeface="+mn-ea"/>
                <a:cs typeface="Arial" panose="020B0604020202020204" pitchFamily="34" charset="0"/>
                <a:sym typeface="FreightSansLFPro"/>
              </a:rPr>
              <a:t>A </a:t>
            </a:r>
            <a:r>
              <a:rPr lang="en-US" b="1" dirty="0">
                <a:solidFill>
                  <a:schemeClr val="tx1">
                    <a:lumMod val="75000"/>
                    <a:lumOff val="25000"/>
                  </a:schemeClr>
                </a:solidFill>
                <a:latin typeface="Arial" panose="020B0604020202020204" pitchFamily="34" charset="0"/>
                <a:cs typeface="Arial" panose="020B0604020202020204" pitchFamily="34" charset="0"/>
              </a:rPr>
              <a:t>Guide for College Success</a:t>
            </a:r>
            <a:endParaRPr kumimoji="0" lang="en-US" sz="1800" b="1" i="0" u="none" strike="noStrike" cap="none" spc="0" normalizeH="0" baseline="0" dirty="0">
              <a:ln>
                <a:noFill/>
              </a:ln>
              <a:solidFill>
                <a:schemeClr val="tx1">
                  <a:lumMod val="75000"/>
                  <a:lumOff val="25000"/>
                </a:schemeClr>
              </a:solidFill>
              <a:effectLst/>
              <a:uFillTx/>
              <a:latin typeface="Arial" panose="020B0604020202020204" pitchFamily="34" charset="0"/>
              <a:cs typeface="Arial" panose="020B0604020202020204" pitchFamily="34" charset="0"/>
              <a:sym typeface="FreightSansLFPro"/>
            </a:endParaRPr>
          </a:p>
        </p:txBody>
      </p:sp>
      <p:sp>
        <p:nvSpPr>
          <p:cNvPr id="8" name="TextBox 7">
            <a:extLst>
              <a:ext uri="{FF2B5EF4-FFF2-40B4-BE49-F238E27FC236}">
                <a16:creationId xmlns:a16="http://schemas.microsoft.com/office/drawing/2014/main" id="{4A8E31CF-2AAE-4281-AC4B-CFEFBF366755}"/>
              </a:ext>
            </a:extLst>
          </p:cNvPr>
          <p:cNvSpPr txBox="1"/>
          <p:nvPr/>
        </p:nvSpPr>
        <p:spPr>
          <a:xfrm>
            <a:off x="863794" y="2617620"/>
            <a:ext cx="4581833" cy="323934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0959" tIns="60959" rIns="60959" bIns="60959" numCol="1" spcCol="38100" rtlCol="0" anchor="t">
            <a:spAutoFit/>
          </a:bodyPr>
          <a:lstStyle/>
          <a:p>
            <a:pPr marL="0" marR="0" indent="0" algn="l" defTabSz="1219200" rtl="0" fontAlgn="auto" latinLnBrk="0" hangingPunct="0">
              <a:lnSpc>
                <a:spcPct val="150000"/>
              </a:lnSpc>
              <a:spcBef>
                <a:spcPts val="0"/>
              </a:spcBef>
              <a:spcAft>
                <a:spcPts val="0"/>
              </a:spcAft>
              <a:buClrTx/>
              <a:buSzTx/>
              <a:buFontTx/>
              <a:buNone/>
              <a:tabLst/>
            </a:pPr>
            <a:r>
              <a:rPr kumimoji="0" lang="en-US" sz="1500" b="0" i="0" u="none" strike="noStrike" cap="none" spc="0" normalizeH="0" baseline="0" dirty="0">
                <a:ln>
                  <a:noFill/>
                </a:ln>
                <a:solidFill>
                  <a:srgbClr val="000000"/>
                </a:solidFill>
                <a:effectLst/>
                <a:uFillTx/>
                <a:latin typeface="Arial" panose="020B0604020202020204" pitchFamily="34" charset="0"/>
                <a:ea typeface="+mn-ea"/>
                <a:cs typeface="Arial" panose="020B0604020202020204" pitchFamily="34" charset="0"/>
                <a:sym typeface="FreightSansLFPro"/>
              </a:rPr>
              <a:t>Here are some expert suggestions for students beginning college. Students should never be afraid to seek help, whether from professors, tutors, or classmates. Professors in college have specific hours, called office hours, set aside each week when they are free to be visited by students. Professors love when students come to their office hours to discuss things about class. Never be afraid to talk to a professor!</a:t>
            </a:r>
          </a:p>
        </p:txBody>
      </p:sp>
      <p:sp>
        <p:nvSpPr>
          <p:cNvPr id="9" name="TextBox 8">
            <a:extLst>
              <a:ext uri="{FF2B5EF4-FFF2-40B4-BE49-F238E27FC236}">
                <a16:creationId xmlns:a16="http://schemas.microsoft.com/office/drawing/2014/main" id="{B66D4913-4882-4AC9-96E9-0271D09C9A0F}"/>
              </a:ext>
            </a:extLst>
          </p:cNvPr>
          <p:cNvSpPr txBox="1"/>
          <p:nvPr/>
        </p:nvSpPr>
        <p:spPr>
          <a:xfrm>
            <a:off x="6561722" y="2617620"/>
            <a:ext cx="4924646" cy="323934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0959" tIns="60959" rIns="60959" bIns="60959" numCol="1" spcCol="38100" rtlCol="0" anchor="t">
            <a:spAutoFit/>
          </a:bodyPr>
          <a:lstStyle/>
          <a:p>
            <a:pPr>
              <a:lnSpc>
                <a:spcPct val="150000"/>
              </a:lnSpc>
            </a:pPr>
            <a:r>
              <a:rPr kumimoji="0" lang="en-US" sz="1500" b="0" i="0" u="none" strike="noStrike" cap="none" spc="0" normalizeH="0" baseline="0" dirty="0">
                <a:ln>
                  <a:noFill/>
                </a:ln>
                <a:solidFill>
                  <a:srgbClr val="000000"/>
                </a:solidFill>
                <a:effectLst/>
                <a:uFillTx/>
                <a:latin typeface="Arial" panose="020B0604020202020204" pitchFamily="34" charset="0"/>
                <a:ea typeface="+mn-ea"/>
                <a:cs typeface="Arial" panose="020B0604020202020204" pitchFamily="34" charset="0"/>
                <a:sym typeface="FreightSansLFPro"/>
              </a:rPr>
              <a:t>Below are some excellent </a:t>
            </a:r>
            <a:r>
              <a:rPr kumimoji="0" lang="en-US" sz="1500" b="0" i="0" u="none" strike="noStrike" cap="none" spc="0" normalizeH="0" baseline="0" dirty="0">
                <a:ln>
                  <a:noFill/>
                </a:ln>
                <a:solidFill>
                  <a:srgbClr val="000000"/>
                </a:solidFill>
                <a:effectLst/>
                <a:highlight>
                  <a:srgbClr val="FFFF00"/>
                </a:highlight>
                <a:uFillTx/>
                <a:latin typeface="Arial" panose="020B0604020202020204" pitchFamily="34" charset="0"/>
                <a:ea typeface="+mn-ea"/>
                <a:cs typeface="Arial" panose="020B0604020202020204" pitchFamily="34" charset="0"/>
                <a:sym typeface="FreightSansLFPro"/>
              </a:rPr>
              <a:t>suggestions for students beginning college.</a:t>
            </a:r>
            <a:r>
              <a:rPr kumimoji="0" lang="en-US" sz="1500" b="0" i="0" u="none" strike="noStrike" cap="none" spc="0" normalizeH="0" baseline="0" dirty="0">
                <a:ln>
                  <a:noFill/>
                </a:ln>
                <a:solidFill>
                  <a:srgbClr val="000000"/>
                </a:solidFill>
                <a:effectLst/>
                <a:uFillTx/>
                <a:latin typeface="Arial" panose="020B0604020202020204" pitchFamily="34" charset="0"/>
                <a:ea typeface="+mn-ea"/>
                <a:cs typeface="Arial" panose="020B0604020202020204" pitchFamily="34" charset="0"/>
                <a:sym typeface="FreightSansLFPro"/>
              </a:rPr>
              <a:t> Students should know there is help on campus</a:t>
            </a:r>
            <a:r>
              <a:rPr lang="en-US" sz="1500" dirty="0">
                <a:latin typeface="Arial" panose="020B0604020202020204" pitchFamily="34" charset="0"/>
                <a:cs typeface="Arial" panose="020B0604020202020204" pitchFamily="34" charset="0"/>
              </a:rPr>
              <a:t>. </a:t>
            </a:r>
            <a:r>
              <a:rPr lang="en-US" sz="1500" dirty="0">
                <a:highlight>
                  <a:srgbClr val="FFFF00"/>
                </a:highlight>
                <a:latin typeface="Arial" panose="020B0604020202020204" pitchFamily="34" charset="0"/>
                <a:cs typeface="Arial" panose="020B0604020202020204" pitchFamily="34" charset="0"/>
              </a:rPr>
              <a:t>Students should never be afraid to seek help, whether from professors, tutors, or classmates. Professors in college have specific hours, called office hours, set aside each week when they are free to be visited by students.</a:t>
            </a:r>
            <a:r>
              <a:rPr lang="en-US" sz="1500" dirty="0">
                <a:latin typeface="Arial" panose="020B0604020202020204" pitchFamily="34" charset="0"/>
                <a:cs typeface="Arial" panose="020B0604020202020204" pitchFamily="34" charset="0"/>
              </a:rPr>
              <a:t> In fact, </a:t>
            </a:r>
            <a:r>
              <a:rPr lang="en-US" sz="1500" dirty="0">
                <a:highlight>
                  <a:srgbClr val="FFFF00"/>
                </a:highlight>
                <a:latin typeface="Arial" panose="020B0604020202020204" pitchFamily="34" charset="0"/>
                <a:cs typeface="Arial" panose="020B0604020202020204" pitchFamily="34" charset="0"/>
              </a:rPr>
              <a:t>Professors love when students come to their office hours to discuss things about class. Never be afraid to talk to a professor!</a:t>
            </a:r>
            <a:endParaRPr kumimoji="0" lang="en-US" sz="1500" b="0" i="0" u="none" strike="noStrike" cap="none" spc="0" normalizeH="0" baseline="0" dirty="0">
              <a:ln>
                <a:noFill/>
              </a:ln>
              <a:solidFill>
                <a:srgbClr val="000000"/>
              </a:solidFill>
              <a:effectLst/>
              <a:highlight>
                <a:srgbClr val="FFFF00"/>
              </a:highlight>
              <a:uFillTx/>
              <a:latin typeface="Arial" panose="020B0604020202020204" pitchFamily="34" charset="0"/>
              <a:ea typeface="+mn-ea"/>
              <a:cs typeface="Arial" panose="020B0604020202020204" pitchFamily="34" charset="0"/>
              <a:sym typeface="FreightSansLFPro"/>
            </a:endParaRPr>
          </a:p>
        </p:txBody>
      </p:sp>
    </p:spTree>
    <p:extLst>
      <p:ext uri="{BB962C8B-B14F-4D97-AF65-F5344CB8AC3E}">
        <p14:creationId xmlns:p14="http://schemas.microsoft.com/office/powerpoint/2010/main" val="1473766590"/>
      </p:ext>
    </p:extLst>
  </p:cSld>
  <p:clrMapOvr>
    <a:masterClrMapping/>
  </p:clrMapOvr>
  <p:transition spd="slow">
    <p:wipe/>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his is a horse">
            <a:extLst>
              <a:ext uri="{FF2B5EF4-FFF2-40B4-BE49-F238E27FC236}">
                <a16:creationId xmlns:a16="http://schemas.microsoft.com/office/drawing/2014/main" id="{51E3563D-FFE6-443D-BDC8-DAA1093B000C}"/>
              </a:ext>
            </a:extLst>
          </p:cNvPr>
          <p:cNvSpPr txBox="1">
            <a:spLocks/>
          </p:cNvSpPr>
          <p:nvPr/>
        </p:nvSpPr>
        <p:spPr>
          <a:xfrm>
            <a:off x="678383" y="2927882"/>
            <a:ext cx="5016500" cy="2150577"/>
          </a:xfrm>
          <a:prstGeom prst="rect">
            <a:avLst/>
          </a:prstGeom>
          <a:ln w="12700">
            <a:miter lim="400000"/>
          </a:ln>
          <a:extLst>
            <a:ext uri="{C572A759-6A51-4108-AA02-DFA0A04FC94B}">
              <ma14:wrappingTextBoxFlag xmlns="" xmlns:ma14="http://schemas.microsoft.com/office/mac/drawingml/2011/main" val="1"/>
            </a:ext>
          </a:extLst>
        </p:spPr>
        <p:txBody>
          <a:bodyPr lIns="0" tIns="0" rIns="0" bIns="0" anchor="ctr">
            <a:normAutofit/>
          </a:bodyPr>
          <a:lstStyle>
            <a:lvl1pPr marL="0" marR="0" indent="0" algn="ctr" defTabSz="1219225" rtl="0" latinLnBrk="0">
              <a:lnSpc>
                <a:spcPct val="94000"/>
              </a:lnSpc>
              <a:spcBef>
                <a:spcPts val="3000"/>
              </a:spcBef>
              <a:spcAft>
                <a:spcPts val="0"/>
              </a:spcAft>
              <a:buClrTx/>
              <a:buSzTx/>
              <a:buFontTx/>
              <a:buNone/>
              <a:tabLst/>
              <a:defRPr sz="7200" b="0" i="0" u="none" strike="noStrike" cap="none" spc="0" baseline="0">
                <a:ln>
                  <a:noFill/>
                </a:ln>
                <a:solidFill>
                  <a:srgbClr val="FFFFFF"/>
                </a:solidFill>
                <a:uFillTx/>
                <a:latin typeface="+mj-lt"/>
                <a:ea typeface="+mj-ea"/>
                <a:cs typeface="+mj-cs"/>
                <a:sym typeface="FreightSansLFPro Medium"/>
              </a:defRPr>
            </a:lvl1pPr>
            <a:lvl2pPr marL="1141185" marR="0" indent="-544285" algn="l" defTabSz="1219200" rtl="0" latinLnBrk="0">
              <a:lnSpc>
                <a:spcPct val="115000"/>
              </a:lnSpc>
              <a:spcBef>
                <a:spcPts val="0"/>
              </a:spcBef>
              <a:spcAft>
                <a:spcPts val="0"/>
              </a:spcAft>
              <a:buClr>
                <a:schemeClr val="accent2">
                  <a:lumOff val="21764"/>
                </a:schemeClr>
              </a:buClr>
              <a:buSzPts val="2400"/>
              <a:buFontTx/>
              <a:buChar char="○"/>
              <a:tabLst/>
              <a:defRPr sz="2400" b="0" i="0" u="none" strike="noStrike" cap="none" spc="0" baseline="0">
                <a:ln>
                  <a:noFill/>
                </a:ln>
                <a:solidFill>
                  <a:schemeClr val="accent2">
                    <a:lumOff val="21764"/>
                  </a:schemeClr>
                </a:solidFill>
                <a:uFillTx/>
                <a:latin typeface="+mn-lt"/>
                <a:ea typeface="+mn-ea"/>
                <a:cs typeface="+mn-cs"/>
                <a:sym typeface="FreightSansLFPro"/>
              </a:defRPr>
            </a:lvl2pPr>
            <a:lvl3pPr marL="1598385" marR="0" indent="-544285" algn="l" defTabSz="1219200" rtl="0" latinLnBrk="0">
              <a:lnSpc>
                <a:spcPct val="115000"/>
              </a:lnSpc>
              <a:spcBef>
                <a:spcPts val="0"/>
              </a:spcBef>
              <a:spcAft>
                <a:spcPts val="0"/>
              </a:spcAft>
              <a:buClr>
                <a:schemeClr val="accent2">
                  <a:lumOff val="21764"/>
                </a:schemeClr>
              </a:buClr>
              <a:buSzPts val="2400"/>
              <a:buFontTx/>
              <a:buChar char="■"/>
              <a:tabLst/>
              <a:defRPr sz="2400" b="0" i="0" u="none" strike="noStrike" cap="none" spc="0" baseline="0">
                <a:ln>
                  <a:noFill/>
                </a:ln>
                <a:solidFill>
                  <a:schemeClr val="accent2">
                    <a:lumOff val="21764"/>
                  </a:schemeClr>
                </a:solidFill>
                <a:uFillTx/>
                <a:latin typeface="+mn-lt"/>
                <a:ea typeface="+mn-ea"/>
                <a:cs typeface="+mn-cs"/>
                <a:sym typeface="FreightSansLFPro"/>
              </a:defRPr>
            </a:lvl3pPr>
            <a:lvl4pPr marL="2055585" marR="0" indent="-544285" algn="l" defTabSz="1219200" rtl="0" latinLnBrk="0">
              <a:lnSpc>
                <a:spcPct val="115000"/>
              </a:lnSpc>
              <a:spcBef>
                <a:spcPts val="0"/>
              </a:spcBef>
              <a:spcAft>
                <a:spcPts val="0"/>
              </a:spcAft>
              <a:buClr>
                <a:schemeClr val="accent2">
                  <a:lumOff val="21764"/>
                </a:schemeClr>
              </a:buClr>
              <a:buSzPts val="2400"/>
              <a:buFontTx/>
              <a:buChar char="●"/>
              <a:tabLst/>
              <a:defRPr sz="2400" b="0" i="0" u="none" strike="noStrike" cap="none" spc="0" baseline="0">
                <a:ln>
                  <a:noFill/>
                </a:ln>
                <a:solidFill>
                  <a:schemeClr val="accent2">
                    <a:lumOff val="21764"/>
                  </a:schemeClr>
                </a:solidFill>
                <a:uFillTx/>
                <a:latin typeface="+mn-lt"/>
                <a:ea typeface="+mn-ea"/>
                <a:cs typeface="+mn-cs"/>
                <a:sym typeface="FreightSansLFPro"/>
              </a:defRPr>
            </a:lvl4pPr>
            <a:lvl5pPr marL="2512785" marR="0" indent="-544285" algn="l" defTabSz="1219200" rtl="0" latinLnBrk="0">
              <a:lnSpc>
                <a:spcPct val="115000"/>
              </a:lnSpc>
              <a:spcBef>
                <a:spcPts val="0"/>
              </a:spcBef>
              <a:spcAft>
                <a:spcPts val="0"/>
              </a:spcAft>
              <a:buClr>
                <a:schemeClr val="accent2">
                  <a:lumOff val="21764"/>
                </a:schemeClr>
              </a:buClr>
              <a:buSzPts val="2400"/>
              <a:buFontTx/>
              <a:buChar char="○"/>
              <a:tabLst/>
              <a:defRPr sz="2400" b="0" i="0" u="none" strike="noStrike" cap="none" spc="0" baseline="0">
                <a:ln>
                  <a:noFill/>
                </a:ln>
                <a:solidFill>
                  <a:schemeClr val="accent2">
                    <a:lumOff val="21764"/>
                  </a:schemeClr>
                </a:solidFill>
                <a:uFillTx/>
                <a:latin typeface="+mn-lt"/>
                <a:ea typeface="+mn-ea"/>
                <a:cs typeface="+mn-cs"/>
                <a:sym typeface="FreightSansLFPro"/>
              </a:defRPr>
            </a:lvl5pPr>
            <a:lvl6pPr marL="2969985" marR="0" indent="-544285" algn="l" defTabSz="1219200" rtl="0" latinLnBrk="0">
              <a:lnSpc>
                <a:spcPct val="115000"/>
              </a:lnSpc>
              <a:spcBef>
                <a:spcPts val="0"/>
              </a:spcBef>
              <a:spcAft>
                <a:spcPts val="0"/>
              </a:spcAft>
              <a:buClr>
                <a:schemeClr val="accent2">
                  <a:lumOff val="21764"/>
                </a:schemeClr>
              </a:buClr>
              <a:buSzPts val="2400"/>
              <a:buFontTx/>
              <a:buChar char="■"/>
              <a:tabLst/>
              <a:defRPr sz="2400" b="0" i="0" u="none" strike="noStrike" cap="none" spc="0" baseline="0">
                <a:ln>
                  <a:noFill/>
                </a:ln>
                <a:solidFill>
                  <a:schemeClr val="accent2">
                    <a:lumOff val="21764"/>
                  </a:schemeClr>
                </a:solidFill>
                <a:uFillTx/>
                <a:latin typeface="+mn-lt"/>
                <a:ea typeface="+mn-ea"/>
                <a:cs typeface="+mn-cs"/>
                <a:sym typeface="FreightSansLFPro"/>
              </a:defRPr>
            </a:lvl6pPr>
            <a:lvl7pPr marL="3427185" marR="0" indent="-544285" algn="l" defTabSz="1219200" rtl="0" latinLnBrk="0">
              <a:lnSpc>
                <a:spcPct val="115000"/>
              </a:lnSpc>
              <a:spcBef>
                <a:spcPts val="0"/>
              </a:spcBef>
              <a:spcAft>
                <a:spcPts val="0"/>
              </a:spcAft>
              <a:buClr>
                <a:schemeClr val="accent2">
                  <a:lumOff val="21764"/>
                </a:schemeClr>
              </a:buClr>
              <a:buSzPts val="2400"/>
              <a:buFontTx/>
              <a:buChar char="●"/>
              <a:tabLst/>
              <a:defRPr sz="2400" b="0" i="0" u="none" strike="noStrike" cap="none" spc="0" baseline="0">
                <a:ln>
                  <a:noFill/>
                </a:ln>
                <a:solidFill>
                  <a:schemeClr val="accent2">
                    <a:lumOff val="21764"/>
                  </a:schemeClr>
                </a:solidFill>
                <a:uFillTx/>
                <a:latin typeface="+mn-lt"/>
                <a:ea typeface="+mn-ea"/>
                <a:cs typeface="+mn-cs"/>
                <a:sym typeface="FreightSansLFPro"/>
              </a:defRPr>
            </a:lvl7pPr>
            <a:lvl8pPr marL="3884385" marR="0" indent="-544285" algn="l" defTabSz="1219200" rtl="0" latinLnBrk="0">
              <a:lnSpc>
                <a:spcPct val="115000"/>
              </a:lnSpc>
              <a:spcBef>
                <a:spcPts val="0"/>
              </a:spcBef>
              <a:spcAft>
                <a:spcPts val="0"/>
              </a:spcAft>
              <a:buClr>
                <a:schemeClr val="accent2">
                  <a:lumOff val="21764"/>
                </a:schemeClr>
              </a:buClr>
              <a:buSzPts val="2400"/>
              <a:buFontTx/>
              <a:buChar char="○"/>
              <a:tabLst/>
              <a:defRPr sz="2400" b="0" i="0" u="none" strike="noStrike" cap="none" spc="0" baseline="0">
                <a:ln>
                  <a:noFill/>
                </a:ln>
                <a:solidFill>
                  <a:schemeClr val="accent2">
                    <a:lumOff val="21764"/>
                  </a:schemeClr>
                </a:solidFill>
                <a:uFillTx/>
                <a:latin typeface="+mn-lt"/>
                <a:ea typeface="+mn-ea"/>
                <a:cs typeface="+mn-cs"/>
                <a:sym typeface="FreightSansLFPro"/>
              </a:defRPr>
            </a:lvl8pPr>
            <a:lvl9pPr marL="4341585" marR="0" indent="-544285" algn="l" defTabSz="1219200" rtl="0" latinLnBrk="0">
              <a:lnSpc>
                <a:spcPct val="115000"/>
              </a:lnSpc>
              <a:spcBef>
                <a:spcPts val="0"/>
              </a:spcBef>
              <a:spcAft>
                <a:spcPts val="0"/>
              </a:spcAft>
              <a:buClr>
                <a:schemeClr val="accent2">
                  <a:lumOff val="21764"/>
                </a:schemeClr>
              </a:buClr>
              <a:buSzPts val="2400"/>
              <a:buFontTx/>
              <a:buChar char="■"/>
              <a:tabLst/>
              <a:defRPr sz="2400" b="0" i="0" u="none" strike="noStrike" cap="none" spc="0" baseline="0">
                <a:ln>
                  <a:noFill/>
                </a:ln>
                <a:solidFill>
                  <a:schemeClr val="accent2">
                    <a:lumOff val="21764"/>
                  </a:schemeClr>
                </a:solidFill>
                <a:uFillTx/>
                <a:latin typeface="+mn-lt"/>
                <a:ea typeface="+mn-ea"/>
                <a:cs typeface="+mn-cs"/>
                <a:sym typeface="FreightSansLFPro"/>
              </a:defRPr>
            </a:lvl9pPr>
          </a:lstStyle>
          <a:p>
            <a:r>
              <a:rPr lang="en-GB" sz="4000" dirty="0">
                <a:uFill>
                  <a:solidFill>
                    <a:srgbClr val="000000"/>
                  </a:solidFill>
                </a:uFill>
                <a:latin typeface="Arial" panose="020B0604020202020204" pitchFamily="34" charset="0"/>
                <a:cs typeface="Arial" panose="020B0604020202020204" pitchFamily="34" charset="0"/>
                <a:sym typeface="FreightSansLFPro"/>
              </a:rPr>
              <a:t>Copyright</a:t>
            </a:r>
          </a:p>
        </p:txBody>
      </p:sp>
      <p:grpSp>
        <p:nvGrpSpPr>
          <p:cNvPr id="3" name="Group 27">
            <a:extLst>
              <a:ext uri="{FF2B5EF4-FFF2-40B4-BE49-F238E27FC236}">
                <a16:creationId xmlns:a16="http://schemas.microsoft.com/office/drawing/2014/main" id="{1C6EEA24-08F4-49D3-B304-55F7895B4B03}"/>
              </a:ext>
            </a:extLst>
          </p:cNvPr>
          <p:cNvGrpSpPr/>
          <p:nvPr/>
        </p:nvGrpSpPr>
        <p:grpSpPr>
          <a:xfrm>
            <a:off x="678383" y="1867879"/>
            <a:ext cx="5016500" cy="682331"/>
            <a:chOff x="0" y="-1"/>
            <a:chExt cx="5016500" cy="682329"/>
          </a:xfrm>
        </p:grpSpPr>
        <p:sp>
          <p:nvSpPr>
            <p:cNvPr id="4" name="Straight Connector 21">
              <a:extLst>
                <a:ext uri="{FF2B5EF4-FFF2-40B4-BE49-F238E27FC236}">
                  <a16:creationId xmlns:a16="http://schemas.microsoft.com/office/drawing/2014/main" id="{C34ED0AF-649E-483C-B5FC-D4CC586D1FC3}"/>
                </a:ext>
              </a:extLst>
            </p:cNvPr>
            <p:cNvSpPr/>
            <p:nvPr/>
          </p:nvSpPr>
          <p:spPr>
            <a:xfrm>
              <a:off x="0" y="682327"/>
              <a:ext cx="5016500" cy="1"/>
            </a:xfrm>
            <a:prstGeom prst="line">
              <a:avLst/>
            </a:prstGeom>
            <a:noFill/>
            <a:ln w="50800" cap="flat">
              <a:solidFill>
                <a:srgbClr val="FFFFFF"/>
              </a:solidFill>
              <a:prstDash val="solid"/>
              <a:miter lim="800000"/>
            </a:ln>
            <a:effectLst/>
          </p:spPr>
          <p:txBody>
            <a:bodyPr wrap="square" lIns="45718" tIns="45718" rIns="45718" bIns="45718" numCol="1" anchor="t">
              <a:noAutofit/>
            </a:bodyPr>
            <a:lstStyle/>
            <a:p>
              <a:pPr defTabSz="914400">
                <a:defRPr>
                  <a:solidFill>
                    <a:srgbClr val="7D8490"/>
                  </a:solidFill>
                </a:defRPr>
              </a:pPr>
              <a:endParaRPr dirty="0">
                <a:latin typeface="FreightSansLFPro Medium" panose="02000506030000020004" pitchFamily="2" charset="77"/>
              </a:endParaRPr>
            </a:p>
          </p:txBody>
        </p:sp>
        <p:sp>
          <p:nvSpPr>
            <p:cNvPr id="5" name="TextBox 26">
              <a:extLst>
                <a:ext uri="{FF2B5EF4-FFF2-40B4-BE49-F238E27FC236}">
                  <a16:creationId xmlns:a16="http://schemas.microsoft.com/office/drawing/2014/main" id="{0FEAD1C3-9FBD-485F-93E7-B192373E40BB}"/>
                </a:ext>
              </a:extLst>
            </p:cNvPr>
            <p:cNvSpPr/>
            <p:nvPr/>
          </p:nvSpPr>
          <p:spPr>
            <a:xfrm>
              <a:off x="0" y="-1"/>
              <a:ext cx="5016500" cy="492439"/>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45719" tIns="45719" rIns="45719" bIns="45719" numCol="1" anchor="t">
              <a:spAutoFit/>
            </a:bodyPr>
            <a:lstStyle>
              <a:lvl1pPr algn="ctr" defTabSz="914418">
                <a:defRPr sz="2600" b="1">
                  <a:solidFill>
                    <a:srgbClr val="FFFFFF"/>
                  </a:solidFill>
                </a:defRPr>
              </a:lvl1pPr>
            </a:lstStyle>
            <a:p>
              <a:r>
                <a:rPr lang="en-US" b="0" dirty="0">
                  <a:latin typeface="Arial" panose="020B0604020202020204" pitchFamily="34" charset="0"/>
                  <a:cs typeface="Arial" panose="020B0604020202020204" pitchFamily="34" charset="0"/>
                </a:rPr>
                <a:t>The bigger picture</a:t>
              </a:r>
            </a:p>
          </p:txBody>
        </p:sp>
      </p:grpSp>
    </p:spTree>
    <p:extLst>
      <p:ext uri="{BB962C8B-B14F-4D97-AF65-F5344CB8AC3E}">
        <p14:creationId xmlns:p14="http://schemas.microsoft.com/office/powerpoint/2010/main" val="3495259991"/>
      </p:ext>
    </p:extLst>
  </p:cSld>
  <p:clrMapOvr>
    <a:masterClrMapping/>
  </p:clrMapOvr>
  <p:transition spd="slow">
    <p:wipe/>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his is a horse">
            <a:extLst>
              <a:ext uri="{FF2B5EF4-FFF2-40B4-BE49-F238E27FC236}">
                <a16:creationId xmlns:a16="http://schemas.microsoft.com/office/drawing/2014/main" id="{058C6336-739F-49AB-9403-34A16409A023}"/>
              </a:ext>
            </a:extLst>
          </p:cNvPr>
          <p:cNvSpPr txBox="1">
            <a:spLocks/>
          </p:cNvSpPr>
          <p:nvPr/>
        </p:nvSpPr>
        <p:spPr>
          <a:xfrm>
            <a:off x="676984" y="1511446"/>
            <a:ext cx="5016500" cy="3856620"/>
          </a:xfrm>
          <a:prstGeom prst="rect">
            <a:avLst/>
          </a:prstGeom>
          <a:ln w="12700">
            <a:miter lim="400000"/>
          </a:ln>
          <a:extLst>
            <a:ext uri="{C572A759-6A51-4108-AA02-DFA0A04FC94B}">
              <ma14:wrappingTextBoxFlag xmlns="" xmlns:ma14="http://schemas.microsoft.com/office/mac/drawingml/2011/main" val="1"/>
            </a:ext>
          </a:extLst>
        </p:spPr>
        <p:txBody>
          <a:bodyPr lIns="0" tIns="0" rIns="0" bIns="0" anchor="ctr">
            <a:normAutofit/>
          </a:bodyPr>
          <a:lstStyle>
            <a:lvl1pPr marL="0" marR="0" indent="0" algn="ctr" defTabSz="1219225" rtl="0" latinLnBrk="0">
              <a:lnSpc>
                <a:spcPct val="94000"/>
              </a:lnSpc>
              <a:spcBef>
                <a:spcPts val="3000"/>
              </a:spcBef>
              <a:spcAft>
                <a:spcPts val="0"/>
              </a:spcAft>
              <a:buClrTx/>
              <a:buSzTx/>
              <a:buFontTx/>
              <a:buNone/>
              <a:tabLst/>
              <a:defRPr sz="7200" b="0" i="0" u="none" strike="noStrike" cap="none" spc="0" baseline="0">
                <a:ln>
                  <a:noFill/>
                </a:ln>
                <a:solidFill>
                  <a:srgbClr val="FFFFFF"/>
                </a:solidFill>
                <a:uFillTx/>
                <a:latin typeface="+mj-lt"/>
                <a:ea typeface="+mj-ea"/>
                <a:cs typeface="+mj-cs"/>
                <a:sym typeface="FreightSansLFPro Medium"/>
              </a:defRPr>
            </a:lvl1pPr>
            <a:lvl2pPr marL="1141185" marR="0" indent="-544285" algn="l" defTabSz="1219200" rtl="0" latinLnBrk="0">
              <a:lnSpc>
                <a:spcPct val="115000"/>
              </a:lnSpc>
              <a:spcBef>
                <a:spcPts val="0"/>
              </a:spcBef>
              <a:spcAft>
                <a:spcPts val="0"/>
              </a:spcAft>
              <a:buClr>
                <a:schemeClr val="accent2">
                  <a:lumOff val="21764"/>
                </a:schemeClr>
              </a:buClr>
              <a:buSzPts val="2400"/>
              <a:buFontTx/>
              <a:buChar char="○"/>
              <a:tabLst/>
              <a:defRPr sz="2400" b="0" i="0" u="none" strike="noStrike" cap="none" spc="0" baseline="0">
                <a:ln>
                  <a:noFill/>
                </a:ln>
                <a:solidFill>
                  <a:schemeClr val="accent2">
                    <a:lumOff val="21764"/>
                  </a:schemeClr>
                </a:solidFill>
                <a:uFillTx/>
                <a:latin typeface="+mn-lt"/>
                <a:ea typeface="+mn-ea"/>
                <a:cs typeface="+mn-cs"/>
                <a:sym typeface="FreightSansLFPro"/>
              </a:defRPr>
            </a:lvl2pPr>
            <a:lvl3pPr marL="1598385" marR="0" indent="-544285" algn="l" defTabSz="1219200" rtl="0" latinLnBrk="0">
              <a:lnSpc>
                <a:spcPct val="115000"/>
              </a:lnSpc>
              <a:spcBef>
                <a:spcPts val="0"/>
              </a:spcBef>
              <a:spcAft>
                <a:spcPts val="0"/>
              </a:spcAft>
              <a:buClr>
                <a:schemeClr val="accent2">
                  <a:lumOff val="21764"/>
                </a:schemeClr>
              </a:buClr>
              <a:buSzPts val="2400"/>
              <a:buFontTx/>
              <a:buChar char="■"/>
              <a:tabLst/>
              <a:defRPr sz="2400" b="0" i="0" u="none" strike="noStrike" cap="none" spc="0" baseline="0">
                <a:ln>
                  <a:noFill/>
                </a:ln>
                <a:solidFill>
                  <a:schemeClr val="accent2">
                    <a:lumOff val="21764"/>
                  </a:schemeClr>
                </a:solidFill>
                <a:uFillTx/>
                <a:latin typeface="+mn-lt"/>
                <a:ea typeface="+mn-ea"/>
                <a:cs typeface="+mn-cs"/>
                <a:sym typeface="FreightSansLFPro"/>
              </a:defRPr>
            </a:lvl3pPr>
            <a:lvl4pPr marL="2055585" marR="0" indent="-544285" algn="l" defTabSz="1219200" rtl="0" latinLnBrk="0">
              <a:lnSpc>
                <a:spcPct val="115000"/>
              </a:lnSpc>
              <a:spcBef>
                <a:spcPts val="0"/>
              </a:spcBef>
              <a:spcAft>
                <a:spcPts val="0"/>
              </a:spcAft>
              <a:buClr>
                <a:schemeClr val="accent2">
                  <a:lumOff val="21764"/>
                </a:schemeClr>
              </a:buClr>
              <a:buSzPts val="2400"/>
              <a:buFontTx/>
              <a:buChar char="●"/>
              <a:tabLst/>
              <a:defRPr sz="2400" b="0" i="0" u="none" strike="noStrike" cap="none" spc="0" baseline="0">
                <a:ln>
                  <a:noFill/>
                </a:ln>
                <a:solidFill>
                  <a:schemeClr val="accent2">
                    <a:lumOff val="21764"/>
                  </a:schemeClr>
                </a:solidFill>
                <a:uFillTx/>
                <a:latin typeface="+mn-lt"/>
                <a:ea typeface="+mn-ea"/>
                <a:cs typeface="+mn-cs"/>
                <a:sym typeface="FreightSansLFPro"/>
              </a:defRPr>
            </a:lvl4pPr>
            <a:lvl5pPr marL="2512785" marR="0" indent="-544285" algn="l" defTabSz="1219200" rtl="0" latinLnBrk="0">
              <a:lnSpc>
                <a:spcPct val="115000"/>
              </a:lnSpc>
              <a:spcBef>
                <a:spcPts val="0"/>
              </a:spcBef>
              <a:spcAft>
                <a:spcPts val="0"/>
              </a:spcAft>
              <a:buClr>
                <a:schemeClr val="accent2">
                  <a:lumOff val="21764"/>
                </a:schemeClr>
              </a:buClr>
              <a:buSzPts val="2400"/>
              <a:buFontTx/>
              <a:buChar char="○"/>
              <a:tabLst/>
              <a:defRPr sz="2400" b="0" i="0" u="none" strike="noStrike" cap="none" spc="0" baseline="0">
                <a:ln>
                  <a:noFill/>
                </a:ln>
                <a:solidFill>
                  <a:schemeClr val="accent2">
                    <a:lumOff val="21764"/>
                  </a:schemeClr>
                </a:solidFill>
                <a:uFillTx/>
                <a:latin typeface="+mn-lt"/>
                <a:ea typeface="+mn-ea"/>
                <a:cs typeface="+mn-cs"/>
                <a:sym typeface="FreightSansLFPro"/>
              </a:defRPr>
            </a:lvl5pPr>
            <a:lvl6pPr marL="2969985" marR="0" indent="-544285" algn="l" defTabSz="1219200" rtl="0" latinLnBrk="0">
              <a:lnSpc>
                <a:spcPct val="115000"/>
              </a:lnSpc>
              <a:spcBef>
                <a:spcPts val="0"/>
              </a:spcBef>
              <a:spcAft>
                <a:spcPts val="0"/>
              </a:spcAft>
              <a:buClr>
                <a:schemeClr val="accent2">
                  <a:lumOff val="21764"/>
                </a:schemeClr>
              </a:buClr>
              <a:buSzPts val="2400"/>
              <a:buFontTx/>
              <a:buChar char="■"/>
              <a:tabLst/>
              <a:defRPr sz="2400" b="0" i="0" u="none" strike="noStrike" cap="none" spc="0" baseline="0">
                <a:ln>
                  <a:noFill/>
                </a:ln>
                <a:solidFill>
                  <a:schemeClr val="accent2">
                    <a:lumOff val="21764"/>
                  </a:schemeClr>
                </a:solidFill>
                <a:uFillTx/>
                <a:latin typeface="+mn-lt"/>
                <a:ea typeface="+mn-ea"/>
                <a:cs typeface="+mn-cs"/>
                <a:sym typeface="FreightSansLFPro"/>
              </a:defRPr>
            </a:lvl6pPr>
            <a:lvl7pPr marL="3427185" marR="0" indent="-544285" algn="l" defTabSz="1219200" rtl="0" latinLnBrk="0">
              <a:lnSpc>
                <a:spcPct val="115000"/>
              </a:lnSpc>
              <a:spcBef>
                <a:spcPts val="0"/>
              </a:spcBef>
              <a:spcAft>
                <a:spcPts val="0"/>
              </a:spcAft>
              <a:buClr>
                <a:schemeClr val="accent2">
                  <a:lumOff val="21764"/>
                </a:schemeClr>
              </a:buClr>
              <a:buSzPts val="2400"/>
              <a:buFontTx/>
              <a:buChar char="●"/>
              <a:tabLst/>
              <a:defRPr sz="2400" b="0" i="0" u="none" strike="noStrike" cap="none" spc="0" baseline="0">
                <a:ln>
                  <a:noFill/>
                </a:ln>
                <a:solidFill>
                  <a:schemeClr val="accent2">
                    <a:lumOff val="21764"/>
                  </a:schemeClr>
                </a:solidFill>
                <a:uFillTx/>
                <a:latin typeface="+mn-lt"/>
                <a:ea typeface="+mn-ea"/>
                <a:cs typeface="+mn-cs"/>
                <a:sym typeface="FreightSansLFPro"/>
              </a:defRPr>
            </a:lvl7pPr>
            <a:lvl8pPr marL="3884385" marR="0" indent="-544285" algn="l" defTabSz="1219200" rtl="0" latinLnBrk="0">
              <a:lnSpc>
                <a:spcPct val="115000"/>
              </a:lnSpc>
              <a:spcBef>
                <a:spcPts val="0"/>
              </a:spcBef>
              <a:spcAft>
                <a:spcPts val="0"/>
              </a:spcAft>
              <a:buClr>
                <a:schemeClr val="accent2">
                  <a:lumOff val="21764"/>
                </a:schemeClr>
              </a:buClr>
              <a:buSzPts val="2400"/>
              <a:buFontTx/>
              <a:buChar char="○"/>
              <a:tabLst/>
              <a:defRPr sz="2400" b="0" i="0" u="none" strike="noStrike" cap="none" spc="0" baseline="0">
                <a:ln>
                  <a:noFill/>
                </a:ln>
                <a:solidFill>
                  <a:schemeClr val="accent2">
                    <a:lumOff val="21764"/>
                  </a:schemeClr>
                </a:solidFill>
                <a:uFillTx/>
                <a:latin typeface="+mn-lt"/>
                <a:ea typeface="+mn-ea"/>
                <a:cs typeface="+mn-cs"/>
                <a:sym typeface="FreightSansLFPro"/>
              </a:defRPr>
            </a:lvl8pPr>
            <a:lvl9pPr marL="4341585" marR="0" indent="-544285" algn="l" defTabSz="1219200" rtl="0" latinLnBrk="0">
              <a:lnSpc>
                <a:spcPct val="115000"/>
              </a:lnSpc>
              <a:spcBef>
                <a:spcPts val="0"/>
              </a:spcBef>
              <a:spcAft>
                <a:spcPts val="0"/>
              </a:spcAft>
              <a:buClr>
                <a:schemeClr val="accent2">
                  <a:lumOff val="21764"/>
                </a:schemeClr>
              </a:buClr>
              <a:buSzPts val="2400"/>
              <a:buFontTx/>
              <a:buChar char="■"/>
              <a:tabLst/>
              <a:defRPr sz="2400" b="0" i="0" u="none" strike="noStrike" cap="none" spc="0" baseline="0">
                <a:ln>
                  <a:noFill/>
                </a:ln>
                <a:solidFill>
                  <a:schemeClr val="accent2">
                    <a:lumOff val="21764"/>
                  </a:schemeClr>
                </a:solidFill>
                <a:uFillTx/>
                <a:latin typeface="+mn-lt"/>
                <a:ea typeface="+mn-ea"/>
                <a:cs typeface="+mn-cs"/>
                <a:sym typeface="FreightSansLFPro"/>
              </a:defRPr>
            </a:lvl9pPr>
          </a:lstStyle>
          <a:p>
            <a:r>
              <a:rPr lang="en-GB" sz="5000" dirty="0">
                <a:latin typeface="Arial" panose="020B0604020202020204" pitchFamily="34" charset="0"/>
                <a:cs typeface="Arial" panose="020B0604020202020204" pitchFamily="34" charset="0"/>
              </a:rPr>
              <a:t>Images may be subject to copyright</a:t>
            </a:r>
          </a:p>
        </p:txBody>
      </p:sp>
    </p:spTree>
    <p:extLst>
      <p:ext uri="{BB962C8B-B14F-4D97-AF65-F5344CB8AC3E}">
        <p14:creationId xmlns:p14="http://schemas.microsoft.com/office/powerpoint/2010/main" val="2097657641"/>
      </p:ext>
    </p:extLst>
  </p:cSld>
  <p:clrMapOvr>
    <a:masterClrMapping/>
  </p:clrMapOvr>
  <p:transition spd="slow">
    <p:wipe/>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ed Rectangle 3">
            <a:extLst>
              <a:ext uri="{FF2B5EF4-FFF2-40B4-BE49-F238E27FC236}">
                <a16:creationId xmlns:a16="http://schemas.microsoft.com/office/drawing/2014/main" id="{51584255-0976-4C8E-9C1A-CD208E0010C9}"/>
              </a:ext>
            </a:extLst>
          </p:cNvPr>
          <p:cNvSpPr/>
          <p:nvPr/>
        </p:nvSpPr>
        <p:spPr>
          <a:xfrm>
            <a:off x="3270706" y="2324435"/>
            <a:ext cx="2404662" cy="817243"/>
          </a:xfrm>
          <a:prstGeom prst="roundRect">
            <a:avLst/>
          </a:prstGeom>
          <a:solidFill>
            <a:srgbClr val="FFFFFF"/>
          </a:solidFill>
          <a:ln w="25400" cap="flat">
            <a:noFill/>
            <a:prstDash val="solid"/>
            <a:round/>
          </a:ln>
          <a:effectLst>
            <a:outerShdw blurRad="50800" dist="25400" dir="5400000" rotWithShape="0">
              <a:srgbClr val="000000">
                <a:alpha val="35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0959" tIns="60959" rIns="60959" bIns="60959" numCol="1" spcCol="38100" rtlCol="0" anchor="ctr">
            <a:spAutoFit/>
          </a:bodyPr>
          <a:lstStyle/>
          <a:p>
            <a:pPr marL="0" marR="0" indent="0" algn="l" defTabSz="1219200" rtl="0" fontAlgn="auto" latinLnBrk="0" hangingPunct="0">
              <a:lnSpc>
                <a:spcPct val="100000"/>
              </a:lnSpc>
              <a:spcBef>
                <a:spcPts val="0"/>
              </a:spcBef>
              <a:spcAft>
                <a:spcPts val="0"/>
              </a:spcAft>
              <a:buClrTx/>
              <a:buSzTx/>
              <a:buFontTx/>
              <a:buNone/>
              <a:tabLst/>
            </a:pPr>
            <a:endParaRPr kumimoji="0" lang="en-US" sz="2000" b="0" i="0" u="none" strike="noStrike" cap="none" spc="0" normalizeH="0" baseline="0" dirty="0">
              <a:ln>
                <a:noFill/>
              </a:ln>
              <a:solidFill>
                <a:srgbClr val="000000"/>
              </a:solidFill>
              <a:effectLst/>
              <a:uFillTx/>
              <a:latin typeface="Arial" panose="020B0604020202020204" pitchFamily="34" charset="0"/>
              <a:ea typeface="+mn-ea"/>
              <a:cs typeface="Arial" panose="020B0604020202020204" pitchFamily="34" charset="0"/>
              <a:sym typeface="FreightSansLFPro"/>
            </a:endParaRPr>
          </a:p>
          <a:p>
            <a:pPr marL="0" marR="0" indent="0" algn="l" defTabSz="1219200" rtl="0" fontAlgn="auto" latinLnBrk="0" hangingPunct="0">
              <a:lnSpc>
                <a:spcPct val="100000"/>
              </a:lnSpc>
              <a:spcBef>
                <a:spcPts val="0"/>
              </a:spcBef>
              <a:spcAft>
                <a:spcPts val="0"/>
              </a:spcAft>
              <a:buClrTx/>
              <a:buSzTx/>
              <a:buFontTx/>
              <a:buNone/>
              <a:tabLst/>
            </a:pPr>
            <a:endParaRPr kumimoji="0" lang="en-US" sz="2000" b="0" i="0" u="none" strike="noStrike" cap="none" spc="0" normalizeH="0" baseline="0" dirty="0">
              <a:ln>
                <a:noFill/>
              </a:ln>
              <a:solidFill>
                <a:srgbClr val="000000"/>
              </a:solidFill>
              <a:effectLst/>
              <a:uFillTx/>
              <a:latin typeface="Arial" panose="020B0604020202020204" pitchFamily="34" charset="0"/>
              <a:ea typeface="+mn-ea"/>
              <a:cs typeface="Arial" panose="020B0604020202020204" pitchFamily="34" charset="0"/>
              <a:sym typeface="FreightSansLFPro"/>
            </a:endParaRPr>
          </a:p>
        </p:txBody>
      </p:sp>
      <p:sp>
        <p:nvSpPr>
          <p:cNvPr id="3" name="Rounded Rectangle 6">
            <a:extLst>
              <a:ext uri="{FF2B5EF4-FFF2-40B4-BE49-F238E27FC236}">
                <a16:creationId xmlns:a16="http://schemas.microsoft.com/office/drawing/2014/main" id="{8D7300C8-DA61-4952-8A16-9BEBFA0CFDC7}"/>
              </a:ext>
            </a:extLst>
          </p:cNvPr>
          <p:cNvSpPr/>
          <p:nvPr/>
        </p:nvSpPr>
        <p:spPr>
          <a:xfrm>
            <a:off x="701610" y="2324435"/>
            <a:ext cx="2404662" cy="817243"/>
          </a:xfrm>
          <a:prstGeom prst="roundRect">
            <a:avLst/>
          </a:prstGeom>
          <a:solidFill>
            <a:srgbClr val="FFFFFF"/>
          </a:solidFill>
          <a:ln w="25400" cap="flat">
            <a:noFill/>
            <a:prstDash val="solid"/>
            <a:round/>
          </a:ln>
          <a:effectLst>
            <a:outerShdw blurRad="50800" dist="25400" dir="5400000" rotWithShape="0">
              <a:srgbClr val="000000">
                <a:alpha val="35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0959" tIns="60959" rIns="60959" bIns="60959" numCol="1" spcCol="38100" rtlCol="0" anchor="ctr">
            <a:spAutoFit/>
          </a:bodyPr>
          <a:lstStyle/>
          <a:p>
            <a:pPr marL="0" marR="0" indent="0" algn="l" defTabSz="1219200" rtl="0" fontAlgn="auto" latinLnBrk="0" hangingPunct="0">
              <a:lnSpc>
                <a:spcPct val="100000"/>
              </a:lnSpc>
              <a:spcBef>
                <a:spcPts val="0"/>
              </a:spcBef>
              <a:spcAft>
                <a:spcPts val="0"/>
              </a:spcAft>
              <a:buClrTx/>
              <a:buSzTx/>
              <a:buFontTx/>
              <a:buNone/>
              <a:tabLst/>
            </a:pPr>
            <a:endParaRPr kumimoji="0" lang="en-US" sz="2000" b="0" i="0" u="none" strike="noStrike" cap="none" spc="0" normalizeH="0" baseline="0" dirty="0">
              <a:ln>
                <a:noFill/>
              </a:ln>
              <a:solidFill>
                <a:srgbClr val="000000"/>
              </a:solidFill>
              <a:effectLst/>
              <a:uFillTx/>
              <a:latin typeface="Arial" panose="020B0604020202020204" pitchFamily="34" charset="0"/>
              <a:ea typeface="+mn-ea"/>
              <a:cs typeface="Arial" panose="020B0604020202020204" pitchFamily="34" charset="0"/>
              <a:sym typeface="FreightSansLFPro"/>
            </a:endParaRPr>
          </a:p>
          <a:p>
            <a:pPr marL="0" marR="0" indent="0" algn="l" defTabSz="1219200" rtl="0" fontAlgn="auto" latinLnBrk="0" hangingPunct="0">
              <a:lnSpc>
                <a:spcPct val="100000"/>
              </a:lnSpc>
              <a:spcBef>
                <a:spcPts val="0"/>
              </a:spcBef>
              <a:spcAft>
                <a:spcPts val="0"/>
              </a:spcAft>
              <a:buClrTx/>
              <a:buSzTx/>
              <a:buFontTx/>
              <a:buNone/>
              <a:tabLst/>
            </a:pPr>
            <a:endParaRPr kumimoji="0" lang="en-US" sz="2000" b="0" i="0" u="none" strike="noStrike" cap="none" spc="0" normalizeH="0" baseline="0" dirty="0">
              <a:ln>
                <a:noFill/>
              </a:ln>
              <a:solidFill>
                <a:srgbClr val="000000"/>
              </a:solidFill>
              <a:effectLst/>
              <a:uFillTx/>
              <a:latin typeface="Arial" panose="020B0604020202020204" pitchFamily="34" charset="0"/>
              <a:ea typeface="+mn-ea"/>
              <a:cs typeface="Arial" panose="020B0604020202020204" pitchFamily="34" charset="0"/>
              <a:sym typeface="FreightSansLFPro"/>
            </a:endParaRPr>
          </a:p>
        </p:txBody>
      </p:sp>
      <p:sp>
        <p:nvSpPr>
          <p:cNvPr id="4" name="Rounded Rectangle 7">
            <a:extLst>
              <a:ext uri="{FF2B5EF4-FFF2-40B4-BE49-F238E27FC236}">
                <a16:creationId xmlns:a16="http://schemas.microsoft.com/office/drawing/2014/main" id="{AC0A0839-8665-4FA0-8694-65F54288682A}"/>
              </a:ext>
            </a:extLst>
          </p:cNvPr>
          <p:cNvSpPr/>
          <p:nvPr/>
        </p:nvSpPr>
        <p:spPr>
          <a:xfrm>
            <a:off x="3270706" y="3278325"/>
            <a:ext cx="2404662" cy="817243"/>
          </a:xfrm>
          <a:prstGeom prst="roundRect">
            <a:avLst/>
          </a:prstGeom>
          <a:solidFill>
            <a:srgbClr val="FFFFFF"/>
          </a:solidFill>
          <a:ln w="25400" cap="flat">
            <a:noFill/>
            <a:prstDash val="solid"/>
            <a:round/>
          </a:ln>
          <a:effectLst>
            <a:outerShdw blurRad="50800" dist="25400" dir="5400000" rotWithShape="0">
              <a:srgbClr val="000000">
                <a:alpha val="35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0959" tIns="60959" rIns="60959" bIns="60959" numCol="1" spcCol="38100" rtlCol="0" anchor="ctr">
            <a:spAutoFit/>
          </a:bodyPr>
          <a:lstStyle/>
          <a:p>
            <a:pPr marL="0" marR="0" indent="0" algn="l" defTabSz="1219200" rtl="0" fontAlgn="auto" latinLnBrk="0" hangingPunct="0">
              <a:lnSpc>
                <a:spcPct val="100000"/>
              </a:lnSpc>
              <a:spcBef>
                <a:spcPts val="0"/>
              </a:spcBef>
              <a:spcAft>
                <a:spcPts val="0"/>
              </a:spcAft>
              <a:buClrTx/>
              <a:buSzTx/>
              <a:buFontTx/>
              <a:buNone/>
              <a:tabLst/>
            </a:pPr>
            <a:endParaRPr kumimoji="0" lang="en-US" sz="2000" b="0" i="0" u="none" strike="noStrike" cap="none" spc="0" normalizeH="0" baseline="0" dirty="0">
              <a:ln>
                <a:noFill/>
              </a:ln>
              <a:solidFill>
                <a:srgbClr val="000000"/>
              </a:solidFill>
              <a:effectLst/>
              <a:uFillTx/>
              <a:latin typeface="Arial" panose="020B0604020202020204" pitchFamily="34" charset="0"/>
              <a:ea typeface="+mn-ea"/>
              <a:cs typeface="Arial" panose="020B0604020202020204" pitchFamily="34" charset="0"/>
              <a:sym typeface="FreightSansLFPro"/>
            </a:endParaRPr>
          </a:p>
          <a:p>
            <a:pPr marL="0" marR="0" indent="0" algn="l" defTabSz="1219200" rtl="0" fontAlgn="auto" latinLnBrk="0" hangingPunct="0">
              <a:lnSpc>
                <a:spcPct val="100000"/>
              </a:lnSpc>
              <a:spcBef>
                <a:spcPts val="0"/>
              </a:spcBef>
              <a:spcAft>
                <a:spcPts val="0"/>
              </a:spcAft>
              <a:buClrTx/>
              <a:buSzTx/>
              <a:buFontTx/>
              <a:buNone/>
              <a:tabLst/>
            </a:pPr>
            <a:endParaRPr kumimoji="0" lang="en-US" sz="2000" b="0" i="0" u="none" strike="noStrike" cap="none" spc="0" normalizeH="0" baseline="0" dirty="0">
              <a:ln>
                <a:noFill/>
              </a:ln>
              <a:solidFill>
                <a:srgbClr val="000000"/>
              </a:solidFill>
              <a:effectLst/>
              <a:uFillTx/>
              <a:latin typeface="Arial" panose="020B0604020202020204" pitchFamily="34" charset="0"/>
              <a:ea typeface="+mn-ea"/>
              <a:cs typeface="Arial" panose="020B0604020202020204" pitchFamily="34" charset="0"/>
              <a:sym typeface="FreightSansLFPro"/>
            </a:endParaRPr>
          </a:p>
        </p:txBody>
      </p:sp>
      <p:sp>
        <p:nvSpPr>
          <p:cNvPr id="5" name="Rounded Rectangle 8">
            <a:extLst>
              <a:ext uri="{FF2B5EF4-FFF2-40B4-BE49-F238E27FC236}">
                <a16:creationId xmlns:a16="http://schemas.microsoft.com/office/drawing/2014/main" id="{33529E0B-8B3E-48E9-BF6A-0A2942A5AA54}"/>
              </a:ext>
            </a:extLst>
          </p:cNvPr>
          <p:cNvSpPr/>
          <p:nvPr/>
        </p:nvSpPr>
        <p:spPr>
          <a:xfrm>
            <a:off x="701610" y="3278325"/>
            <a:ext cx="2404662" cy="817243"/>
          </a:xfrm>
          <a:prstGeom prst="roundRect">
            <a:avLst/>
          </a:prstGeom>
          <a:solidFill>
            <a:srgbClr val="FFFFFF"/>
          </a:solidFill>
          <a:ln w="25400" cap="flat">
            <a:noFill/>
            <a:prstDash val="solid"/>
            <a:round/>
          </a:ln>
          <a:effectLst>
            <a:outerShdw blurRad="50800" dist="25400" dir="5400000" rotWithShape="0">
              <a:srgbClr val="000000">
                <a:alpha val="35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0959" tIns="60959" rIns="60959" bIns="60959" numCol="1" spcCol="38100" rtlCol="0" anchor="ctr">
            <a:spAutoFit/>
          </a:bodyPr>
          <a:lstStyle/>
          <a:p>
            <a:pPr marL="0" marR="0" indent="0" algn="l" defTabSz="1219200" rtl="0" fontAlgn="auto" latinLnBrk="0" hangingPunct="0">
              <a:lnSpc>
                <a:spcPct val="100000"/>
              </a:lnSpc>
              <a:spcBef>
                <a:spcPts val="0"/>
              </a:spcBef>
              <a:spcAft>
                <a:spcPts val="0"/>
              </a:spcAft>
              <a:buClrTx/>
              <a:buSzTx/>
              <a:buFontTx/>
              <a:buNone/>
              <a:tabLst/>
            </a:pPr>
            <a:endParaRPr kumimoji="0" lang="en-US" sz="2000" b="0" i="0" u="none" strike="noStrike" cap="none" spc="0" normalizeH="0" baseline="0" dirty="0">
              <a:ln>
                <a:noFill/>
              </a:ln>
              <a:solidFill>
                <a:srgbClr val="000000"/>
              </a:solidFill>
              <a:effectLst/>
              <a:uFillTx/>
              <a:latin typeface="Arial" panose="020B0604020202020204" pitchFamily="34" charset="0"/>
              <a:ea typeface="+mn-ea"/>
              <a:cs typeface="Arial" panose="020B0604020202020204" pitchFamily="34" charset="0"/>
              <a:sym typeface="FreightSansLFPro"/>
            </a:endParaRPr>
          </a:p>
          <a:p>
            <a:pPr marL="0" marR="0" indent="0" algn="l" defTabSz="1219200" rtl="0" fontAlgn="auto" latinLnBrk="0" hangingPunct="0">
              <a:lnSpc>
                <a:spcPct val="100000"/>
              </a:lnSpc>
              <a:spcBef>
                <a:spcPts val="0"/>
              </a:spcBef>
              <a:spcAft>
                <a:spcPts val="0"/>
              </a:spcAft>
              <a:buClrTx/>
              <a:buSzTx/>
              <a:buFontTx/>
              <a:buNone/>
              <a:tabLst/>
            </a:pPr>
            <a:endParaRPr kumimoji="0" lang="en-US" sz="2000" b="0" i="0" u="none" strike="noStrike" cap="none" spc="0" normalizeH="0" baseline="0" dirty="0">
              <a:ln>
                <a:noFill/>
              </a:ln>
              <a:solidFill>
                <a:srgbClr val="000000"/>
              </a:solidFill>
              <a:effectLst/>
              <a:uFillTx/>
              <a:latin typeface="Arial" panose="020B0604020202020204" pitchFamily="34" charset="0"/>
              <a:ea typeface="+mn-ea"/>
              <a:cs typeface="Arial" panose="020B0604020202020204" pitchFamily="34" charset="0"/>
              <a:sym typeface="FreightSansLFPro"/>
            </a:endParaRPr>
          </a:p>
        </p:txBody>
      </p:sp>
      <p:sp>
        <p:nvSpPr>
          <p:cNvPr id="6" name="Rounded Rectangle 9">
            <a:extLst>
              <a:ext uri="{FF2B5EF4-FFF2-40B4-BE49-F238E27FC236}">
                <a16:creationId xmlns:a16="http://schemas.microsoft.com/office/drawing/2014/main" id="{F32924E3-B068-4CA3-B141-25C477EB85E8}"/>
              </a:ext>
            </a:extLst>
          </p:cNvPr>
          <p:cNvSpPr/>
          <p:nvPr/>
        </p:nvSpPr>
        <p:spPr>
          <a:xfrm>
            <a:off x="3270706" y="4227681"/>
            <a:ext cx="2404662" cy="817243"/>
          </a:xfrm>
          <a:prstGeom prst="roundRect">
            <a:avLst/>
          </a:prstGeom>
          <a:solidFill>
            <a:srgbClr val="FFFFFF"/>
          </a:solidFill>
          <a:ln w="25400" cap="flat">
            <a:noFill/>
            <a:prstDash val="solid"/>
            <a:round/>
          </a:ln>
          <a:effectLst>
            <a:outerShdw blurRad="50800" dist="25400" dir="5400000" rotWithShape="0">
              <a:srgbClr val="000000">
                <a:alpha val="35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0959" tIns="60959" rIns="60959" bIns="60959" numCol="1" spcCol="38100" rtlCol="0" anchor="ctr">
            <a:spAutoFit/>
          </a:bodyPr>
          <a:lstStyle/>
          <a:p>
            <a:pPr marL="0" marR="0" indent="0" algn="l" defTabSz="1219200" rtl="0" fontAlgn="auto" latinLnBrk="0" hangingPunct="0">
              <a:lnSpc>
                <a:spcPct val="100000"/>
              </a:lnSpc>
              <a:spcBef>
                <a:spcPts val="0"/>
              </a:spcBef>
              <a:spcAft>
                <a:spcPts val="0"/>
              </a:spcAft>
              <a:buClrTx/>
              <a:buSzTx/>
              <a:buFontTx/>
              <a:buNone/>
              <a:tabLst/>
            </a:pPr>
            <a:endParaRPr kumimoji="0" lang="en-US" sz="2000" b="0" i="0" u="none" strike="noStrike" cap="none" spc="0" normalizeH="0" baseline="0" dirty="0">
              <a:ln>
                <a:noFill/>
              </a:ln>
              <a:solidFill>
                <a:srgbClr val="000000"/>
              </a:solidFill>
              <a:effectLst/>
              <a:uFillTx/>
              <a:latin typeface="Arial" panose="020B0604020202020204" pitchFamily="34" charset="0"/>
              <a:ea typeface="+mn-ea"/>
              <a:cs typeface="Arial" panose="020B0604020202020204" pitchFamily="34" charset="0"/>
              <a:sym typeface="FreightSansLFPro"/>
            </a:endParaRPr>
          </a:p>
          <a:p>
            <a:pPr marL="0" marR="0" indent="0" algn="l" defTabSz="1219200" rtl="0" fontAlgn="auto" latinLnBrk="0" hangingPunct="0">
              <a:lnSpc>
                <a:spcPct val="100000"/>
              </a:lnSpc>
              <a:spcBef>
                <a:spcPts val="0"/>
              </a:spcBef>
              <a:spcAft>
                <a:spcPts val="0"/>
              </a:spcAft>
              <a:buClrTx/>
              <a:buSzTx/>
              <a:buFontTx/>
              <a:buNone/>
              <a:tabLst/>
            </a:pPr>
            <a:endParaRPr kumimoji="0" lang="en-US" sz="2000" b="0" i="0" u="none" strike="noStrike" cap="none" spc="0" normalizeH="0" baseline="0" dirty="0">
              <a:ln>
                <a:noFill/>
              </a:ln>
              <a:solidFill>
                <a:srgbClr val="000000"/>
              </a:solidFill>
              <a:effectLst/>
              <a:uFillTx/>
              <a:latin typeface="Arial" panose="020B0604020202020204" pitchFamily="34" charset="0"/>
              <a:ea typeface="+mn-ea"/>
              <a:cs typeface="Arial" panose="020B0604020202020204" pitchFamily="34" charset="0"/>
              <a:sym typeface="FreightSansLFPro"/>
            </a:endParaRPr>
          </a:p>
        </p:txBody>
      </p:sp>
      <p:sp>
        <p:nvSpPr>
          <p:cNvPr id="7" name="Rounded Rectangle 10">
            <a:extLst>
              <a:ext uri="{FF2B5EF4-FFF2-40B4-BE49-F238E27FC236}">
                <a16:creationId xmlns:a16="http://schemas.microsoft.com/office/drawing/2014/main" id="{ACAA04C3-F612-4C03-988F-A09602B3A243}"/>
              </a:ext>
            </a:extLst>
          </p:cNvPr>
          <p:cNvSpPr/>
          <p:nvPr/>
        </p:nvSpPr>
        <p:spPr>
          <a:xfrm>
            <a:off x="701610" y="4227681"/>
            <a:ext cx="2404662" cy="817243"/>
          </a:xfrm>
          <a:prstGeom prst="roundRect">
            <a:avLst/>
          </a:prstGeom>
          <a:solidFill>
            <a:srgbClr val="FFFFFF"/>
          </a:solidFill>
          <a:ln w="25400" cap="flat">
            <a:noFill/>
            <a:prstDash val="solid"/>
            <a:round/>
          </a:ln>
          <a:effectLst>
            <a:outerShdw blurRad="50800" dist="25400" dir="5400000" rotWithShape="0">
              <a:srgbClr val="000000">
                <a:alpha val="35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0959" tIns="60959" rIns="60959" bIns="60959" numCol="1" spcCol="38100" rtlCol="0" anchor="ctr">
            <a:spAutoFit/>
          </a:bodyPr>
          <a:lstStyle/>
          <a:p>
            <a:pPr marL="0" marR="0" indent="0" algn="l" defTabSz="1219200" rtl="0" fontAlgn="auto" latinLnBrk="0" hangingPunct="0">
              <a:lnSpc>
                <a:spcPct val="100000"/>
              </a:lnSpc>
              <a:spcBef>
                <a:spcPts val="0"/>
              </a:spcBef>
              <a:spcAft>
                <a:spcPts val="0"/>
              </a:spcAft>
              <a:buClrTx/>
              <a:buSzTx/>
              <a:buFontTx/>
              <a:buNone/>
              <a:tabLst/>
            </a:pPr>
            <a:endParaRPr kumimoji="0" lang="en-US" sz="2000" b="0" i="0" u="none" strike="noStrike" cap="none" spc="0" normalizeH="0" baseline="0" dirty="0">
              <a:ln>
                <a:noFill/>
              </a:ln>
              <a:solidFill>
                <a:srgbClr val="000000"/>
              </a:solidFill>
              <a:effectLst/>
              <a:uFillTx/>
              <a:latin typeface="Arial" panose="020B0604020202020204" pitchFamily="34" charset="0"/>
              <a:ea typeface="+mn-ea"/>
              <a:cs typeface="Arial" panose="020B0604020202020204" pitchFamily="34" charset="0"/>
              <a:sym typeface="FreightSansLFPro"/>
            </a:endParaRPr>
          </a:p>
          <a:p>
            <a:pPr marL="0" marR="0" indent="0" algn="l" defTabSz="1219200" rtl="0" fontAlgn="auto" latinLnBrk="0" hangingPunct="0">
              <a:lnSpc>
                <a:spcPct val="100000"/>
              </a:lnSpc>
              <a:spcBef>
                <a:spcPts val="0"/>
              </a:spcBef>
              <a:spcAft>
                <a:spcPts val="0"/>
              </a:spcAft>
              <a:buClrTx/>
              <a:buSzTx/>
              <a:buFontTx/>
              <a:buNone/>
              <a:tabLst/>
            </a:pPr>
            <a:endParaRPr kumimoji="0" lang="en-US" sz="2000" b="0" i="0" u="none" strike="noStrike" cap="none" spc="0" normalizeH="0" baseline="0" dirty="0">
              <a:ln>
                <a:noFill/>
              </a:ln>
              <a:solidFill>
                <a:srgbClr val="000000"/>
              </a:solidFill>
              <a:effectLst/>
              <a:uFillTx/>
              <a:latin typeface="Arial" panose="020B0604020202020204" pitchFamily="34" charset="0"/>
              <a:ea typeface="+mn-ea"/>
              <a:cs typeface="Arial" panose="020B0604020202020204" pitchFamily="34" charset="0"/>
              <a:sym typeface="FreightSansLFPro"/>
            </a:endParaRPr>
          </a:p>
        </p:txBody>
      </p:sp>
      <p:sp>
        <p:nvSpPr>
          <p:cNvPr id="8" name="TextBox 7">
            <a:extLst>
              <a:ext uri="{FF2B5EF4-FFF2-40B4-BE49-F238E27FC236}">
                <a16:creationId xmlns:a16="http://schemas.microsoft.com/office/drawing/2014/main" id="{76E31F5A-3C5E-49B9-A475-85EC6981F546}"/>
              </a:ext>
            </a:extLst>
          </p:cNvPr>
          <p:cNvSpPr txBox="1"/>
          <p:nvPr/>
        </p:nvSpPr>
        <p:spPr>
          <a:xfrm>
            <a:off x="851095" y="4335344"/>
            <a:ext cx="2258794" cy="63607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0959" tIns="60959" rIns="60959" bIns="60959" numCol="1" spcCol="38100" rtlCol="0" anchor="t">
            <a:spAutoFit/>
          </a:bodyPr>
          <a:lstStyle/>
          <a:p>
            <a:pPr algn="ctr">
              <a:lnSpc>
                <a:spcPts val="2000"/>
              </a:lnSpc>
            </a:pPr>
            <a:r>
              <a:rPr kumimoji="0" lang="en-GB" sz="2000" u="none" strike="noStrike" cap="none" spc="0" normalizeH="0" baseline="0" dirty="0">
                <a:ln>
                  <a:noFill/>
                </a:ln>
                <a:solidFill>
                  <a:srgbClr val="F0546A"/>
                </a:solidFill>
                <a:effectLst/>
                <a:uFillTx/>
                <a:latin typeface="Arial" panose="020B0604020202020204" pitchFamily="34" charset="0"/>
                <a:cs typeface="Arial" panose="020B0604020202020204" pitchFamily="34" charset="0"/>
                <a:sym typeface="FreightSansLFPro"/>
              </a:rPr>
              <a:t>Communicate</a:t>
            </a:r>
            <a:br>
              <a:rPr kumimoji="0" lang="en-GB" sz="2000" u="none" strike="noStrike" cap="none" spc="0" normalizeH="0" baseline="0" dirty="0">
                <a:ln>
                  <a:noFill/>
                </a:ln>
                <a:solidFill>
                  <a:srgbClr val="F0546A"/>
                </a:solidFill>
                <a:effectLst/>
                <a:uFillTx/>
                <a:latin typeface="Arial" panose="020B0604020202020204" pitchFamily="34" charset="0"/>
                <a:cs typeface="Arial" panose="020B0604020202020204" pitchFamily="34" charset="0"/>
                <a:sym typeface="FreightSansLFPro"/>
              </a:rPr>
            </a:br>
            <a:r>
              <a:rPr kumimoji="0" lang="en-GB" sz="2000" u="none" strike="noStrike" cap="none" spc="0" normalizeH="0" baseline="0" dirty="0">
                <a:ln>
                  <a:noFill/>
                </a:ln>
                <a:solidFill>
                  <a:srgbClr val="F0546A"/>
                </a:solidFill>
                <a:effectLst/>
                <a:uFillTx/>
                <a:latin typeface="Arial" panose="020B0604020202020204" pitchFamily="34" charset="0"/>
                <a:cs typeface="Arial" panose="020B0604020202020204" pitchFamily="34" charset="0"/>
                <a:sym typeface="FreightSansLFPro"/>
              </a:rPr>
              <a:t>respectfully</a:t>
            </a:r>
          </a:p>
        </p:txBody>
      </p:sp>
      <p:sp>
        <p:nvSpPr>
          <p:cNvPr id="9" name="TextBox 8">
            <a:extLst>
              <a:ext uri="{FF2B5EF4-FFF2-40B4-BE49-F238E27FC236}">
                <a16:creationId xmlns:a16="http://schemas.microsoft.com/office/drawing/2014/main" id="{605A5303-905B-41C6-9510-B25B5D6D4348}"/>
              </a:ext>
            </a:extLst>
          </p:cNvPr>
          <p:cNvSpPr txBox="1"/>
          <p:nvPr/>
        </p:nvSpPr>
        <p:spPr>
          <a:xfrm>
            <a:off x="701610" y="3506994"/>
            <a:ext cx="2411896" cy="37958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0959" tIns="60959" rIns="60959" bIns="60959" numCol="1" spcCol="38100" rtlCol="0" anchor="t">
            <a:spAutoFit/>
          </a:bodyPr>
          <a:lstStyle/>
          <a:p>
            <a:pPr algn="ctr">
              <a:lnSpc>
                <a:spcPts val="2000"/>
              </a:lnSpc>
            </a:pPr>
            <a:r>
              <a:rPr kumimoji="0" lang="en-GB" sz="2000" u="none" strike="noStrike" cap="none" spc="0" normalizeH="0" baseline="0" dirty="0">
                <a:ln>
                  <a:noFill/>
                </a:ln>
                <a:solidFill>
                  <a:srgbClr val="F0546A"/>
                </a:solidFill>
                <a:effectLst/>
                <a:uFillTx/>
                <a:latin typeface="Arial" panose="020B0604020202020204" pitchFamily="34" charset="0"/>
                <a:cs typeface="Arial" panose="020B0604020202020204" pitchFamily="34" charset="0"/>
                <a:sym typeface="FreightSansLFPro"/>
              </a:rPr>
              <a:t>Understand</a:t>
            </a:r>
            <a:endParaRPr kumimoji="0" lang="en-US" sz="2000" u="none" strike="noStrike" cap="none" spc="0" normalizeH="0" baseline="0" dirty="0">
              <a:ln>
                <a:noFill/>
              </a:ln>
              <a:solidFill>
                <a:srgbClr val="F0546A"/>
              </a:solidFill>
              <a:effectLst/>
              <a:uFillTx/>
              <a:latin typeface="Arial" panose="020B0604020202020204" pitchFamily="34" charset="0"/>
              <a:cs typeface="Arial" panose="020B0604020202020204" pitchFamily="34" charset="0"/>
              <a:sym typeface="FreightSansLFPro"/>
            </a:endParaRPr>
          </a:p>
        </p:txBody>
      </p:sp>
      <p:sp>
        <p:nvSpPr>
          <p:cNvPr id="10" name="TextBox 9">
            <a:extLst>
              <a:ext uri="{FF2B5EF4-FFF2-40B4-BE49-F238E27FC236}">
                <a16:creationId xmlns:a16="http://schemas.microsoft.com/office/drawing/2014/main" id="{062861C9-6224-499B-9953-F5690404C0A5}"/>
              </a:ext>
            </a:extLst>
          </p:cNvPr>
          <p:cNvSpPr txBox="1"/>
          <p:nvPr/>
        </p:nvSpPr>
        <p:spPr>
          <a:xfrm>
            <a:off x="697993" y="2560915"/>
            <a:ext cx="2411896" cy="37958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0959" tIns="60959" rIns="60959" bIns="60959" numCol="1" spcCol="38100" rtlCol="0" anchor="t">
            <a:spAutoFit/>
          </a:bodyPr>
          <a:lstStyle/>
          <a:p>
            <a:pPr algn="ctr">
              <a:lnSpc>
                <a:spcPts val="2000"/>
              </a:lnSpc>
            </a:pPr>
            <a:r>
              <a:rPr kumimoji="0" lang="en-GB" sz="2000" u="none" strike="noStrike" cap="none" spc="0" normalizeH="0" baseline="0" dirty="0">
                <a:ln>
                  <a:noFill/>
                </a:ln>
                <a:solidFill>
                  <a:srgbClr val="F0546A"/>
                </a:solidFill>
                <a:effectLst/>
                <a:uFillTx/>
                <a:latin typeface="Arial" panose="020B0604020202020204" pitchFamily="34" charset="0"/>
                <a:cs typeface="Arial" panose="020B0604020202020204" pitchFamily="34" charset="0"/>
                <a:sym typeface="FreightSansLFPro"/>
              </a:rPr>
              <a:t>Access</a:t>
            </a:r>
            <a:endParaRPr kumimoji="0" lang="en-US" sz="2000" u="none" strike="noStrike" cap="none" spc="0" normalizeH="0" baseline="0" dirty="0">
              <a:ln>
                <a:noFill/>
              </a:ln>
              <a:solidFill>
                <a:srgbClr val="F0546A"/>
              </a:solidFill>
              <a:effectLst/>
              <a:uFillTx/>
              <a:latin typeface="Arial" panose="020B0604020202020204" pitchFamily="34" charset="0"/>
              <a:cs typeface="Arial" panose="020B0604020202020204" pitchFamily="34" charset="0"/>
              <a:sym typeface="FreightSansLFPro"/>
            </a:endParaRPr>
          </a:p>
        </p:txBody>
      </p:sp>
      <p:sp>
        <p:nvSpPr>
          <p:cNvPr id="11" name="TextBox 10">
            <a:extLst>
              <a:ext uri="{FF2B5EF4-FFF2-40B4-BE49-F238E27FC236}">
                <a16:creationId xmlns:a16="http://schemas.microsoft.com/office/drawing/2014/main" id="{570CBE9F-20CF-43C8-8EA2-5980C978669C}"/>
              </a:ext>
            </a:extLst>
          </p:cNvPr>
          <p:cNvSpPr txBox="1"/>
          <p:nvPr/>
        </p:nvSpPr>
        <p:spPr>
          <a:xfrm>
            <a:off x="3267089" y="3498777"/>
            <a:ext cx="2411896" cy="37958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0959" tIns="60959" rIns="60959" bIns="60959" numCol="1" spcCol="38100" rtlCol="0" anchor="t">
            <a:spAutoFit/>
          </a:bodyPr>
          <a:lstStyle/>
          <a:p>
            <a:pPr algn="ctr">
              <a:lnSpc>
                <a:spcPts val="2000"/>
              </a:lnSpc>
            </a:pPr>
            <a:r>
              <a:rPr kumimoji="0" lang="en-GB" sz="2000" u="none" strike="noStrike" cap="none" spc="0" normalizeH="0" baseline="0" dirty="0">
                <a:ln>
                  <a:noFill/>
                </a:ln>
                <a:solidFill>
                  <a:srgbClr val="F0546A"/>
                </a:solidFill>
                <a:effectLst/>
                <a:uFillTx/>
                <a:latin typeface="Arial" panose="020B0604020202020204" pitchFamily="34" charset="0"/>
                <a:cs typeface="Arial" panose="020B0604020202020204" pitchFamily="34" charset="0"/>
                <a:sym typeface="FreightSansLFPro"/>
              </a:rPr>
              <a:t>Stay healthy</a:t>
            </a:r>
            <a:endParaRPr kumimoji="0" lang="en-US" sz="2000" u="none" strike="noStrike" cap="none" spc="0" normalizeH="0" baseline="0" dirty="0">
              <a:ln>
                <a:noFill/>
              </a:ln>
              <a:solidFill>
                <a:srgbClr val="F0546A"/>
              </a:solidFill>
              <a:effectLst/>
              <a:uFillTx/>
              <a:latin typeface="Arial" panose="020B0604020202020204" pitchFamily="34" charset="0"/>
              <a:cs typeface="Arial" panose="020B0604020202020204" pitchFamily="34" charset="0"/>
              <a:sym typeface="FreightSansLFPro"/>
            </a:endParaRPr>
          </a:p>
        </p:txBody>
      </p:sp>
      <p:sp>
        <p:nvSpPr>
          <p:cNvPr id="12" name="TextBox 11">
            <a:extLst>
              <a:ext uri="{FF2B5EF4-FFF2-40B4-BE49-F238E27FC236}">
                <a16:creationId xmlns:a16="http://schemas.microsoft.com/office/drawing/2014/main" id="{B73FB4DE-4FAC-4879-B384-3E3A2711C856}"/>
              </a:ext>
            </a:extLst>
          </p:cNvPr>
          <p:cNvSpPr txBox="1"/>
          <p:nvPr/>
        </p:nvSpPr>
        <p:spPr>
          <a:xfrm>
            <a:off x="3267089" y="2560915"/>
            <a:ext cx="2411896" cy="37958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0959" tIns="60959" rIns="60959" bIns="60959" numCol="1" spcCol="38100" rtlCol="0" anchor="t">
            <a:spAutoFit/>
          </a:bodyPr>
          <a:lstStyle/>
          <a:p>
            <a:pPr lvl="1" algn="ctr">
              <a:lnSpc>
                <a:spcPts val="2000"/>
              </a:lnSpc>
            </a:pPr>
            <a:r>
              <a:rPr kumimoji="0" lang="en-GB" sz="2000" u="none" strike="noStrike" cap="none" spc="0" normalizeH="0" baseline="0" dirty="0">
                <a:ln>
                  <a:noFill/>
                </a:ln>
                <a:solidFill>
                  <a:srgbClr val="F0546A"/>
                </a:solidFill>
                <a:effectLst/>
                <a:uFillTx/>
                <a:latin typeface="Arial" panose="020B0604020202020204" pitchFamily="34" charset="0"/>
                <a:cs typeface="Arial" panose="020B0604020202020204" pitchFamily="34" charset="0"/>
                <a:sym typeface="FreightSansLFPro"/>
              </a:rPr>
              <a:t>Buy and sell</a:t>
            </a:r>
            <a:endParaRPr kumimoji="0" lang="en-US" sz="2000" u="none" strike="noStrike" cap="none" spc="0" normalizeH="0" baseline="0" dirty="0">
              <a:ln>
                <a:noFill/>
              </a:ln>
              <a:solidFill>
                <a:srgbClr val="F0546A"/>
              </a:solidFill>
              <a:effectLst/>
              <a:uFillTx/>
              <a:latin typeface="Arial" panose="020B0604020202020204" pitchFamily="34" charset="0"/>
              <a:cs typeface="Arial" panose="020B0604020202020204" pitchFamily="34" charset="0"/>
              <a:sym typeface="FreightSansLFPro"/>
            </a:endParaRPr>
          </a:p>
        </p:txBody>
      </p:sp>
      <p:sp>
        <p:nvSpPr>
          <p:cNvPr id="13" name="TextBox 12">
            <a:extLst>
              <a:ext uri="{FF2B5EF4-FFF2-40B4-BE49-F238E27FC236}">
                <a16:creationId xmlns:a16="http://schemas.microsoft.com/office/drawing/2014/main" id="{ECB06524-673C-453A-B201-F7DF8D8DD312}"/>
              </a:ext>
            </a:extLst>
          </p:cNvPr>
          <p:cNvSpPr txBox="1"/>
          <p:nvPr/>
        </p:nvSpPr>
        <p:spPr>
          <a:xfrm>
            <a:off x="3267089" y="4454613"/>
            <a:ext cx="2411896" cy="37958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0959" tIns="60959" rIns="60959" bIns="60959" numCol="1" spcCol="38100" rtlCol="0" anchor="t">
            <a:spAutoFit/>
          </a:bodyPr>
          <a:lstStyle/>
          <a:p>
            <a:pPr algn="ctr">
              <a:lnSpc>
                <a:spcPts val="2000"/>
              </a:lnSpc>
            </a:pPr>
            <a:r>
              <a:rPr kumimoji="0" lang="en-GB" sz="2000" u="none" strike="noStrike" cap="none" spc="0" normalizeH="0" baseline="0" dirty="0">
                <a:ln>
                  <a:noFill/>
                </a:ln>
                <a:solidFill>
                  <a:srgbClr val="F0546A"/>
                </a:solidFill>
                <a:effectLst/>
                <a:uFillTx/>
                <a:latin typeface="Arial" panose="020B0604020202020204" pitchFamily="34" charset="0"/>
                <a:cs typeface="Arial" panose="020B0604020202020204" pitchFamily="34" charset="0"/>
                <a:sym typeface="FreightSansLFPro"/>
              </a:rPr>
              <a:t>And stay secure</a:t>
            </a:r>
            <a:endParaRPr kumimoji="0" lang="en-US" sz="2000" u="none" strike="noStrike" cap="none" spc="0" normalizeH="0" baseline="0" dirty="0">
              <a:ln>
                <a:noFill/>
              </a:ln>
              <a:solidFill>
                <a:srgbClr val="F0546A"/>
              </a:solidFill>
              <a:effectLst/>
              <a:uFillTx/>
              <a:latin typeface="Arial" panose="020B0604020202020204" pitchFamily="34" charset="0"/>
              <a:cs typeface="Arial" panose="020B0604020202020204" pitchFamily="34" charset="0"/>
              <a:sym typeface="FreightSansLFPro"/>
            </a:endParaRPr>
          </a:p>
        </p:txBody>
      </p:sp>
    </p:spTree>
    <p:extLst>
      <p:ext uri="{BB962C8B-B14F-4D97-AF65-F5344CB8AC3E}">
        <p14:creationId xmlns:p14="http://schemas.microsoft.com/office/powerpoint/2010/main" val="3764384547"/>
      </p:ext>
    </p:extLst>
  </p:cSld>
  <p:clrMapOvr>
    <a:masterClrMapping/>
  </p:clrMapOvr>
  <p:transition spd="slow">
    <p:wipe/>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FAD07EEA-3AAB-43EF-A5F6-A797D1ECE7EB}"/>
              </a:ext>
            </a:extLst>
          </p:cNvPr>
          <p:cNvSpPr/>
          <p:nvPr/>
        </p:nvSpPr>
        <p:spPr>
          <a:xfrm rot="20764787">
            <a:off x="414030" y="299135"/>
            <a:ext cx="5045545" cy="923330"/>
          </a:xfrm>
          <a:prstGeom prst="rect">
            <a:avLst/>
          </a:prstGeom>
        </p:spPr>
        <p:txBody>
          <a:bodyPr wrap="square">
            <a:spAutoFit/>
          </a:bodyPr>
          <a:lstStyle/>
          <a:p>
            <a:pPr marL="0" marR="0" lvl="0" indent="0" algn="l" defTabSz="1219200" rtl="0" eaLnBrk="1" fontAlgn="auto" latinLnBrk="0" hangingPunct="0">
              <a:lnSpc>
                <a:spcPct val="100000"/>
              </a:lnSpc>
              <a:spcBef>
                <a:spcPts val="0"/>
              </a:spcBef>
              <a:spcAft>
                <a:spcPts val="0"/>
              </a:spcAft>
              <a:buClrTx/>
              <a:buSzTx/>
              <a:buFontTx/>
              <a:buNone/>
              <a:tabLst/>
              <a:defRPr/>
            </a:pPr>
            <a:r>
              <a:rPr kumimoji="0" lang="en-NZ" sz="5400" b="1" i="1" u="none" strike="noStrike" kern="1200" cap="none" spc="0" normalizeH="0" baseline="0" noProof="0" dirty="0">
                <a:ln>
                  <a:noFill/>
                </a:ln>
                <a:solidFill>
                  <a:srgbClr val="4267B3"/>
                </a:solidFill>
                <a:effectLst/>
                <a:uLnTx/>
                <a:uFillTx/>
                <a:latin typeface="Arial" panose="020B0604020202020204" pitchFamily="34" charset="0"/>
                <a:cs typeface="Arial" panose="020B0604020202020204" pitchFamily="34" charset="0"/>
                <a:sym typeface="Helvetica"/>
              </a:rPr>
              <a:t>SUMMARY</a:t>
            </a:r>
            <a:endParaRPr kumimoji="0" lang="en-AU" sz="5400" b="1" i="1" u="none" strike="noStrike" kern="1200" cap="none" spc="0" normalizeH="0" baseline="0" noProof="0" dirty="0">
              <a:ln>
                <a:noFill/>
              </a:ln>
              <a:solidFill>
                <a:srgbClr val="4267B3"/>
              </a:solidFill>
              <a:effectLst/>
              <a:uLnTx/>
              <a:uFillTx/>
              <a:latin typeface="Arial" panose="020B0604020202020204" pitchFamily="34" charset="0"/>
              <a:cs typeface="Arial" panose="020B0604020202020204" pitchFamily="34" charset="0"/>
              <a:sym typeface="Helvetica"/>
            </a:endParaRPr>
          </a:p>
        </p:txBody>
      </p:sp>
      <p:pic>
        <p:nvPicPr>
          <p:cNvPr id="5" name="Picture 4">
            <a:extLst>
              <a:ext uri="{FF2B5EF4-FFF2-40B4-BE49-F238E27FC236}">
                <a16:creationId xmlns:a16="http://schemas.microsoft.com/office/drawing/2014/main" id="{AD76692B-CCEB-4FD1-8083-9DA62C1EFA66}"/>
              </a:ext>
            </a:extLst>
          </p:cNvPr>
          <p:cNvPicPr>
            <a:picLocks noChangeAspect="1"/>
          </p:cNvPicPr>
          <p:nvPr/>
        </p:nvPicPr>
        <p:blipFill>
          <a:blip r:embed="rId3"/>
          <a:stretch>
            <a:fillRect/>
          </a:stretch>
        </p:blipFill>
        <p:spPr>
          <a:xfrm>
            <a:off x="2395888" y="2934837"/>
            <a:ext cx="871378" cy="1286367"/>
          </a:xfrm>
          <a:prstGeom prst="rect">
            <a:avLst/>
          </a:prstGeom>
        </p:spPr>
      </p:pic>
      <p:pic>
        <p:nvPicPr>
          <p:cNvPr id="8" name="Picture 7">
            <a:extLst>
              <a:ext uri="{FF2B5EF4-FFF2-40B4-BE49-F238E27FC236}">
                <a16:creationId xmlns:a16="http://schemas.microsoft.com/office/drawing/2014/main" id="{3D807A9A-D1ED-4688-BD68-659C8AD53A1C}"/>
              </a:ext>
            </a:extLst>
          </p:cNvPr>
          <p:cNvPicPr>
            <a:picLocks noChangeAspect="1"/>
          </p:cNvPicPr>
          <p:nvPr/>
        </p:nvPicPr>
        <p:blipFill>
          <a:blip r:embed="rId4"/>
          <a:stretch>
            <a:fillRect/>
          </a:stretch>
        </p:blipFill>
        <p:spPr>
          <a:xfrm>
            <a:off x="7607898" y="2897143"/>
            <a:ext cx="1056490" cy="1286367"/>
          </a:xfrm>
          <a:prstGeom prst="rect">
            <a:avLst/>
          </a:prstGeom>
        </p:spPr>
      </p:pic>
      <p:sp>
        <p:nvSpPr>
          <p:cNvPr id="10" name="Rectangle 132">
            <a:extLst>
              <a:ext uri="{FF2B5EF4-FFF2-40B4-BE49-F238E27FC236}">
                <a16:creationId xmlns:a16="http://schemas.microsoft.com/office/drawing/2014/main" id="{42BAEEF6-E396-4110-9960-DF70594B81A3}"/>
              </a:ext>
            </a:extLst>
          </p:cNvPr>
          <p:cNvSpPr txBox="1"/>
          <p:nvPr/>
        </p:nvSpPr>
        <p:spPr>
          <a:xfrm>
            <a:off x="102433" y="2018103"/>
            <a:ext cx="12089567" cy="1031049"/>
          </a:xfrm>
          <a:prstGeom prst="rect">
            <a:avLst/>
          </a:prstGeom>
          <a:ln w="12700">
            <a:miter lim="400000"/>
          </a:ln>
          <a:extLst>
            <a:ext uri="{C572A759-6A51-4108-AA02-DFA0A04FC94B}">
              <ma14:wrappingTextBoxFlag xmlns:ma14="http://schemas.microsoft.com/office/mac/drawingml/2011/main" xmlns="" val="1"/>
            </a:ext>
          </a:extLst>
        </p:spPr>
        <p:txBody>
          <a:bodyPr wrap="square" lIns="22859" tIns="22859" rIns="22859" bIns="22859">
            <a:spAutoFit/>
          </a:bodyPr>
          <a:lstStyle/>
          <a:p>
            <a:pPr algn="ctr" defTabSz="410764">
              <a:defRPr sz="4600" b="1">
                <a:solidFill>
                  <a:srgbClr val="4A4A4A"/>
                </a:solidFill>
                <a:latin typeface="FreightSansLFPro"/>
                <a:ea typeface="FreightSansLFPro"/>
                <a:cs typeface="FreightSansLFPro"/>
                <a:sym typeface="FreightSansLFPro"/>
              </a:defRPr>
            </a:pPr>
            <a:r>
              <a:rPr lang="en-US" sz="3200" b="1" dirty="0">
                <a:solidFill>
                  <a:srgbClr val="4267B3"/>
                </a:solidFill>
                <a:latin typeface="Arial" panose="020B0604020202020204" pitchFamily="34" charset="0"/>
                <a:cs typeface="Arial" panose="020B0604020202020204" pitchFamily="34" charset="0"/>
              </a:rPr>
              <a:t>You as a Digital Citizen</a:t>
            </a:r>
          </a:p>
          <a:p>
            <a:pPr algn="ctr" defTabSz="410764">
              <a:defRPr sz="4600" b="1">
                <a:solidFill>
                  <a:srgbClr val="4A4A4A"/>
                </a:solidFill>
                <a:latin typeface="FreightSansLFPro"/>
                <a:ea typeface="FreightSansLFPro"/>
                <a:cs typeface="FreightSansLFPro"/>
                <a:sym typeface="FreightSansLFPro"/>
              </a:defRPr>
            </a:pPr>
            <a:endParaRPr sz="3200" dirty="0">
              <a:solidFill>
                <a:srgbClr val="4267B3"/>
              </a:solidFill>
              <a:latin typeface="Arial" panose="020B0604020202020204" pitchFamily="34" charset="0"/>
              <a:cs typeface="Arial" panose="020B0604020202020204" pitchFamily="34" charset="0"/>
            </a:endParaRPr>
          </a:p>
        </p:txBody>
      </p:sp>
      <p:sp>
        <p:nvSpPr>
          <p:cNvPr id="11" name="Rectangle 10">
            <a:extLst>
              <a:ext uri="{FF2B5EF4-FFF2-40B4-BE49-F238E27FC236}">
                <a16:creationId xmlns:a16="http://schemas.microsoft.com/office/drawing/2014/main" id="{D00477C8-0685-4555-A68E-54DD2FD75B48}"/>
              </a:ext>
            </a:extLst>
          </p:cNvPr>
          <p:cNvSpPr/>
          <p:nvPr/>
        </p:nvSpPr>
        <p:spPr>
          <a:xfrm>
            <a:off x="1392950" y="3940992"/>
            <a:ext cx="3191153" cy="2308324"/>
          </a:xfrm>
          <a:prstGeom prst="rect">
            <a:avLst/>
          </a:prstGeom>
        </p:spPr>
        <p:txBody>
          <a:bodyPr wrap="square">
            <a:spAutoFit/>
          </a:bodyPr>
          <a:lstStyle/>
          <a:p>
            <a:pPr defTabSz="410764">
              <a:defRPr sz="4400">
                <a:solidFill>
                  <a:srgbClr val="4A4A4A"/>
                </a:solidFill>
              </a:defRPr>
            </a:pPr>
            <a:r>
              <a:rPr lang="en-US" sz="1600" dirty="0">
                <a:solidFill>
                  <a:schemeClr val="bg1">
                    <a:lumMod val="50000"/>
                  </a:schemeClr>
                </a:solidFill>
                <a:latin typeface="Arial" panose="020B0604020202020204" pitchFamily="34" charset="0"/>
                <a:cs typeface="Arial" panose="020B0604020202020204" pitchFamily="34" charset="0"/>
              </a:rPr>
              <a:t>How do you practice communicating respectfully?</a:t>
            </a:r>
            <a:br>
              <a:rPr lang="en-US" sz="1600" dirty="0">
                <a:solidFill>
                  <a:schemeClr val="bg1">
                    <a:lumMod val="50000"/>
                  </a:schemeClr>
                </a:solidFill>
                <a:latin typeface="Arial" panose="020B0604020202020204" pitchFamily="34" charset="0"/>
                <a:cs typeface="Arial" panose="020B0604020202020204" pitchFamily="34" charset="0"/>
              </a:rPr>
            </a:br>
            <a:endParaRPr lang="en-PH" sz="1600" b="1" dirty="0">
              <a:solidFill>
                <a:srgbClr val="4A4A4A"/>
              </a:solidFill>
              <a:latin typeface="Arial" panose="020B0604020202020204" pitchFamily="34" charset="0"/>
              <a:cs typeface="Arial" panose="020B0604020202020204" pitchFamily="34" charset="0"/>
            </a:endParaRPr>
          </a:p>
          <a:p>
            <a:r>
              <a:rPr lang="en-US" sz="1600" dirty="0">
                <a:latin typeface="Arial" panose="020B0604020202020204" pitchFamily="34" charset="0"/>
                <a:cs typeface="Arial" panose="020B0604020202020204" pitchFamily="34" charset="0"/>
              </a:rPr>
              <a:t>Know your audience, Place ourselves in others’ shoes, Treat everyone as important, Be open, Be sensitive to the environment</a:t>
            </a:r>
          </a:p>
          <a:p>
            <a:pPr algn="ctr" defTabSz="410764">
              <a:defRPr sz="4400">
                <a:solidFill>
                  <a:srgbClr val="4A4A4A"/>
                </a:solidFill>
              </a:defRPr>
            </a:pPr>
            <a:endParaRPr lang="en-US" sz="1600" dirty="0">
              <a:latin typeface="Arial" panose="020B0604020202020204" pitchFamily="34" charset="0"/>
              <a:cs typeface="Arial" panose="020B0604020202020204" pitchFamily="34" charset="0"/>
            </a:endParaRPr>
          </a:p>
          <a:p>
            <a:endParaRPr lang="en-AU" sz="1600" dirty="0">
              <a:latin typeface="Arial" panose="020B0604020202020204" pitchFamily="34" charset="0"/>
              <a:cs typeface="Arial" panose="020B0604020202020204" pitchFamily="34" charset="0"/>
            </a:endParaRPr>
          </a:p>
        </p:txBody>
      </p:sp>
      <p:sp>
        <p:nvSpPr>
          <p:cNvPr id="13" name="Rectangle 12">
            <a:extLst>
              <a:ext uri="{FF2B5EF4-FFF2-40B4-BE49-F238E27FC236}">
                <a16:creationId xmlns:a16="http://schemas.microsoft.com/office/drawing/2014/main" id="{CF5BE0FF-CE2F-4AA6-8A05-F2770A32057E}"/>
              </a:ext>
            </a:extLst>
          </p:cNvPr>
          <p:cNvSpPr/>
          <p:nvPr/>
        </p:nvSpPr>
        <p:spPr>
          <a:xfrm>
            <a:off x="6877558" y="3940992"/>
            <a:ext cx="3079915" cy="1815882"/>
          </a:xfrm>
          <a:prstGeom prst="rect">
            <a:avLst/>
          </a:prstGeom>
        </p:spPr>
        <p:txBody>
          <a:bodyPr wrap="square">
            <a:spAutoFit/>
          </a:bodyPr>
          <a:lstStyle/>
          <a:p>
            <a:r>
              <a:rPr lang="en-US" sz="1600" dirty="0">
                <a:solidFill>
                  <a:schemeClr val="bg1">
                    <a:lumMod val="50000"/>
                  </a:schemeClr>
                </a:solidFill>
                <a:latin typeface="Arial" panose="020B0604020202020204" pitchFamily="34" charset="0"/>
                <a:cs typeface="Arial" panose="020B0604020202020204" pitchFamily="34" charset="0"/>
              </a:rPr>
              <a:t>How do you avoid dangerous online conversations?</a:t>
            </a:r>
          </a:p>
          <a:p>
            <a:pPr algn="ctr" defTabSz="410764">
              <a:defRPr sz="4400">
                <a:solidFill>
                  <a:srgbClr val="4A4A4A"/>
                </a:solidFill>
              </a:defRPr>
            </a:pPr>
            <a:endParaRPr lang="en-PH" sz="1600" b="1" dirty="0">
              <a:solidFill>
                <a:srgbClr val="4A4A4A"/>
              </a:solidFill>
              <a:latin typeface="Arial" panose="020B0604020202020204" pitchFamily="34" charset="0"/>
              <a:cs typeface="Arial" panose="020B0604020202020204" pitchFamily="34" charset="0"/>
            </a:endParaRPr>
          </a:p>
          <a:p>
            <a:r>
              <a:rPr lang="en-US" sz="1600" dirty="0">
                <a:latin typeface="Arial" panose="020B0604020202020204" pitchFamily="34" charset="0"/>
                <a:cs typeface="Arial" panose="020B0604020202020204" pitchFamily="34" charset="0"/>
              </a:rPr>
              <a:t>Choose your friends wisely, Block/Unfollow/Report when necessary</a:t>
            </a:r>
          </a:p>
          <a:p>
            <a:endParaRPr lang="en-AU"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894182043"/>
      </p:ext>
    </p:extLst>
  </p:cSld>
  <p:clrMapOvr>
    <a:masterClrMapping/>
  </p:clrMapOvr>
  <p:transition spd="slow">
    <p:wipe/>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Digital citizenship is">
            <a:extLst>
              <a:ext uri="{FF2B5EF4-FFF2-40B4-BE49-F238E27FC236}">
                <a16:creationId xmlns:a16="http://schemas.microsoft.com/office/drawing/2014/main" id="{B1F6C9D4-0FC9-4252-ABE6-2C6F87B68EE5}"/>
              </a:ext>
            </a:extLst>
          </p:cNvPr>
          <p:cNvSpPr txBox="1"/>
          <p:nvPr/>
        </p:nvSpPr>
        <p:spPr>
          <a:xfrm>
            <a:off x="2486573" y="423802"/>
            <a:ext cx="8755733" cy="1400381"/>
          </a:xfrm>
          <a:prstGeom prst="rect">
            <a:avLst/>
          </a:prstGeom>
          <a:ln w="12700">
            <a:miter lim="400000"/>
          </a:ln>
          <a:extLst>
            <a:ext uri="{C572A759-6A51-4108-AA02-DFA0A04FC94B}">
              <ma14:wrappingTextBoxFlag xmlns:ma14="http://schemas.microsoft.com/office/mac/drawingml/2011/main" xmlns="" val="1"/>
            </a:ext>
          </a:extLst>
        </p:spPr>
        <p:txBody>
          <a:bodyPr wrap="square" lIns="22859" tIns="22859" rIns="22859" bIns="22859">
            <a:spAutoFit/>
          </a:bodyPr>
          <a:lstStyle>
            <a:lvl1pPr algn="ctr" defTabSz="543720">
              <a:defRPr sz="5400" b="1">
                <a:solidFill>
                  <a:srgbClr val="445469"/>
                </a:solidFill>
                <a:latin typeface="FreightSansLFPro"/>
                <a:ea typeface="FreightSansLFPro"/>
                <a:cs typeface="FreightSansLFPro"/>
                <a:sym typeface="FreightSansLFPro"/>
              </a:defRPr>
            </a:lvl1pPr>
          </a:lstStyle>
          <a:p>
            <a:r>
              <a:rPr sz="4400" b="0" dirty="0">
                <a:latin typeface="Arial" panose="020B0604020202020204" pitchFamily="34" charset="0"/>
                <a:cs typeface="Arial" panose="020B0604020202020204" pitchFamily="34" charset="0"/>
              </a:rPr>
              <a:t>How can I become a responsible Digital User?</a:t>
            </a:r>
          </a:p>
        </p:txBody>
      </p:sp>
      <p:sp>
        <p:nvSpPr>
          <p:cNvPr id="8" name="Rectangle 130">
            <a:extLst>
              <a:ext uri="{FF2B5EF4-FFF2-40B4-BE49-F238E27FC236}">
                <a16:creationId xmlns:a16="http://schemas.microsoft.com/office/drawing/2014/main" id="{8EFD8ADA-599E-4F72-B8DB-9529DBFEC1FB}"/>
              </a:ext>
            </a:extLst>
          </p:cNvPr>
          <p:cNvSpPr txBox="1"/>
          <p:nvPr/>
        </p:nvSpPr>
        <p:spPr>
          <a:xfrm>
            <a:off x="-874803" y="1867307"/>
            <a:ext cx="14326614" cy="461661"/>
          </a:xfrm>
          <a:prstGeom prst="rect">
            <a:avLst/>
          </a:prstGeom>
          <a:ln w="12700">
            <a:miter lim="400000"/>
          </a:ln>
          <a:extLst>
            <a:ext uri="{C572A759-6A51-4108-AA02-DFA0A04FC94B}">
              <ma14:wrappingTextBoxFlag xmlns:ma14="http://schemas.microsoft.com/office/mac/drawingml/2011/main" xmlns="" val="1"/>
            </a:ext>
          </a:extLst>
        </p:spPr>
        <p:txBody>
          <a:bodyPr lIns="45718" tIns="45718" rIns="45718" bIns="45718">
            <a:spAutoFit/>
          </a:bodyPr>
          <a:lstStyle>
            <a:lvl1pPr algn="ctr" defTabSz="821529">
              <a:defRPr sz="3400">
                <a:solidFill>
                  <a:srgbClr val="4A4A4A"/>
                </a:solidFill>
                <a:latin typeface="FreightSansLFPro"/>
                <a:ea typeface="FreightSansLFPro"/>
                <a:cs typeface="FreightSansLFPro"/>
                <a:sym typeface="FreightSansLFPro"/>
              </a:defRPr>
            </a:lvl1pPr>
          </a:lstStyle>
          <a:p>
            <a:r>
              <a:rPr sz="2400" dirty="0">
                <a:latin typeface="Arial" panose="020B0604020202020204" pitchFamily="34" charset="0"/>
                <a:cs typeface="Arial" panose="020B0604020202020204" pitchFamily="34" charset="0"/>
              </a:rPr>
              <a:t>CREATE A SAFE ONLINE ENVIRONMENT</a:t>
            </a:r>
          </a:p>
        </p:txBody>
      </p:sp>
      <p:sp>
        <p:nvSpPr>
          <p:cNvPr id="9" name="Rectangle 6">
            <a:extLst>
              <a:ext uri="{FF2B5EF4-FFF2-40B4-BE49-F238E27FC236}">
                <a16:creationId xmlns:a16="http://schemas.microsoft.com/office/drawing/2014/main" id="{DDF47C41-0ABB-4452-8148-6DC826915056}"/>
              </a:ext>
            </a:extLst>
          </p:cNvPr>
          <p:cNvSpPr/>
          <p:nvPr/>
        </p:nvSpPr>
        <p:spPr>
          <a:xfrm flipV="1">
            <a:off x="1746203" y="2770522"/>
            <a:ext cx="8699591" cy="45719"/>
          </a:xfrm>
          <a:prstGeom prst="rect">
            <a:avLst/>
          </a:prstGeom>
          <a:solidFill>
            <a:srgbClr val="4267B3"/>
          </a:solidFill>
          <a:ln w="12700">
            <a:miter lim="400000"/>
          </a:ln>
        </p:spPr>
        <p:txBody>
          <a:bodyPr lIns="45718" tIns="45718" rIns="45718" bIns="45718" anchor="ctr"/>
          <a:lstStyle/>
          <a:p>
            <a:pPr algn="ctr" defTabSz="543720">
              <a:defRPr sz="2000">
                <a:solidFill>
                  <a:srgbClr val="FFFFFF"/>
                </a:solidFill>
              </a:defRPr>
            </a:pPr>
            <a:endParaRPr>
              <a:latin typeface="Arial" panose="020B0604020202020204" pitchFamily="34" charset="0"/>
              <a:cs typeface="Arial" panose="020B0604020202020204" pitchFamily="34" charset="0"/>
            </a:endParaRPr>
          </a:p>
        </p:txBody>
      </p:sp>
      <p:sp>
        <p:nvSpPr>
          <p:cNvPr id="10" name="Rectangle 132">
            <a:extLst>
              <a:ext uri="{FF2B5EF4-FFF2-40B4-BE49-F238E27FC236}">
                <a16:creationId xmlns:a16="http://schemas.microsoft.com/office/drawing/2014/main" id="{3C95DE7D-620C-4A9C-9301-24D1C3DB1275}"/>
              </a:ext>
            </a:extLst>
          </p:cNvPr>
          <p:cNvSpPr txBox="1"/>
          <p:nvPr/>
        </p:nvSpPr>
        <p:spPr>
          <a:xfrm>
            <a:off x="906895" y="2349075"/>
            <a:ext cx="10378206" cy="4508925"/>
          </a:xfrm>
          <a:prstGeom prst="rect">
            <a:avLst/>
          </a:prstGeom>
          <a:ln w="12700">
            <a:miter lim="400000"/>
          </a:ln>
          <a:extLst>
            <a:ext uri="{C572A759-6A51-4108-AA02-DFA0A04FC94B}">
              <ma14:wrappingTextBoxFlag xmlns:ma14="http://schemas.microsoft.com/office/mac/drawingml/2011/main" xmlns="" val="1"/>
            </a:ext>
          </a:extLst>
        </p:spPr>
        <p:txBody>
          <a:bodyPr wrap="square" lIns="22859" tIns="22859" rIns="22859" bIns="22859">
            <a:spAutoFit/>
          </a:bodyPr>
          <a:lstStyle/>
          <a:p>
            <a:pPr algn="ctr" defTabSz="410764">
              <a:buSzPct val="100000"/>
              <a:defRPr sz="3000">
                <a:solidFill>
                  <a:schemeClr val="accent1">
                    <a:satOff val="-40031"/>
                    <a:lumOff val="-12509"/>
                  </a:schemeClr>
                </a:solidFill>
                <a:latin typeface="FreightSansLFPro"/>
                <a:ea typeface="FreightSansLFPro"/>
                <a:cs typeface="FreightSansLFPro"/>
                <a:sym typeface="FreightSansLFPro"/>
              </a:defRPr>
            </a:pPr>
            <a:r>
              <a:rPr lang="en-PH" sz="3000" dirty="0">
                <a:solidFill>
                  <a:srgbClr val="535353"/>
                </a:solidFill>
                <a:latin typeface="Arial" panose="020B0604020202020204" pitchFamily="34" charset="0"/>
                <a:cs typeface="Arial" panose="020B0604020202020204" pitchFamily="34" charset="0"/>
              </a:rPr>
              <a:t>1. REFLECT ABOUT DIGITAL SELF: </a:t>
            </a:r>
            <a:r>
              <a:rPr lang="en-PH" sz="3000" b="1" dirty="0">
                <a:solidFill>
                  <a:srgbClr val="535353"/>
                </a:solidFill>
                <a:latin typeface="Arial" panose="020B0604020202020204" pitchFamily="34" charset="0"/>
                <a:cs typeface="Arial" panose="020B0604020202020204" pitchFamily="34" charset="0"/>
              </a:rPr>
              <a:t>Your Digital Footprint</a:t>
            </a:r>
          </a:p>
          <a:p>
            <a:pPr algn="ctr" defTabSz="410764">
              <a:buSzPct val="100000"/>
              <a:defRPr sz="3000">
                <a:solidFill>
                  <a:schemeClr val="accent1">
                    <a:satOff val="-40031"/>
                    <a:lumOff val="-12509"/>
                  </a:schemeClr>
                </a:solidFill>
                <a:latin typeface="FreightSansLFPro"/>
                <a:ea typeface="FreightSansLFPro"/>
                <a:cs typeface="FreightSansLFPro"/>
                <a:sym typeface="FreightSansLFPro"/>
              </a:defRPr>
            </a:pPr>
            <a:r>
              <a:rPr lang="en-PH" sz="2000" i="1" dirty="0">
                <a:solidFill>
                  <a:srgbClr val="535353"/>
                </a:solidFill>
                <a:latin typeface="Arial" panose="020B0604020202020204" pitchFamily="34" charset="0"/>
                <a:cs typeface="Arial" panose="020B0604020202020204" pitchFamily="34" charset="0"/>
              </a:rPr>
              <a:t>Safe digital practices for self i.e. privacy/security settings, what you share</a:t>
            </a:r>
          </a:p>
          <a:p>
            <a:pPr marL="401052" indent="-401052" algn="ctr" defTabSz="410764">
              <a:buSzPct val="100000"/>
              <a:buAutoNum type="arabicPeriod"/>
              <a:defRPr sz="3000">
                <a:solidFill>
                  <a:schemeClr val="accent1">
                    <a:satOff val="-40031"/>
                    <a:lumOff val="-12509"/>
                  </a:schemeClr>
                </a:solidFill>
                <a:latin typeface="FreightSansLFPro"/>
                <a:ea typeface="FreightSansLFPro"/>
                <a:cs typeface="FreightSansLFPro"/>
                <a:sym typeface="FreightSansLFPro"/>
              </a:defRPr>
            </a:pPr>
            <a:endParaRPr lang="en-PH" sz="2000" b="1" dirty="0">
              <a:latin typeface="Arial" panose="020B0604020202020204" pitchFamily="34" charset="0"/>
              <a:cs typeface="Arial" panose="020B0604020202020204" pitchFamily="34" charset="0"/>
            </a:endParaRPr>
          </a:p>
          <a:p>
            <a:pPr algn="ctr" defTabSz="410764">
              <a:buSzPct val="100000"/>
              <a:defRPr sz="3000">
                <a:solidFill>
                  <a:srgbClr val="535353"/>
                </a:solidFill>
                <a:latin typeface="FreightSansLFPro"/>
                <a:ea typeface="FreightSansLFPro"/>
                <a:cs typeface="FreightSansLFPro"/>
                <a:sym typeface="FreightSansLFPro"/>
              </a:defRPr>
            </a:pPr>
            <a:r>
              <a:rPr lang="en-PH" dirty="0">
                <a:latin typeface="Arial" panose="020B0604020202020204" pitchFamily="34" charset="0"/>
                <a:cs typeface="Arial" panose="020B0604020202020204" pitchFamily="34" charset="0"/>
              </a:rPr>
              <a:t>2. </a:t>
            </a:r>
            <a:r>
              <a:rPr lang="en-PH" sz="3000" dirty="0">
                <a:solidFill>
                  <a:schemeClr val="accent1">
                    <a:satOff val="-40031"/>
                    <a:lumOff val="-12509"/>
                  </a:schemeClr>
                </a:solidFill>
                <a:latin typeface="Arial" panose="020B0604020202020204" pitchFamily="34" charset="0"/>
                <a:cs typeface="Arial" panose="020B0604020202020204" pitchFamily="34" charset="0"/>
              </a:rPr>
              <a:t>CONNECT W/ OTHERS RESPONSIBLY: </a:t>
            </a:r>
            <a:r>
              <a:rPr lang="en-PH" sz="3000" b="1" dirty="0">
                <a:solidFill>
                  <a:schemeClr val="accent1">
                    <a:satOff val="-40031"/>
                    <a:lumOff val="-12509"/>
                  </a:schemeClr>
                </a:solidFill>
                <a:latin typeface="Arial" panose="020B0604020202020204" pitchFamily="34" charset="0"/>
                <a:cs typeface="Arial" panose="020B0604020202020204" pitchFamily="34" charset="0"/>
              </a:rPr>
              <a:t>You as a Digital Citizen</a:t>
            </a:r>
          </a:p>
          <a:p>
            <a:pPr algn="ctr" defTabSz="410764">
              <a:buSzPct val="100000"/>
              <a:defRPr sz="3000">
                <a:solidFill>
                  <a:srgbClr val="535353"/>
                </a:solidFill>
                <a:latin typeface="FreightSansLFPro"/>
                <a:ea typeface="FreightSansLFPro"/>
                <a:cs typeface="FreightSansLFPro"/>
                <a:sym typeface="FreightSansLFPro"/>
              </a:defRPr>
            </a:pPr>
            <a:r>
              <a:rPr lang="en-PH" sz="2000" i="1" dirty="0">
                <a:latin typeface="Arial" panose="020B0604020202020204" pitchFamily="34" charset="0"/>
                <a:cs typeface="Arial" panose="020B0604020202020204" pitchFamily="34" charset="0"/>
              </a:rPr>
              <a:t>Safe digital practices in relation to others i.e. how to communicate online, managing dangerous personalities</a:t>
            </a:r>
          </a:p>
          <a:p>
            <a:pPr algn="ctr" defTabSz="410764">
              <a:buSzPct val="100000"/>
              <a:defRPr sz="3000">
                <a:solidFill>
                  <a:srgbClr val="535353"/>
                </a:solidFill>
                <a:latin typeface="FreightSansLFPro"/>
                <a:ea typeface="FreightSansLFPro"/>
                <a:cs typeface="FreightSansLFPro"/>
                <a:sym typeface="FreightSansLFPro"/>
              </a:defRPr>
            </a:pPr>
            <a:endParaRPr lang="en-PH" sz="2000" b="1" dirty="0">
              <a:latin typeface="Arial" panose="020B0604020202020204" pitchFamily="34" charset="0"/>
              <a:cs typeface="Arial" panose="020B0604020202020204" pitchFamily="34" charset="0"/>
            </a:endParaRPr>
          </a:p>
          <a:p>
            <a:pPr algn="ctr" defTabSz="410764">
              <a:buSzPct val="100000"/>
              <a:defRPr sz="3000">
                <a:solidFill>
                  <a:srgbClr val="535353"/>
                </a:solidFill>
                <a:latin typeface="FreightSansLFPro"/>
                <a:ea typeface="FreightSansLFPro"/>
                <a:cs typeface="FreightSansLFPro"/>
                <a:sym typeface="FreightSansLFPro"/>
              </a:defRPr>
            </a:pPr>
            <a:r>
              <a:rPr lang="en-PH" dirty="0">
                <a:latin typeface="Arial" panose="020B0604020202020204" pitchFamily="34" charset="0"/>
                <a:cs typeface="Arial" panose="020B0604020202020204" pitchFamily="34" charset="0"/>
              </a:rPr>
              <a:t>3. THINKING CRITICALLY ONLINE:</a:t>
            </a:r>
            <a:r>
              <a:rPr lang="en-PH" b="1" dirty="0">
                <a:latin typeface="Arial" panose="020B0604020202020204" pitchFamily="34" charset="0"/>
                <a:cs typeface="Arial" panose="020B0604020202020204" pitchFamily="34" charset="0"/>
              </a:rPr>
              <a:t> Be a Critical Thinker</a:t>
            </a:r>
          </a:p>
          <a:p>
            <a:pPr algn="ctr" defTabSz="410764">
              <a:buSzPct val="100000"/>
              <a:defRPr sz="3000">
                <a:solidFill>
                  <a:srgbClr val="535353"/>
                </a:solidFill>
                <a:latin typeface="FreightSansLFPro"/>
                <a:ea typeface="FreightSansLFPro"/>
                <a:cs typeface="FreightSansLFPro"/>
                <a:sym typeface="FreightSansLFPro"/>
              </a:defRPr>
            </a:pPr>
            <a:r>
              <a:rPr lang="en-PH" sz="2000" i="1" dirty="0">
                <a:latin typeface="Arial" panose="020B0604020202020204" pitchFamily="34" charset="0"/>
                <a:cs typeface="Arial" panose="020B0604020202020204" pitchFamily="34" charset="0"/>
              </a:rPr>
              <a:t>Safe digital practices for your community i.e. how to  respond to diff kinds of info, manage fake news</a:t>
            </a:r>
          </a:p>
        </p:txBody>
      </p:sp>
    </p:spTree>
    <p:extLst>
      <p:ext uri="{BB962C8B-B14F-4D97-AF65-F5344CB8AC3E}">
        <p14:creationId xmlns:p14="http://schemas.microsoft.com/office/powerpoint/2010/main" val="4250516333"/>
      </p:ext>
    </p:extLst>
  </p:cSld>
  <p:clrMapOvr>
    <a:masterClrMapping/>
  </p:clrMapOvr>
  <p:transition spd="slow">
    <p:wipe/>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6" name="Shape 543"/>
          <p:cNvSpPr txBox="1"/>
          <p:nvPr/>
        </p:nvSpPr>
        <p:spPr>
          <a:xfrm>
            <a:off x="1016793" y="2857119"/>
            <a:ext cx="10158414" cy="65005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ctr">
            <a:spAutoFit/>
          </a:bodyPr>
          <a:lstStyle>
            <a:lvl1pPr algn="ctr" defTabSz="1219224">
              <a:lnSpc>
                <a:spcPct val="88000"/>
              </a:lnSpc>
              <a:spcBef>
                <a:spcPts val="3000"/>
              </a:spcBef>
              <a:defRPr sz="4800">
                <a:solidFill>
                  <a:srgbClr val="FFFFFF"/>
                </a:solidFill>
                <a:latin typeface="+mj-lt"/>
                <a:ea typeface="+mj-ea"/>
                <a:cs typeface="+mj-cs"/>
                <a:sym typeface="FreightSansLFPro Medium"/>
              </a:defRPr>
            </a:lvl1pPr>
          </a:lstStyle>
          <a:p>
            <a:r>
              <a:rPr dirty="0">
                <a:latin typeface="Arial" panose="020B0604020202020204" pitchFamily="34" charset="0"/>
                <a:cs typeface="Arial" panose="020B0604020202020204" pitchFamily="34" charset="0"/>
              </a:rPr>
              <a:t>Thank you</a:t>
            </a:r>
          </a:p>
        </p:txBody>
      </p:sp>
    </p:spTree>
  </p:cSld>
  <p:clrMapOvr>
    <a:masterClrMapping/>
  </p:clrMapOvr>
  <p:transition spd="slow">
    <p:wip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his is a horse">
            <a:extLst>
              <a:ext uri="{FF2B5EF4-FFF2-40B4-BE49-F238E27FC236}">
                <a16:creationId xmlns:a16="http://schemas.microsoft.com/office/drawing/2014/main" id="{4D231827-69A5-4F52-BEE7-18DBEFB01082}"/>
              </a:ext>
            </a:extLst>
          </p:cNvPr>
          <p:cNvSpPr txBox="1">
            <a:spLocks/>
          </p:cNvSpPr>
          <p:nvPr/>
        </p:nvSpPr>
        <p:spPr>
          <a:xfrm>
            <a:off x="676984" y="1511446"/>
            <a:ext cx="5016500" cy="3856620"/>
          </a:xfrm>
          <a:prstGeom prst="rect">
            <a:avLst/>
          </a:prstGeom>
          <a:ln w="12700">
            <a:miter lim="400000"/>
          </a:ln>
          <a:extLst>
            <a:ext uri="{C572A759-6A51-4108-AA02-DFA0A04FC94B}">
              <ma14:wrappingTextBoxFlag xmlns="" xmlns:ma14="http://schemas.microsoft.com/office/mac/drawingml/2011/main" val="1"/>
            </a:ext>
          </a:extLst>
        </p:spPr>
        <p:txBody>
          <a:bodyPr lIns="0" tIns="0" rIns="0" bIns="0" anchor="ctr">
            <a:normAutofit/>
          </a:bodyPr>
          <a:lstStyle>
            <a:lvl1pPr marL="0" marR="0" indent="0" algn="ctr" defTabSz="1219225" rtl="0" latinLnBrk="0">
              <a:lnSpc>
                <a:spcPct val="94000"/>
              </a:lnSpc>
              <a:spcBef>
                <a:spcPts val="3000"/>
              </a:spcBef>
              <a:spcAft>
                <a:spcPts val="0"/>
              </a:spcAft>
              <a:buClrTx/>
              <a:buSzTx/>
              <a:buFontTx/>
              <a:buNone/>
              <a:tabLst/>
              <a:defRPr sz="7200" b="0" i="0" u="none" strike="noStrike" cap="none" spc="0" baseline="0">
                <a:ln>
                  <a:noFill/>
                </a:ln>
                <a:solidFill>
                  <a:srgbClr val="FFFFFF"/>
                </a:solidFill>
                <a:uFillTx/>
                <a:latin typeface="+mj-lt"/>
                <a:ea typeface="+mj-ea"/>
                <a:cs typeface="+mj-cs"/>
                <a:sym typeface="FreightSansLFPro Medium"/>
              </a:defRPr>
            </a:lvl1pPr>
            <a:lvl2pPr marL="1141185" marR="0" indent="-544285" algn="l" defTabSz="1219200" rtl="0" latinLnBrk="0">
              <a:lnSpc>
                <a:spcPct val="115000"/>
              </a:lnSpc>
              <a:spcBef>
                <a:spcPts val="0"/>
              </a:spcBef>
              <a:spcAft>
                <a:spcPts val="0"/>
              </a:spcAft>
              <a:buClr>
                <a:schemeClr val="accent2">
                  <a:lumOff val="21764"/>
                </a:schemeClr>
              </a:buClr>
              <a:buSzPts val="2400"/>
              <a:buFontTx/>
              <a:buChar char="○"/>
              <a:tabLst/>
              <a:defRPr sz="2400" b="0" i="0" u="none" strike="noStrike" cap="none" spc="0" baseline="0">
                <a:ln>
                  <a:noFill/>
                </a:ln>
                <a:solidFill>
                  <a:schemeClr val="accent2">
                    <a:lumOff val="21764"/>
                  </a:schemeClr>
                </a:solidFill>
                <a:uFillTx/>
                <a:latin typeface="+mn-lt"/>
                <a:ea typeface="+mn-ea"/>
                <a:cs typeface="+mn-cs"/>
                <a:sym typeface="FreightSansLFPro"/>
              </a:defRPr>
            </a:lvl2pPr>
            <a:lvl3pPr marL="1598385" marR="0" indent="-544285" algn="l" defTabSz="1219200" rtl="0" latinLnBrk="0">
              <a:lnSpc>
                <a:spcPct val="115000"/>
              </a:lnSpc>
              <a:spcBef>
                <a:spcPts val="0"/>
              </a:spcBef>
              <a:spcAft>
                <a:spcPts val="0"/>
              </a:spcAft>
              <a:buClr>
                <a:schemeClr val="accent2">
                  <a:lumOff val="21764"/>
                </a:schemeClr>
              </a:buClr>
              <a:buSzPts val="2400"/>
              <a:buFontTx/>
              <a:buChar char="■"/>
              <a:tabLst/>
              <a:defRPr sz="2400" b="0" i="0" u="none" strike="noStrike" cap="none" spc="0" baseline="0">
                <a:ln>
                  <a:noFill/>
                </a:ln>
                <a:solidFill>
                  <a:schemeClr val="accent2">
                    <a:lumOff val="21764"/>
                  </a:schemeClr>
                </a:solidFill>
                <a:uFillTx/>
                <a:latin typeface="+mn-lt"/>
                <a:ea typeface="+mn-ea"/>
                <a:cs typeface="+mn-cs"/>
                <a:sym typeface="FreightSansLFPro"/>
              </a:defRPr>
            </a:lvl3pPr>
            <a:lvl4pPr marL="2055585" marR="0" indent="-544285" algn="l" defTabSz="1219200" rtl="0" latinLnBrk="0">
              <a:lnSpc>
                <a:spcPct val="115000"/>
              </a:lnSpc>
              <a:spcBef>
                <a:spcPts val="0"/>
              </a:spcBef>
              <a:spcAft>
                <a:spcPts val="0"/>
              </a:spcAft>
              <a:buClr>
                <a:schemeClr val="accent2">
                  <a:lumOff val="21764"/>
                </a:schemeClr>
              </a:buClr>
              <a:buSzPts val="2400"/>
              <a:buFontTx/>
              <a:buChar char="●"/>
              <a:tabLst/>
              <a:defRPr sz="2400" b="0" i="0" u="none" strike="noStrike" cap="none" spc="0" baseline="0">
                <a:ln>
                  <a:noFill/>
                </a:ln>
                <a:solidFill>
                  <a:schemeClr val="accent2">
                    <a:lumOff val="21764"/>
                  </a:schemeClr>
                </a:solidFill>
                <a:uFillTx/>
                <a:latin typeface="+mn-lt"/>
                <a:ea typeface="+mn-ea"/>
                <a:cs typeface="+mn-cs"/>
                <a:sym typeface="FreightSansLFPro"/>
              </a:defRPr>
            </a:lvl4pPr>
            <a:lvl5pPr marL="2512785" marR="0" indent="-544285" algn="l" defTabSz="1219200" rtl="0" latinLnBrk="0">
              <a:lnSpc>
                <a:spcPct val="115000"/>
              </a:lnSpc>
              <a:spcBef>
                <a:spcPts val="0"/>
              </a:spcBef>
              <a:spcAft>
                <a:spcPts val="0"/>
              </a:spcAft>
              <a:buClr>
                <a:schemeClr val="accent2">
                  <a:lumOff val="21764"/>
                </a:schemeClr>
              </a:buClr>
              <a:buSzPts val="2400"/>
              <a:buFontTx/>
              <a:buChar char="○"/>
              <a:tabLst/>
              <a:defRPr sz="2400" b="0" i="0" u="none" strike="noStrike" cap="none" spc="0" baseline="0">
                <a:ln>
                  <a:noFill/>
                </a:ln>
                <a:solidFill>
                  <a:schemeClr val="accent2">
                    <a:lumOff val="21764"/>
                  </a:schemeClr>
                </a:solidFill>
                <a:uFillTx/>
                <a:latin typeface="+mn-lt"/>
                <a:ea typeface="+mn-ea"/>
                <a:cs typeface="+mn-cs"/>
                <a:sym typeface="FreightSansLFPro"/>
              </a:defRPr>
            </a:lvl5pPr>
            <a:lvl6pPr marL="2969985" marR="0" indent="-544285" algn="l" defTabSz="1219200" rtl="0" latinLnBrk="0">
              <a:lnSpc>
                <a:spcPct val="115000"/>
              </a:lnSpc>
              <a:spcBef>
                <a:spcPts val="0"/>
              </a:spcBef>
              <a:spcAft>
                <a:spcPts val="0"/>
              </a:spcAft>
              <a:buClr>
                <a:schemeClr val="accent2">
                  <a:lumOff val="21764"/>
                </a:schemeClr>
              </a:buClr>
              <a:buSzPts val="2400"/>
              <a:buFontTx/>
              <a:buChar char="■"/>
              <a:tabLst/>
              <a:defRPr sz="2400" b="0" i="0" u="none" strike="noStrike" cap="none" spc="0" baseline="0">
                <a:ln>
                  <a:noFill/>
                </a:ln>
                <a:solidFill>
                  <a:schemeClr val="accent2">
                    <a:lumOff val="21764"/>
                  </a:schemeClr>
                </a:solidFill>
                <a:uFillTx/>
                <a:latin typeface="+mn-lt"/>
                <a:ea typeface="+mn-ea"/>
                <a:cs typeface="+mn-cs"/>
                <a:sym typeface="FreightSansLFPro"/>
              </a:defRPr>
            </a:lvl6pPr>
            <a:lvl7pPr marL="3427185" marR="0" indent="-544285" algn="l" defTabSz="1219200" rtl="0" latinLnBrk="0">
              <a:lnSpc>
                <a:spcPct val="115000"/>
              </a:lnSpc>
              <a:spcBef>
                <a:spcPts val="0"/>
              </a:spcBef>
              <a:spcAft>
                <a:spcPts val="0"/>
              </a:spcAft>
              <a:buClr>
                <a:schemeClr val="accent2">
                  <a:lumOff val="21764"/>
                </a:schemeClr>
              </a:buClr>
              <a:buSzPts val="2400"/>
              <a:buFontTx/>
              <a:buChar char="●"/>
              <a:tabLst/>
              <a:defRPr sz="2400" b="0" i="0" u="none" strike="noStrike" cap="none" spc="0" baseline="0">
                <a:ln>
                  <a:noFill/>
                </a:ln>
                <a:solidFill>
                  <a:schemeClr val="accent2">
                    <a:lumOff val="21764"/>
                  </a:schemeClr>
                </a:solidFill>
                <a:uFillTx/>
                <a:latin typeface="+mn-lt"/>
                <a:ea typeface="+mn-ea"/>
                <a:cs typeface="+mn-cs"/>
                <a:sym typeface="FreightSansLFPro"/>
              </a:defRPr>
            </a:lvl7pPr>
            <a:lvl8pPr marL="3884385" marR="0" indent="-544285" algn="l" defTabSz="1219200" rtl="0" latinLnBrk="0">
              <a:lnSpc>
                <a:spcPct val="115000"/>
              </a:lnSpc>
              <a:spcBef>
                <a:spcPts val="0"/>
              </a:spcBef>
              <a:spcAft>
                <a:spcPts val="0"/>
              </a:spcAft>
              <a:buClr>
                <a:schemeClr val="accent2">
                  <a:lumOff val="21764"/>
                </a:schemeClr>
              </a:buClr>
              <a:buSzPts val="2400"/>
              <a:buFontTx/>
              <a:buChar char="○"/>
              <a:tabLst/>
              <a:defRPr sz="2400" b="0" i="0" u="none" strike="noStrike" cap="none" spc="0" baseline="0">
                <a:ln>
                  <a:noFill/>
                </a:ln>
                <a:solidFill>
                  <a:schemeClr val="accent2">
                    <a:lumOff val="21764"/>
                  </a:schemeClr>
                </a:solidFill>
                <a:uFillTx/>
                <a:latin typeface="+mn-lt"/>
                <a:ea typeface="+mn-ea"/>
                <a:cs typeface="+mn-cs"/>
                <a:sym typeface="FreightSansLFPro"/>
              </a:defRPr>
            </a:lvl8pPr>
            <a:lvl9pPr marL="4341585" marR="0" indent="-544285" algn="l" defTabSz="1219200" rtl="0" latinLnBrk="0">
              <a:lnSpc>
                <a:spcPct val="115000"/>
              </a:lnSpc>
              <a:spcBef>
                <a:spcPts val="0"/>
              </a:spcBef>
              <a:spcAft>
                <a:spcPts val="0"/>
              </a:spcAft>
              <a:buClr>
                <a:schemeClr val="accent2">
                  <a:lumOff val="21764"/>
                </a:schemeClr>
              </a:buClr>
              <a:buSzPts val="2400"/>
              <a:buFontTx/>
              <a:buChar char="■"/>
              <a:tabLst/>
              <a:defRPr sz="2400" b="0" i="0" u="none" strike="noStrike" cap="none" spc="0" baseline="0">
                <a:ln>
                  <a:noFill/>
                </a:ln>
                <a:solidFill>
                  <a:schemeClr val="accent2">
                    <a:lumOff val="21764"/>
                  </a:schemeClr>
                </a:solidFill>
                <a:uFillTx/>
                <a:latin typeface="+mn-lt"/>
                <a:ea typeface="+mn-ea"/>
                <a:cs typeface="+mn-cs"/>
                <a:sym typeface="FreightSansLFPro"/>
              </a:defRPr>
            </a:lvl9pPr>
          </a:lstStyle>
          <a:p>
            <a:r>
              <a:rPr lang="en-GB" sz="5000" dirty="0">
                <a:latin typeface="FreightSansLFPro Medium" panose="02000506030000020004" pitchFamily="2" charset="77"/>
              </a:rPr>
              <a:t>Empathy</a:t>
            </a:r>
          </a:p>
        </p:txBody>
      </p:sp>
    </p:spTree>
    <p:extLst>
      <p:ext uri="{BB962C8B-B14F-4D97-AF65-F5344CB8AC3E}">
        <p14:creationId xmlns:p14="http://schemas.microsoft.com/office/powerpoint/2010/main" val="1239804111"/>
      </p:ext>
    </p:extLst>
  </p:cSld>
  <p:clrMapOvr>
    <a:masterClrMapping/>
  </p:clrMapOvr>
  <p:transition spd="slow">
    <p:wip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7">
            <a:extLst>
              <a:ext uri="{FF2B5EF4-FFF2-40B4-BE49-F238E27FC236}">
                <a16:creationId xmlns:a16="http://schemas.microsoft.com/office/drawing/2014/main" id="{4F077C65-CA1E-4E30-A5A3-07EAE69E3844}"/>
              </a:ext>
            </a:extLst>
          </p:cNvPr>
          <p:cNvGrpSpPr/>
          <p:nvPr/>
        </p:nvGrpSpPr>
        <p:grpSpPr>
          <a:xfrm>
            <a:off x="671510" y="900590"/>
            <a:ext cx="5022854" cy="1023101"/>
            <a:chOff x="-1" y="-1"/>
            <a:chExt cx="5022852" cy="1023099"/>
          </a:xfrm>
        </p:grpSpPr>
        <p:sp>
          <p:nvSpPr>
            <p:cNvPr id="3" name="Straight Connector 21">
              <a:extLst>
                <a:ext uri="{FF2B5EF4-FFF2-40B4-BE49-F238E27FC236}">
                  <a16:creationId xmlns:a16="http://schemas.microsoft.com/office/drawing/2014/main" id="{08BCDFEB-7281-4D68-9994-BC72C3606478}"/>
                </a:ext>
              </a:extLst>
            </p:cNvPr>
            <p:cNvSpPr/>
            <p:nvPr/>
          </p:nvSpPr>
          <p:spPr>
            <a:xfrm>
              <a:off x="-1" y="1023097"/>
              <a:ext cx="5016502" cy="1"/>
            </a:xfrm>
            <a:prstGeom prst="line">
              <a:avLst/>
            </a:prstGeom>
            <a:noFill/>
            <a:ln w="50800" cap="flat">
              <a:solidFill>
                <a:srgbClr val="FFFFFF"/>
              </a:solidFill>
              <a:prstDash val="solid"/>
              <a:miter lim="800000"/>
            </a:ln>
            <a:effectLst/>
          </p:spPr>
          <p:txBody>
            <a:bodyPr wrap="square" lIns="22859" tIns="22859" rIns="22859" bIns="22859" numCol="1" anchor="t">
              <a:noAutofit/>
            </a:bodyPr>
            <a:lstStyle/>
            <a:p>
              <a:pPr algn="ctr" defTabSz="410764">
                <a:defRPr sz="1600"/>
              </a:pPr>
              <a:endParaRPr>
                <a:latin typeface="Arial" panose="020B0604020202020204" pitchFamily="34" charset="0"/>
                <a:cs typeface="Arial" panose="020B0604020202020204" pitchFamily="34" charset="0"/>
              </a:endParaRPr>
            </a:p>
          </p:txBody>
        </p:sp>
        <p:sp>
          <p:nvSpPr>
            <p:cNvPr id="4" name="TextBox 26">
              <a:extLst>
                <a:ext uri="{FF2B5EF4-FFF2-40B4-BE49-F238E27FC236}">
                  <a16:creationId xmlns:a16="http://schemas.microsoft.com/office/drawing/2014/main" id="{C008C9EF-5BBA-40BE-AB33-8C99901878DF}"/>
                </a:ext>
              </a:extLst>
            </p:cNvPr>
            <p:cNvSpPr txBox="1"/>
            <p:nvPr/>
          </p:nvSpPr>
          <p:spPr>
            <a:xfrm>
              <a:off x="6350" y="-1"/>
              <a:ext cx="5016501" cy="892546"/>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8" tIns="45718" rIns="45718" bIns="45718" numCol="1" anchor="t">
              <a:spAutoFit/>
            </a:bodyPr>
            <a:lstStyle>
              <a:lvl1pPr algn="ctr" defTabSz="914418">
                <a:defRPr sz="2600">
                  <a:solidFill>
                    <a:srgbClr val="FFFFFF"/>
                  </a:solidFill>
                  <a:latin typeface="+mj-lt"/>
                  <a:ea typeface="+mj-ea"/>
                  <a:cs typeface="+mj-cs"/>
                  <a:sym typeface="FreightSansLFPro Medium"/>
                </a:defRPr>
              </a:lvl1pPr>
            </a:lstStyle>
            <a:p>
              <a:r>
                <a:rPr>
                  <a:latin typeface="Arial" panose="020B0604020202020204" pitchFamily="34" charset="0"/>
                  <a:cs typeface="Arial" panose="020B0604020202020204" pitchFamily="34" charset="0"/>
                </a:rPr>
                <a:t>Why does practicing positive online discourse matter?</a:t>
              </a:r>
            </a:p>
          </p:txBody>
        </p:sp>
      </p:grpSp>
      <p:sp>
        <p:nvSpPr>
          <p:cNvPr id="5" name="Rounded Rectangle 65">
            <a:extLst>
              <a:ext uri="{FF2B5EF4-FFF2-40B4-BE49-F238E27FC236}">
                <a16:creationId xmlns:a16="http://schemas.microsoft.com/office/drawing/2014/main" id="{D2F3FC54-D36A-47FC-BDA3-ABABBB85D7DA}"/>
              </a:ext>
            </a:extLst>
          </p:cNvPr>
          <p:cNvSpPr/>
          <p:nvPr/>
        </p:nvSpPr>
        <p:spPr>
          <a:xfrm>
            <a:off x="1184275" y="2247897"/>
            <a:ext cx="4003676" cy="709401"/>
          </a:xfrm>
          <a:prstGeom prst="roundRect">
            <a:avLst>
              <a:gd name="adj" fmla="val 16667"/>
            </a:avLst>
          </a:prstGeom>
          <a:solidFill>
            <a:srgbClr val="FFFFFF"/>
          </a:solidFill>
          <a:ln w="3175">
            <a:miter lim="400000"/>
          </a:ln>
          <a:effectLst>
            <a:outerShdw blurRad="50800" dist="25400" dir="5400000" rotWithShape="0">
              <a:srgbClr val="000000">
                <a:alpha val="35000"/>
              </a:srgbClr>
            </a:outerShdw>
          </a:effectLst>
        </p:spPr>
        <p:txBody>
          <a:bodyPr lIns="35717" tIns="35717" rIns="35717" bIns="35717" anchor="ctr"/>
          <a:lstStyle/>
          <a:p>
            <a:pPr>
              <a:defRPr sz="2000"/>
            </a:pPr>
            <a:endParaRPr>
              <a:latin typeface="Arial" panose="020B0604020202020204" pitchFamily="34" charset="0"/>
              <a:cs typeface="Arial" panose="020B0604020202020204" pitchFamily="34" charset="0"/>
            </a:endParaRPr>
          </a:p>
        </p:txBody>
      </p:sp>
      <p:sp>
        <p:nvSpPr>
          <p:cNvPr id="6" name="Rounded Rectangle 66">
            <a:extLst>
              <a:ext uri="{FF2B5EF4-FFF2-40B4-BE49-F238E27FC236}">
                <a16:creationId xmlns:a16="http://schemas.microsoft.com/office/drawing/2014/main" id="{AB731436-B88C-431A-AAE9-C3C559EF992A}"/>
              </a:ext>
            </a:extLst>
          </p:cNvPr>
          <p:cNvSpPr/>
          <p:nvPr/>
        </p:nvSpPr>
        <p:spPr>
          <a:xfrm>
            <a:off x="1184275" y="3201787"/>
            <a:ext cx="4003676" cy="709401"/>
          </a:xfrm>
          <a:prstGeom prst="roundRect">
            <a:avLst>
              <a:gd name="adj" fmla="val 16667"/>
            </a:avLst>
          </a:prstGeom>
          <a:solidFill>
            <a:srgbClr val="FFFFFF"/>
          </a:solidFill>
          <a:ln w="3175">
            <a:miter lim="400000"/>
          </a:ln>
          <a:effectLst>
            <a:outerShdw blurRad="50800" dist="25400" dir="5400000" rotWithShape="0">
              <a:srgbClr val="000000">
                <a:alpha val="35000"/>
              </a:srgbClr>
            </a:outerShdw>
          </a:effectLst>
        </p:spPr>
        <p:txBody>
          <a:bodyPr lIns="35717" tIns="35717" rIns="35717" bIns="35717" anchor="ctr"/>
          <a:lstStyle/>
          <a:p>
            <a:pPr>
              <a:defRPr sz="2000"/>
            </a:pPr>
            <a:endParaRPr>
              <a:latin typeface="Arial" panose="020B0604020202020204" pitchFamily="34" charset="0"/>
              <a:cs typeface="Arial" panose="020B0604020202020204" pitchFamily="34" charset="0"/>
            </a:endParaRPr>
          </a:p>
        </p:txBody>
      </p:sp>
      <p:sp>
        <p:nvSpPr>
          <p:cNvPr id="7" name="Rounded Rectangle 67">
            <a:extLst>
              <a:ext uri="{FF2B5EF4-FFF2-40B4-BE49-F238E27FC236}">
                <a16:creationId xmlns:a16="http://schemas.microsoft.com/office/drawing/2014/main" id="{FA829DE7-FD3D-45BA-B320-050A0A4C7DC5}"/>
              </a:ext>
            </a:extLst>
          </p:cNvPr>
          <p:cNvSpPr/>
          <p:nvPr/>
        </p:nvSpPr>
        <p:spPr>
          <a:xfrm>
            <a:off x="1184275" y="4151142"/>
            <a:ext cx="4003676" cy="709401"/>
          </a:xfrm>
          <a:prstGeom prst="roundRect">
            <a:avLst>
              <a:gd name="adj" fmla="val 16667"/>
            </a:avLst>
          </a:prstGeom>
          <a:solidFill>
            <a:srgbClr val="FFFFFF"/>
          </a:solidFill>
          <a:ln w="3175">
            <a:miter lim="400000"/>
          </a:ln>
          <a:effectLst>
            <a:outerShdw blurRad="50800" dist="25400" dir="5400000" rotWithShape="0">
              <a:srgbClr val="000000">
                <a:alpha val="35000"/>
              </a:srgbClr>
            </a:outerShdw>
          </a:effectLst>
        </p:spPr>
        <p:txBody>
          <a:bodyPr lIns="35717" tIns="35717" rIns="35717" bIns="35717" anchor="ctr"/>
          <a:lstStyle/>
          <a:p>
            <a:pPr>
              <a:defRPr sz="2000"/>
            </a:pPr>
            <a:endParaRPr>
              <a:latin typeface="Arial" panose="020B0604020202020204" pitchFamily="34" charset="0"/>
              <a:cs typeface="Arial" panose="020B0604020202020204" pitchFamily="34" charset="0"/>
            </a:endParaRPr>
          </a:p>
        </p:txBody>
      </p:sp>
      <p:sp>
        <p:nvSpPr>
          <p:cNvPr id="8" name="TextBox 68">
            <a:extLst>
              <a:ext uri="{FF2B5EF4-FFF2-40B4-BE49-F238E27FC236}">
                <a16:creationId xmlns:a16="http://schemas.microsoft.com/office/drawing/2014/main" id="{C768C3DF-D2E4-4AB6-98EB-969F5FF07C64}"/>
              </a:ext>
            </a:extLst>
          </p:cNvPr>
          <p:cNvSpPr txBox="1"/>
          <p:nvPr/>
        </p:nvSpPr>
        <p:spPr>
          <a:xfrm>
            <a:off x="1516339" y="4337407"/>
            <a:ext cx="3339548" cy="385486"/>
          </a:xfrm>
          <a:prstGeom prst="rect">
            <a:avLst/>
          </a:prstGeom>
          <a:ln w="12700">
            <a:miter lim="400000"/>
          </a:ln>
          <a:extLst>
            <a:ext uri="{C572A759-6A51-4108-AA02-DFA0A04FC94B}">
              <ma14:wrappingTextBoxFlag xmlns:ma14="http://schemas.microsoft.com/office/mac/drawingml/2011/main" xmlns="" val="1"/>
            </a:ext>
          </a:extLst>
        </p:spPr>
        <p:txBody>
          <a:bodyPr lIns="60958" tIns="60958" rIns="60958" bIns="60958">
            <a:spAutoFit/>
          </a:bodyPr>
          <a:lstStyle>
            <a:lvl1pPr algn="ctr">
              <a:lnSpc>
                <a:spcPts val="2000"/>
              </a:lnSpc>
              <a:defRPr sz="2400">
                <a:solidFill>
                  <a:srgbClr val="4483FB"/>
                </a:solidFill>
                <a:latin typeface="+mj-lt"/>
                <a:ea typeface="+mj-ea"/>
                <a:cs typeface="+mj-cs"/>
                <a:sym typeface="FreightSansLFPro Medium"/>
              </a:defRPr>
            </a:lvl1pPr>
          </a:lstStyle>
          <a:p>
            <a:r>
              <a:rPr>
                <a:latin typeface="Arial" panose="020B0604020202020204" pitchFamily="34" charset="0"/>
                <a:cs typeface="Arial" panose="020B0604020202020204" pitchFamily="34" charset="0"/>
              </a:rPr>
              <a:t>CONNECT</a:t>
            </a:r>
          </a:p>
        </p:txBody>
      </p:sp>
      <p:sp>
        <p:nvSpPr>
          <p:cNvPr id="9" name="TextBox 69">
            <a:extLst>
              <a:ext uri="{FF2B5EF4-FFF2-40B4-BE49-F238E27FC236}">
                <a16:creationId xmlns:a16="http://schemas.microsoft.com/office/drawing/2014/main" id="{10AADFB7-F408-48F7-A1E6-807A932A1BB5}"/>
              </a:ext>
            </a:extLst>
          </p:cNvPr>
          <p:cNvSpPr txBox="1"/>
          <p:nvPr/>
        </p:nvSpPr>
        <p:spPr>
          <a:xfrm>
            <a:off x="1529591" y="3368318"/>
            <a:ext cx="3313045" cy="385486"/>
          </a:xfrm>
          <a:prstGeom prst="rect">
            <a:avLst/>
          </a:prstGeom>
          <a:ln w="12700">
            <a:miter lim="400000"/>
          </a:ln>
          <a:extLst>
            <a:ext uri="{C572A759-6A51-4108-AA02-DFA0A04FC94B}">
              <ma14:wrappingTextBoxFlag xmlns:ma14="http://schemas.microsoft.com/office/mac/drawingml/2011/main" xmlns="" val="1"/>
            </a:ext>
          </a:extLst>
        </p:spPr>
        <p:txBody>
          <a:bodyPr lIns="60958" tIns="60958" rIns="60958" bIns="60958">
            <a:spAutoFit/>
          </a:bodyPr>
          <a:lstStyle>
            <a:lvl1pPr algn="ctr">
              <a:lnSpc>
                <a:spcPts val="2000"/>
              </a:lnSpc>
              <a:defRPr sz="2400">
                <a:solidFill>
                  <a:srgbClr val="4483FB"/>
                </a:solidFill>
                <a:latin typeface="+mj-lt"/>
                <a:ea typeface="+mj-ea"/>
                <a:cs typeface="+mj-cs"/>
                <a:sym typeface="FreightSansLFPro Medium"/>
              </a:defRPr>
            </a:lvl1pPr>
          </a:lstStyle>
          <a:p>
            <a:r>
              <a:rPr>
                <a:latin typeface="Arial" panose="020B0604020202020204" pitchFamily="34" charset="0"/>
                <a:cs typeface="Arial" panose="020B0604020202020204" pitchFamily="34" charset="0"/>
              </a:rPr>
              <a:t>HELP</a:t>
            </a:r>
          </a:p>
        </p:txBody>
      </p:sp>
      <p:sp>
        <p:nvSpPr>
          <p:cNvPr id="10" name="TextBox 70">
            <a:extLst>
              <a:ext uri="{FF2B5EF4-FFF2-40B4-BE49-F238E27FC236}">
                <a16:creationId xmlns:a16="http://schemas.microsoft.com/office/drawing/2014/main" id="{A3F48FE1-9AF7-4A25-A832-9F24404BC333}"/>
              </a:ext>
            </a:extLst>
          </p:cNvPr>
          <p:cNvSpPr txBox="1"/>
          <p:nvPr/>
        </p:nvSpPr>
        <p:spPr>
          <a:xfrm>
            <a:off x="1509713" y="2430456"/>
            <a:ext cx="3352799" cy="385486"/>
          </a:xfrm>
          <a:prstGeom prst="rect">
            <a:avLst/>
          </a:prstGeom>
          <a:ln w="12700">
            <a:miter lim="400000"/>
          </a:ln>
          <a:extLst>
            <a:ext uri="{C572A759-6A51-4108-AA02-DFA0A04FC94B}">
              <ma14:wrappingTextBoxFlag xmlns:ma14="http://schemas.microsoft.com/office/mac/drawingml/2011/main" xmlns="" val="1"/>
            </a:ext>
          </a:extLst>
        </p:spPr>
        <p:txBody>
          <a:bodyPr lIns="60958" tIns="60958" rIns="60958" bIns="60958">
            <a:spAutoFit/>
          </a:bodyPr>
          <a:lstStyle>
            <a:lvl1pPr algn="ctr">
              <a:lnSpc>
                <a:spcPts val="2000"/>
              </a:lnSpc>
              <a:defRPr sz="2400">
                <a:solidFill>
                  <a:srgbClr val="4483FB"/>
                </a:solidFill>
                <a:latin typeface="+mj-lt"/>
                <a:ea typeface="+mj-ea"/>
                <a:cs typeface="+mj-cs"/>
                <a:sym typeface="FreightSansLFPro Medium"/>
              </a:defRPr>
            </a:lvl1pPr>
          </a:lstStyle>
          <a:p>
            <a:r>
              <a:rPr>
                <a:latin typeface="Arial" panose="020B0604020202020204" pitchFamily="34" charset="0"/>
                <a:cs typeface="Arial" panose="020B0604020202020204" pitchFamily="34" charset="0"/>
              </a:rPr>
              <a:t>UNDERSTAND</a:t>
            </a:r>
          </a:p>
        </p:txBody>
      </p:sp>
      <p:sp>
        <p:nvSpPr>
          <p:cNvPr id="11" name="Rounded Rectangle 71">
            <a:extLst>
              <a:ext uri="{FF2B5EF4-FFF2-40B4-BE49-F238E27FC236}">
                <a16:creationId xmlns:a16="http://schemas.microsoft.com/office/drawing/2014/main" id="{12A24930-138D-4EEF-A6F6-045833E05A70}"/>
              </a:ext>
            </a:extLst>
          </p:cNvPr>
          <p:cNvSpPr/>
          <p:nvPr/>
        </p:nvSpPr>
        <p:spPr>
          <a:xfrm>
            <a:off x="1184275" y="5102730"/>
            <a:ext cx="4003676" cy="709402"/>
          </a:xfrm>
          <a:prstGeom prst="roundRect">
            <a:avLst>
              <a:gd name="adj" fmla="val 16667"/>
            </a:avLst>
          </a:prstGeom>
          <a:solidFill>
            <a:srgbClr val="FFFFFF"/>
          </a:solidFill>
          <a:ln w="3175">
            <a:miter lim="400000"/>
          </a:ln>
          <a:effectLst>
            <a:outerShdw blurRad="50800" dist="25400" dir="5400000" rotWithShape="0">
              <a:srgbClr val="000000">
                <a:alpha val="35000"/>
              </a:srgbClr>
            </a:outerShdw>
          </a:effectLst>
        </p:spPr>
        <p:txBody>
          <a:bodyPr lIns="35717" tIns="35717" rIns="35717" bIns="35717" anchor="ctr"/>
          <a:lstStyle/>
          <a:p>
            <a:pPr>
              <a:defRPr sz="2000"/>
            </a:pPr>
            <a:endParaRPr>
              <a:latin typeface="Arial" panose="020B0604020202020204" pitchFamily="34" charset="0"/>
              <a:cs typeface="Arial" panose="020B0604020202020204" pitchFamily="34" charset="0"/>
            </a:endParaRPr>
          </a:p>
        </p:txBody>
      </p:sp>
      <p:sp>
        <p:nvSpPr>
          <p:cNvPr id="12" name="TextBox 72">
            <a:extLst>
              <a:ext uri="{FF2B5EF4-FFF2-40B4-BE49-F238E27FC236}">
                <a16:creationId xmlns:a16="http://schemas.microsoft.com/office/drawing/2014/main" id="{C70F9D0D-0E57-405C-B911-74BB93D75765}"/>
              </a:ext>
            </a:extLst>
          </p:cNvPr>
          <p:cNvSpPr txBox="1"/>
          <p:nvPr/>
        </p:nvSpPr>
        <p:spPr>
          <a:xfrm>
            <a:off x="1516339" y="5288995"/>
            <a:ext cx="3339548" cy="385486"/>
          </a:xfrm>
          <a:prstGeom prst="rect">
            <a:avLst/>
          </a:prstGeom>
          <a:ln w="12700">
            <a:miter lim="400000"/>
          </a:ln>
          <a:extLst>
            <a:ext uri="{C572A759-6A51-4108-AA02-DFA0A04FC94B}">
              <ma14:wrappingTextBoxFlag xmlns:ma14="http://schemas.microsoft.com/office/mac/drawingml/2011/main" xmlns="" val="1"/>
            </a:ext>
          </a:extLst>
        </p:spPr>
        <p:txBody>
          <a:bodyPr lIns="60958" tIns="60958" rIns="60958" bIns="60958">
            <a:spAutoFit/>
          </a:bodyPr>
          <a:lstStyle>
            <a:lvl1pPr algn="ctr">
              <a:lnSpc>
                <a:spcPts val="2000"/>
              </a:lnSpc>
              <a:defRPr sz="2400">
                <a:solidFill>
                  <a:srgbClr val="4483FB"/>
                </a:solidFill>
                <a:latin typeface="+mj-lt"/>
                <a:ea typeface="+mj-ea"/>
                <a:cs typeface="+mj-cs"/>
                <a:sym typeface="FreightSansLFPro Medium"/>
              </a:defRPr>
            </a:lvl1pPr>
          </a:lstStyle>
          <a:p>
            <a:r>
              <a:rPr>
                <a:latin typeface="Arial" panose="020B0604020202020204" pitchFamily="34" charset="0"/>
                <a:cs typeface="Arial" panose="020B0604020202020204" pitchFamily="34" charset="0"/>
              </a:rPr>
              <a:t>with others</a:t>
            </a:r>
          </a:p>
        </p:txBody>
      </p:sp>
    </p:spTree>
    <p:extLst>
      <p:ext uri="{BB962C8B-B14F-4D97-AF65-F5344CB8AC3E}">
        <p14:creationId xmlns:p14="http://schemas.microsoft.com/office/powerpoint/2010/main" val="556233865"/>
      </p:ext>
    </p:extLst>
  </p:cSld>
  <p:clrMapOvr>
    <a:masterClrMapping/>
  </p:clrMapOvr>
  <p:transition spd="slow">
    <p:wip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7">
            <a:extLst>
              <a:ext uri="{FF2B5EF4-FFF2-40B4-BE49-F238E27FC236}">
                <a16:creationId xmlns:a16="http://schemas.microsoft.com/office/drawing/2014/main" id="{36AD3B4D-2767-424D-9E2B-62DD9420D2D3}"/>
              </a:ext>
            </a:extLst>
          </p:cNvPr>
          <p:cNvGrpSpPr/>
          <p:nvPr/>
        </p:nvGrpSpPr>
        <p:grpSpPr>
          <a:xfrm>
            <a:off x="678383" y="1026247"/>
            <a:ext cx="5016500" cy="682331"/>
            <a:chOff x="0" y="-1"/>
            <a:chExt cx="5016500" cy="682329"/>
          </a:xfrm>
        </p:grpSpPr>
        <p:sp>
          <p:nvSpPr>
            <p:cNvPr id="3" name="Straight Connector 21">
              <a:extLst>
                <a:ext uri="{FF2B5EF4-FFF2-40B4-BE49-F238E27FC236}">
                  <a16:creationId xmlns:a16="http://schemas.microsoft.com/office/drawing/2014/main" id="{53EDBB62-CD51-4931-A3CA-6539C6A1202F}"/>
                </a:ext>
              </a:extLst>
            </p:cNvPr>
            <p:cNvSpPr/>
            <p:nvPr/>
          </p:nvSpPr>
          <p:spPr>
            <a:xfrm>
              <a:off x="0" y="682327"/>
              <a:ext cx="5016500" cy="1"/>
            </a:xfrm>
            <a:prstGeom prst="line">
              <a:avLst/>
            </a:prstGeom>
            <a:noFill/>
            <a:ln w="50800" cap="flat">
              <a:solidFill>
                <a:srgbClr val="FFFFFF"/>
              </a:solidFill>
              <a:prstDash val="solid"/>
              <a:miter lim="800000"/>
            </a:ln>
            <a:effectLst/>
          </p:spPr>
          <p:txBody>
            <a:bodyPr wrap="square" lIns="45718" tIns="45718" rIns="45718" bIns="45718" numCol="1" anchor="t">
              <a:noAutofit/>
            </a:bodyPr>
            <a:lstStyle/>
            <a:p>
              <a:pPr defTabSz="914400">
                <a:defRPr>
                  <a:solidFill>
                    <a:srgbClr val="7D8490"/>
                  </a:solidFill>
                </a:defRPr>
              </a:pPr>
              <a:endParaRPr dirty="0">
                <a:latin typeface="Arial" panose="020B0604020202020204" pitchFamily="34" charset="0"/>
                <a:cs typeface="Arial" panose="020B0604020202020204" pitchFamily="34" charset="0"/>
              </a:endParaRPr>
            </a:p>
          </p:txBody>
        </p:sp>
        <p:sp>
          <p:nvSpPr>
            <p:cNvPr id="4" name="TextBox 26">
              <a:extLst>
                <a:ext uri="{FF2B5EF4-FFF2-40B4-BE49-F238E27FC236}">
                  <a16:creationId xmlns:a16="http://schemas.microsoft.com/office/drawing/2014/main" id="{77C21EA1-BECB-4C66-8CA2-4927B0F53E3C}"/>
                </a:ext>
              </a:extLst>
            </p:cNvPr>
            <p:cNvSpPr/>
            <p:nvPr/>
          </p:nvSpPr>
          <p:spPr>
            <a:xfrm>
              <a:off x="0" y="-1"/>
              <a:ext cx="5016500" cy="492438"/>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45719" tIns="45719" rIns="45719" bIns="45719" numCol="1" anchor="t">
              <a:spAutoFit/>
            </a:bodyPr>
            <a:lstStyle>
              <a:lvl1pPr algn="ctr" defTabSz="914418">
                <a:defRPr sz="2600" b="1">
                  <a:solidFill>
                    <a:srgbClr val="FFFFFF"/>
                  </a:solidFill>
                </a:defRPr>
              </a:lvl1pPr>
            </a:lstStyle>
            <a:p>
              <a:r>
                <a:rPr lang="en-US" b="0" dirty="0">
                  <a:latin typeface="Arial" panose="020B0604020202020204" pitchFamily="34" charset="0"/>
                  <a:cs typeface="Arial" panose="020B0604020202020204" pitchFamily="34" charset="0"/>
                </a:rPr>
                <a:t>Why does empathy matter?</a:t>
              </a:r>
            </a:p>
          </p:txBody>
        </p:sp>
      </p:grpSp>
      <p:sp>
        <p:nvSpPr>
          <p:cNvPr id="5" name="Rounded Rectangle 30">
            <a:extLst>
              <a:ext uri="{FF2B5EF4-FFF2-40B4-BE49-F238E27FC236}">
                <a16:creationId xmlns:a16="http://schemas.microsoft.com/office/drawing/2014/main" id="{F9341DA7-C822-4509-A05A-48BB6049DA0E}"/>
              </a:ext>
            </a:extLst>
          </p:cNvPr>
          <p:cNvSpPr/>
          <p:nvPr/>
        </p:nvSpPr>
        <p:spPr>
          <a:xfrm>
            <a:off x="997225" y="2713095"/>
            <a:ext cx="4378816" cy="749139"/>
          </a:xfrm>
          <a:prstGeom prst="roundRect">
            <a:avLst/>
          </a:prstGeom>
          <a:solidFill>
            <a:srgbClr val="FFFFFF"/>
          </a:solidFill>
          <a:ln w="25400" cap="flat">
            <a:noFill/>
            <a:prstDash val="solid"/>
            <a:round/>
          </a:ln>
          <a:effectLst>
            <a:outerShdw blurRad="50800" dist="25400" dir="5400000" rotWithShape="0">
              <a:srgbClr val="000000">
                <a:alpha val="35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0959" tIns="60959" rIns="60959" bIns="60959" numCol="1" spcCol="38100" rtlCol="0" anchor="ctr">
            <a:spAutoFit/>
          </a:bodyPr>
          <a:lstStyle/>
          <a:p>
            <a:pPr marL="0" marR="0" indent="0" algn="l" defTabSz="1219200" rtl="0" fontAlgn="auto" latinLnBrk="0" hangingPunct="0">
              <a:lnSpc>
                <a:spcPct val="100000"/>
              </a:lnSpc>
              <a:spcBef>
                <a:spcPts val="0"/>
              </a:spcBef>
              <a:spcAft>
                <a:spcPts val="0"/>
              </a:spcAft>
              <a:buClrTx/>
              <a:buSzTx/>
              <a:buFontTx/>
              <a:buNone/>
              <a:tabLst/>
            </a:pPr>
            <a:endParaRPr kumimoji="0" lang="en-US" sz="1800" u="none" strike="noStrike" cap="none" spc="0" normalizeH="0" baseline="0" dirty="0">
              <a:ln>
                <a:noFill/>
              </a:ln>
              <a:solidFill>
                <a:srgbClr val="000000"/>
              </a:solidFill>
              <a:effectLst/>
              <a:uFillTx/>
              <a:latin typeface="Arial" panose="020B0604020202020204" pitchFamily="34" charset="0"/>
              <a:cs typeface="Arial" panose="020B0604020202020204" pitchFamily="34" charset="0"/>
              <a:sym typeface="FreightSansLFPro"/>
            </a:endParaRPr>
          </a:p>
          <a:p>
            <a:pPr marL="0" marR="0" indent="0" algn="l" defTabSz="1219200" rtl="0" fontAlgn="auto" latinLnBrk="0" hangingPunct="0">
              <a:lnSpc>
                <a:spcPct val="100000"/>
              </a:lnSpc>
              <a:spcBef>
                <a:spcPts val="0"/>
              </a:spcBef>
              <a:spcAft>
                <a:spcPts val="0"/>
              </a:spcAft>
              <a:buClrTx/>
              <a:buSzTx/>
              <a:buFontTx/>
              <a:buNone/>
              <a:tabLst/>
            </a:pPr>
            <a:endParaRPr kumimoji="0" lang="en-US" sz="1800" u="none" strike="noStrike" cap="none" spc="0" normalizeH="0" baseline="0" dirty="0">
              <a:ln>
                <a:noFill/>
              </a:ln>
              <a:solidFill>
                <a:srgbClr val="000000"/>
              </a:solidFill>
              <a:effectLst/>
              <a:uFillTx/>
              <a:latin typeface="Arial" panose="020B0604020202020204" pitchFamily="34" charset="0"/>
              <a:cs typeface="Arial" panose="020B0604020202020204" pitchFamily="34" charset="0"/>
              <a:sym typeface="FreightSansLFPro"/>
            </a:endParaRPr>
          </a:p>
        </p:txBody>
      </p:sp>
      <p:sp>
        <p:nvSpPr>
          <p:cNvPr id="6" name="TextBox 5">
            <a:extLst>
              <a:ext uri="{FF2B5EF4-FFF2-40B4-BE49-F238E27FC236}">
                <a16:creationId xmlns:a16="http://schemas.microsoft.com/office/drawing/2014/main" id="{2F331A8B-7C75-42A6-AC3A-40B67F404215}"/>
              </a:ext>
            </a:extLst>
          </p:cNvPr>
          <p:cNvSpPr txBox="1"/>
          <p:nvPr/>
        </p:nvSpPr>
        <p:spPr>
          <a:xfrm>
            <a:off x="1447799" y="2749111"/>
            <a:ext cx="3634327" cy="67710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0959" tIns="60959" rIns="60959" bIns="60959" numCol="1" spcCol="38100" rtlCol="0" anchor="ctr">
            <a:spAutoFit/>
          </a:bodyPr>
          <a:lstStyle/>
          <a:p>
            <a:pPr algn="ctr"/>
            <a:r>
              <a:rPr lang="en-GB" sz="3600" dirty="0">
                <a:solidFill>
                  <a:schemeClr val="accent4">
                    <a:lumMod val="50000"/>
                  </a:schemeClr>
                </a:solidFill>
                <a:latin typeface="Arial" panose="020B0604020202020204" pitchFamily="34" charset="0"/>
                <a:cs typeface="Arial" panose="020B0604020202020204" pitchFamily="34" charset="0"/>
              </a:rPr>
              <a:t>Behaviour online</a:t>
            </a:r>
            <a:endParaRPr kumimoji="0" lang="en-US" sz="3600" u="none" strike="noStrike" cap="none" spc="0" normalizeH="0" baseline="0" dirty="0">
              <a:ln>
                <a:noFill/>
              </a:ln>
              <a:solidFill>
                <a:schemeClr val="accent4">
                  <a:lumMod val="50000"/>
                </a:schemeClr>
              </a:solidFill>
              <a:effectLst/>
              <a:uFillTx/>
              <a:latin typeface="Arial" panose="020B0604020202020204" pitchFamily="34" charset="0"/>
              <a:cs typeface="Arial" panose="020B0604020202020204" pitchFamily="34" charset="0"/>
              <a:sym typeface="FreightSansLFPro"/>
            </a:endParaRPr>
          </a:p>
        </p:txBody>
      </p:sp>
      <p:sp>
        <p:nvSpPr>
          <p:cNvPr id="7" name="Rounded Rectangle 32">
            <a:extLst>
              <a:ext uri="{FF2B5EF4-FFF2-40B4-BE49-F238E27FC236}">
                <a16:creationId xmlns:a16="http://schemas.microsoft.com/office/drawing/2014/main" id="{3BFC8A5E-AABF-4875-A9F4-CE48D0DB12D5}"/>
              </a:ext>
            </a:extLst>
          </p:cNvPr>
          <p:cNvSpPr/>
          <p:nvPr/>
        </p:nvSpPr>
        <p:spPr>
          <a:xfrm>
            <a:off x="997225" y="4416391"/>
            <a:ext cx="4378816" cy="749139"/>
          </a:xfrm>
          <a:prstGeom prst="roundRect">
            <a:avLst/>
          </a:prstGeom>
          <a:solidFill>
            <a:srgbClr val="FFFFFF"/>
          </a:solidFill>
          <a:ln w="25400" cap="flat">
            <a:noFill/>
            <a:prstDash val="solid"/>
            <a:round/>
          </a:ln>
          <a:effectLst>
            <a:outerShdw blurRad="50800" dist="25400" dir="5400000" rotWithShape="0">
              <a:srgbClr val="000000">
                <a:alpha val="35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0959" tIns="60959" rIns="60959" bIns="60959" numCol="1" spcCol="38100" rtlCol="0" anchor="ctr">
            <a:spAutoFit/>
          </a:bodyPr>
          <a:lstStyle/>
          <a:p>
            <a:pPr marL="0" marR="0" indent="0" algn="l" defTabSz="1219200" rtl="0" fontAlgn="auto" latinLnBrk="0" hangingPunct="0">
              <a:lnSpc>
                <a:spcPct val="100000"/>
              </a:lnSpc>
              <a:spcBef>
                <a:spcPts val="0"/>
              </a:spcBef>
              <a:spcAft>
                <a:spcPts val="0"/>
              </a:spcAft>
              <a:buClrTx/>
              <a:buSzTx/>
              <a:buFontTx/>
              <a:buNone/>
              <a:tabLst/>
            </a:pPr>
            <a:endParaRPr kumimoji="0" lang="en-US" sz="1800" u="none" strike="noStrike" cap="none" spc="0" normalizeH="0" baseline="0" dirty="0">
              <a:ln>
                <a:noFill/>
              </a:ln>
              <a:solidFill>
                <a:srgbClr val="000000"/>
              </a:solidFill>
              <a:effectLst/>
              <a:uFillTx/>
              <a:latin typeface="Arial" panose="020B0604020202020204" pitchFamily="34" charset="0"/>
              <a:cs typeface="Arial" panose="020B0604020202020204" pitchFamily="34" charset="0"/>
              <a:sym typeface="FreightSansLFPro"/>
            </a:endParaRPr>
          </a:p>
          <a:p>
            <a:pPr marL="0" marR="0" indent="0" algn="l" defTabSz="1219200" rtl="0" fontAlgn="auto" latinLnBrk="0" hangingPunct="0">
              <a:lnSpc>
                <a:spcPct val="100000"/>
              </a:lnSpc>
              <a:spcBef>
                <a:spcPts val="0"/>
              </a:spcBef>
              <a:spcAft>
                <a:spcPts val="0"/>
              </a:spcAft>
              <a:buClrTx/>
              <a:buSzTx/>
              <a:buFontTx/>
              <a:buNone/>
              <a:tabLst/>
            </a:pPr>
            <a:endParaRPr kumimoji="0" lang="en-US" sz="1800" u="none" strike="noStrike" cap="none" spc="0" normalizeH="0" baseline="0" dirty="0">
              <a:ln>
                <a:noFill/>
              </a:ln>
              <a:solidFill>
                <a:srgbClr val="000000"/>
              </a:solidFill>
              <a:effectLst/>
              <a:uFillTx/>
              <a:latin typeface="Arial" panose="020B0604020202020204" pitchFamily="34" charset="0"/>
              <a:cs typeface="Arial" panose="020B0604020202020204" pitchFamily="34" charset="0"/>
              <a:sym typeface="FreightSansLFPro"/>
            </a:endParaRPr>
          </a:p>
        </p:txBody>
      </p:sp>
      <p:sp>
        <p:nvSpPr>
          <p:cNvPr id="8" name="TextBox 7">
            <a:extLst>
              <a:ext uri="{FF2B5EF4-FFF2-40B4-BE49-F238E27FC236}">
                <a16:creationId xmlns:a16="http://schemas.microsoft.com/office/drawing/2014/main" id="{A7A80425-4E0F-49DB-9542-473D24D251C5}"/>
              </a:ext>
            </a:extLst>
          </p:cNvPr>
          <p:cNvSpPr txBox="1"/>
          <p:nvPr/>
        </p:nvSpPr>
        <p:spPr>
          <a:xfrm>
            <a:off x="1447799" y="4452407"/>
            <a:ext cx="3721412" cy="67710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0959" tIns="60959" rIns="60959" bIns="60959" numCol="1" spcCol="38100" rtlCol="0" anchor="ctr">
            <a:spAutoFit/>
          </a:bodyPr>
          <a:lstStyle/>
          <a:p>
            <a:pPr algn="ctr"/>
            <a:r>
              <a:rPr lang="en-GB" sz="3600" dirty="0">
                <a:solidFill>
                  <a:schemeClr val="accent4">
                    <a:lumMod val="50000"/>
                  </a:schemeClr>
                </a:solidFill>
                <a:latin typeface="Arial" panose="020B0604020202020204" pitchFamily="34" charset="0"/>
                <a:cs typeface="Arial" panose="020B0604020202020204" pitchFamily="34" charset="0"/>
              </a:rPr>
              <a:t>Behaviour offline</a:t>
            </a:r>
            <a:endParaRPr kumimoji="0" lang="en-US" sz="3600" u="none" strike="noStrike" cap="none" spc="0" normalizeH="0" baseline="0" dirty="0">
              <a:ln>
                <a:noFill/>
              </a:ln>
              <a:solidFill>
                <a:schemeClr val="accent4">
                  <a:lumMod val="50000"/>
                </a:schemeClr>
              </a:solidFill>
              <a:effectLst/>
              <a:uFillTx/>
              <a:latin typeface="Arial" panose="020B0604020202020204" pitchFamily="34" charset="0"/>
              <a:cs typeface="Arial" panose="020B0604020202020204" pitchFamily="34" charset="0"/>
              <a:sym typeface="FreightSansLFPro"/>
            </a:endParaRPr>
          </a:p>
        </p:txBody>
      </p:sp>
      <p:sp>
        <p:nvSpPr>
          <p:cNvPr id="9" name="TextBox 8">
            <a:extLst>
              <a:ext uri="{FF2B5EF4-FFF2-40B4-BE49-F238E27FC236}">
                <a16:creationId xmlns:a16="http://schemas.microsoft.com/office/drawing/2014/main" id="{9323BF1C-BFC3-48F7-8426-16CBB0939D22}"/>
              </a:ext>
            </a:extLst>
          </p:cNvPr>
          <p:cNvSpPr txBox="1"/>
          <p:nvPr/>
        </p:nvSpPr>
        <p:spPr>
          <a:xfrm>
            <a:off x="1962631" y="3586712"/>
            <a:ext cx="2448004" cy="61555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0959" tIns="60959" rIns="60959" bIns="60959" numCol="1" spcCol="38100" rtlCol="0" anchor="ctr">
            <a:spAutoFit/>
          </a:bodyPr>
          <a:lstStyle/>
          <a:p>
            <a:pPr algn="ctr"/>
            <a:r>
              <a:rPr lang="en-GB" sz="3200" dirty="0">
                <a:solidFill>
                  <a:schemeClr val="bg1"/>
                </a:solidFill>
                <a:latin typeface="Arial" panose="020B0604020202020204" pitchFamily="34" charset="0"/>
                <a:cs typeface="Arial" panose="020B0604020202020204" pitchFamily="34" charset="0"/>
              </a:rPr>
              <a:t>vs</a:t>
            </a:r>
            <a:endParaRPr kumimoji="0" lang="en-US" sz="3200" u="none" strike="noStrike" cap="none" spc="0" normalizeH="0" baseline="0" dirty="0">
              <a:ln>
                <a:noFill/>
              </a:ln>
              <a:solidFill>
                <a:schemeClr val="bg1"/>
              </a:solidFill>
              <a:effectLst/>
              <a:uFillTx/>
              <a:latin typeface="Arial" panose="020B0604020202020204" pitchFamily="34" charset="0"/>
              <a:cs typeface="Arial" panose="020B0604020202020204" pitchFamily="34" charset="0"/>
              <a:sym typeface="FreightSansLFPro"/>
            </a:endParaRPr>
          </a:p>
        </p:txBody>
      </p:sp>
      <p:pic>
        <p:nvPicPr>
          <p:cNvPr id="10" name="Picture 9">
            <a:extLst>
              <a:ext uri="{FF2B5EF4-FFF2-40B4-BE49-F238E27FC236}">
                <a16:creationId xmlns:a16="http://schemas.microsoft.com/office/drawing/2014/main" id="{5B24A380-8E87-4358-854B-121FFC41599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129696" y="5658678"/>
            <a:ext cx="1681595" cy="945898"/>
          </a:xfrm>
          <a:prstGeom prst="rect">
            <a:avLst/>
          </a:prstGeom>
        </p:spPr>
      </p:pic>
    </p:spTree>
    <p:extLst>
      <p:ext uri="{BB962C8B-B14F-4D97-AF65-F5344CB8AC3E}">
        <p14:creationId xmlns:p14="http://schemas.microsoft.com/office/powerpoint/2010/main" val="1870416712"/>
      </p:ext>
    </p:extLst>
  </p:cSld>
  <p:clrMapOvr>
    <a:masterClrMapping/>
  </p:clrMapOvr>
  <p:transition spd="slow">
    <p:wip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hape 697">
            <a:extLst>
              <a:ext uri="{FF2B5EF4-FFF2-40B4-BE49-F238E27FC236}">
                <a16:creationId xmlns:a16="http://schemas.microsoft.com/office/drawing/2014/main" id="{C7334A53-6604-45A1-BC9B-2921FDCC47E6}"/>
              </a:ext>
            </a:extLst>
          </p:cNvPr>
          <p:cNvSpPr/>
          <p:nvPr/>
        </p:nvSpPr>
        <p:spPr>
          <a:xfrm>
            <a:off x="698500" y="495095"/>
            <a:ext cx="10795000" cy="1016001"/>
          </a:xfrm>
          <a:prstGeom prst="rect">
            <a:avLst/>
          </a:prstGeom>
          <a:ln w="12700">
            <a:miter lim="400000"/>
          </a:ln>
          <a:extLst>
            <a:ext uri="{C572A759-6A51-4108-AA02-DFA0A04FC94B}">
              <ma14:wrappingTextBoxFlag xmlns="" xmlns:ma14="http://schemas.microsoft.com/office/mac/drawingml/2011/main" val="1"/>
            </a:ext>
          </a:extLst>
        </p:spPr>
        <p:txBody>
          <a:bodyPr lIns="121899" tIns="121899" rIns="121899" bIns="121899" anchor="ctr">
            <a:normAutofit/>
          </a:bodyPr>
          <a:lstStyle>
            <a:lvl1pPr>
              <a:lnSpc>
                <a:spcPct val="90000"/>
              </a:lnSpc>
              <a:defRPr sz="4800"/>
            </a:lvl1pPr>
          </a:lstStyle>
          <a:p>
            <a:pPr algn="ctr" defTabSz="1219225">
              <a:lnSpc>
                <a:spcPct val="94000"/>
              </a:lnSpc>
              <a:spcBef>
                <a:spcPts val="3000"/>
              </a:spcBef>
            </a:pPr>
            <a:r>
              <a:rPr lang="en-GB" sz="4000" dirty="0">
                <a:solidFill>
                  <a:schemeClr val="tx1">
                    <a:lumMod val="85000"/>
                    <a:lumOff val="15000"/>
                  </a:schemeClr>
                </a:solidFill>
                <a:latin typeface="Arial" panose="020B0604020202020204" pitchFamily="34" charset="0"/>
                <a:ea typeface="+mj-ea"/>
                <a:cs typeface="Arial" panose="020B0604020202020204" pitchFamily="34" charset="0"/>
                <a:sym typeface="FreightSansLFPro Medium"/>
              </a:rPr>
              <a:t>4 ways to grow empathy</a:t>
            </a:r>
            <a:endParaRPr sz="4000" dirty="0">
              <a:solidFill>
                <a:schemeClr val="tx1">
                  <a:lumMod val="85000"/>
                  <a:lumOff val="15000"/>
                </a:schemeClr>
              </a:solidFill>
              <a:latin typeface="Arial" panose="020B0604020202020204" pitchFamily="34" charset="0"/>
              <a:ea typeface="+mj-ea"/>
              <a:cs typeface="Arial" panose="020B0604020202020204" pitchFamily="34" charset="0"/>
              <a:sym typeface="FreightSansLFPro Medium"/>
            </a:endParaRPr>
          </a:p>
        </p:txBody>
      </p:sp>
      <p:pic>
        <p:nvPicPr>
          <p:cNvPr id="3" name="Picture 2">
            <a:extLst>
              <a:ext uri="{FF2B5EF4-FFF2-40B4-BE49-F238E27FC236}">
                <a16:creationId xmlns:a16="http://schemas.microsoft.com/office/drawing/2014/main" id="{A69EE0C9-4BF7-43E2-9319-FB35D068014E}"/>
              </a:ext>
            </a:extLst>
          </p:cNvPr>
          <p:cNvPicPr>
            <a:picLocks noChangeAspect="1"/>
          </p:cNvPicPr>
          <p:nvPr/>
        </p:nvPicPr>
        <p:blipFill>
          <a:blip r:embed="rId3"/>
          <a:stretch>
            <a:fillRect/>
          </a:stretch>
        </p:blipFill>
        <p:spPr>
          <a:xfrm>
            <a:off x="1441310" y="2491584"/>
            <a:ext cx="1587500" cy="1587500"/>
          </a:xfrm>
          <a:prstGeom prst="rect">
            <a:avLst/>
          </a:prstGeom>
        </p:spPr>
      </p:pic>
      <p:sp>
        <p:nvSpPr>
          <p:cNvPr id="4" name="TextBox 3">
            <a:extLst>
              <a:ext uri="{FF2B5EF4-FFF2-40B4-BE49-F238E27FC236}">
                <a16:creationId xmlns:a16="http://schemas.microsoft.com/office/drawing/2014/main" id="{83C78226-98D1-40F1-AF90-0F5A88C26C65}"/>
              </a:ext>
            </a:extLst>
          </p:cNvPr>
          <p:cNvSpPr txBox="1"/>
          <p:nvPr/>
        </p:nvSpPr>
        <p:spPr>
          <a:xfrm>
            <a:off x="976104" y="4189055"/>
            <a:ext cx="2517912" cy="86177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0959" tIns="60959" rIns="60959" bIns="60959" numCol="1" spcCol="38100" rtlCol="0" anchor="ctr" anchorCtr="0">
            <a:spAutoFit/>
          </a:bodyPr>
          <a:lstStyle/>
          <a:p>
            <a:pPr algn="ctr"/>
            <a:r>
              <a:rPr lang="en-GB" sz="2400" dirty="0">
                <a:solidFill>
                  <a:schemeClr val="tx1">
                    <a:lumMod val="65000"/>
                    <a:lumOff val="35000"/>
                  </a:schemeClr>
                </a:solidFill>
                <a:latin typeface="Arial" panose="020B0604020202020204" pitchFamily="34" charset="0"/>
                <a:cs typeface="Arial" panose="020B0604020202020204" pitchFamily="34" charset="0"/>
              </a:rPr>
              <a:t>Place ourselves</a:t>
            </a:r>
            <a:br>
              <a:rPr lang="en-GB" sz="2400" dirty="0">
                <a:solidFill>
                  <a:schemeClr val="tx1">
                    <a:lumMod val="65000"/>
                    <a:lumOff val="35000"/>
                  </a:schemeClr>
                </a:solidFill>
                <a:latin typeface="Arial" panose="020B0604020202020204" pitchFamily="34" charset="0"/>
                <a:cs typeface="Arial" panose="020B0604020202020204" pitchFamily="34" charset="0"/>
              </a:rPr>
            </a:br>
            <a:r>
              <a:rPr lang="en-GB" sz="2400" dirty="0">
                <a:solidFill>
                  <a:schemeClr val="tx1">
                    <a:lumMod val="65000"/>
                    <a:lumOff val="35000"/>
                  </a:schemeClr>
                </a:solidFill>
                <a:latin typeface="Arial" panose="020B0604020202020204" pitchFamily="34" charset="0"/>
                <a:cs typeface="Arial" panose="020B0604020202020204" pitchFamily="34" charset="0"/>
              </a:rPr>
              <a:t>in others’ shoes</a:t>
            </a:r>
          </a:p>
        </p:txBody>
      </p:sp>
      <p:sp>
        <p:nvSpPr>
          <p:cNvPr id="5" name="TextBox 4">
            <a:extLst>
              <a:ext uri="{FF2B5EF4-FFF2-40B4-BE49-F238E27FC236}">
                <a16:creationId xmlns:a16="http://schemas.microsoft.com/office/drawing/2014/main" id="{CFF3D687-35FF-4B88-A091-378D98C65FF8}"/>
              </a:ext>
            </a:extLst>
          </p:cNvPr>
          <p:cNvSpPr txBox="1"/>
          <p:nvPr/>
        </p:nvSpPr>
        <p:spPr>
          <a:xfrm>
            <a:off x="3550064" y="4189055"/>
            <a:ext cx="2517912" cy="86177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0959" tIns="60959" rIns="60959" bIns="60959" numCol="1" spcCol="38100" rtlCol="0" anchor="ctr" anchorCtr="0">
            <a:spAutoFit/>
          </a:bodyPr>
          <a:lstStyle/>
          <a:p>
            <a:pPr algn="ctr"/>
            <a:r>
              <a:rPr lang="en-GB" sz="2400" dirty="0">
                <a:solidFill>
                  <a:schemeClr val="tx1">
                    <a:lumMod val="65000"/>
                    <a:lumOff val="35000"/>
                  </a:schemeClr>
                </a:solidFill>
                <a:latin typeface="Arial" panose="020B0604020202020204" pitchFamily="34" charset="0"/>
                <a:cs typeface="Arial" panose="020B0604020202020204" pitchFamily="34" charset="0"/>
              </a:rPr>
              <a:t>Treat everyone</a:t>
            </a:r>
            <a:br>
              <a:rPr lang="en-GB" sz="2400" dirty="0">
                <a:solidFill>
                  <a:schemeClr val="tx1">
                    <a:lumMod val="65000"/>
                    <a:lumOff val="35000"/>
                  </a:schemeClr>
                </a:solidFill>
                <a:latin typeface="Arial" panose="020B0604020202020204" pitchFamily="34" charset="0"/>
                <a:cs typeface="Arial" panose="020B0604020202020204" pitchFamily="34" charset="0"/>
              </a:rPr>
            </a:br>
            <a:r>
              <a:rPr lang="en-GB" sz="2400" dirty="0">
                <a:solidFill>
                  <a:schemeClr val="tx1">
                    <a:lumMod val="65000"/>
                    <a:lumOff val="35000"/>
                  </a:schemeClr>
                </a:solidFill>
                <a:latin typeface="Arial" panose="020B0604020202020204" pitchFamily="34" charset="0"/>
                <a:cs typeface="Arial" panose="020B0604020202020204" pitchFamily="34" charset="0"/>
              </a:rPr>
              <a:t>as important</a:t>
            </a:r>
          </a:p>
        </p:txBody>
      </p:sp>
      <p:sp>
        <p:nvSpPr>
          <p:cNvPr id="6" name="TextBox 5">
            <a:extLst>
              <a:ext uri="{FF2B5EF4-FFF2-40B4-BE49-F238E27FC236}">
                <a16:creationId xmlns:a16="http://schemas.microsoft.com/office/drawing/2014/main" id="{5A9647BC-7E69-4D88-9F49-B2DFB00BD543}"/>
              </a:ext>
            </a:extLst>
          </p:cNvPr>
          <p:cNvSpPr txBox="1"/>
          <p:nvPr/>
        </p:nvSpPr>
        <p:spPr>
          <a:xfrm>
            <a:off x="6124024" y="4373721"/>
            <a:ext cx="2517912" cy="49244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0959" tIns="60959" rIns="60959" bIns="60959" numCol="1" spcCol="38100" rtlCol="0" anchor="ctr" anchorCtr="0">
            <a:spAutoFit/>
          </a:bodyPr>
          <a:lstStyle/>
          <a:p>
            <a:pPr algn="ctr"/>
            <a:r>
              <a:rPr lang="en-GB" sz="2400" dirty="0">
                <a:solidFill>
                  <a:schemeClr val="tx1">
                    <a:lumMod val="65000"/>
                    <a:lumOff val="35000"/>
                  </a:schemeClr>
                </a:solidFill>
                <a:latin typeface="Arial" panose="020B0604020202020204" pitchFamily="34" charset="0"/>
                <a:cs typeface="Arial" panose="020B0604020202020204" pitchFamily="34" charset="0"/>
              </a:rPr>
              <a:t>Be open</a:t>
            </a:r>
          </a:p>
        </p:txBody>
      </p:sp>
      <p:pic>
        <p:nvPicPr>
          <p:cNvPr id="7" name="Picture 6">
            <a:extLst>
              <a:ext uri="{FF2B5EF4-FFF2-40B4-BE49-F238E27FC236}">
                <a16:creationId xmlns:a16="http://schemas.microsoft.com/office/drawing/2014/main" id="{D29B07D2-19E2-4D57-A087-59F9D54324EA}"/>
              </a:ext>
            </a:extLst>
          </p:cNvPr>
          <p:cNvPicPr>
            <a:picLocks noChangeAspect="1"/>
          </p:cNvPicPr>
          <p:nvPr/>
        </p:nvPicPr>
        <p:blipFill>
          <a:blip r:embed="rId4"/>
          <a:stretch>
            <a:fillRect/>
          </a:stretch>
        </p:blipFill>
        <p:spPr>
          <a:xfrm>
            <a:off x="6589230" y="2491584"/>
            <a:ext cx="1587500" cy="1587500"/>
          </a:xfrm>
          <a:prstGeom prst="rect">
            <a:avLst/>
          </a:prstGeom>
        </p:spPr>
      </p:pic>
      <p:sp>
        <p:nvSpPr>
          <p:cNvPr id="8" name="TextBox 7">
            <a:extLst>
              <a:ext uri="{FF2B5EF4-FFF2-40B4-BE49-F238E27FC236}">
                <a16:creationId xmlns:a16="http://schemas.microsoft.com/office/drawing/2014/main" id="{255461BA-16FB-42BE-B872-AE635A12D7FB}"/>
              </a:ext>
            </a:extLst>
          </p:cNvPr>
          <p:cNvSpPr txBox="1"/>
          <p:nvPr/>
        </p:nvSpPr>
        <p:spPr>
          <a:xfrm>
            <a:off x="8697985" y="4189055"/>
            <a:ext cx="2517912" cy="86177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0959" tIns="60959" rIns="60959" bIns="60959" numCol="1" spcCol="38100" rtlCol="0" anchor="ctr" anchorCtr="0">
            <a:spAutoFit/>
          </a:bodyPr>
          <a:lstStyle/>
          <a:p>
            <a:pPr algn="ctr"/>
            <a:r>
              <a:rPr lang="en-GB" sz="2400" dirty="0">
                <a:solidFill>
                  <a:schemeClr val="tx1">
                    <a:lumMod val="65000"/>
                    <a:lumOff val="35000"/>
                  </a:schemeClr>
                </a:solidFill>
                <a:latin typeface="Arial" panose="020B0604020202020204" pitchFamily="34" charset="0"/>
                <a:cs typeface="Arial" panose="020B0604020202020204" pitchFamily="34" charset="0"/>
              </a:rPr>
              <a:t>Be sensitive to</a:t>
            </a:r>
            <a:br>
              <a:rPr lang="en-GB" sz="2400" dirty="0">
                <a:solidFill>
                  <a:schemeClr val="tx1">
                    <a:lumMod val="65000"/>
                    <a:lumOff val="35000"/>
                  </a:schemeClr>
                </a:solidFill>
                <a:latin typeface="Arial" panose="020B0604020202020204" pitchFamily="34" charset="0"/>
                <a:cs typeface="Arial" panose="020B0604020202020204" pitchFamily="34" charset="0"/>
              </a:rPr>
            </a:br>
            <a:r>
              <a:rPr lang="en-GB" sz="2400" dirty="0">
                <a:solidFill>
                  <a:schemeClr val="tx1">
                    <a:lumMod val="65000"/>
                    <a:lumOff val="35000"/>
                  </a:schemeClr>
                </a:solidFill>
                <a:latin typeface="Arial" panose="020B0604020202020204" pitchFamily="34" charset="0"/>
                <a:cs typeface="Arial" panose="020B0604020202020204" pitchFamily="34" charset="0"/>
              </a:rPr>
              <a:t>the environment</a:t>
            </a:r>
          </a:p>
        </p:txBody>
      </p:sp>
      <p:pic>
        <p:nvPicPr>
          <p:cNvPr id="9" name="Picture 8">
            <a:extLst>
              <a:ext uri="{FF2B5EF4-FFF2-40B4-BE49-F238E27FC236}">
                <a16:creationId xmlns:a16="http://schemas.microsoft.com/office/drawing/2014/main" id="{BD1BE704-7C42-4D22-9395-1AA19F67D2D6}"/>
              </a:ext>
            </a:extLst>
          </p:cNvPr>
          <p:cNvPicPr>
            <a:picLocks noChangeAspect="1"/>
          </p:cNvPicPr>
          <p:nvPr/>
        </p:nvPicPr>
        <p:blipFill>
          <a:blip r:embed="rId5"/>
          <a:stretch>
            <a:fillRect/>
          </a:stretch>
        </p:blipFill>
        <p:spPr>
          <a:xfrm>
            <a:off x="9163191" y="2491584"/>
            <a:ext cx="1587500" cy="1587500"/>
          </a:xfrm>
          <a:prstGeom prst="rect">
            <a:avLst/>
          </a:prstGeom>
        </p:spPr>
      </p:pic>
      <p:pic>
        <p:nvPicPr>
          <p:cNvPr id="10" name="Picture 9">
            <a:extLst>
              <a:ext uri="{FF2B5EF4-FFF2-40B4-BE49-F238E27FC236}">
                <a16:creationId xmlns:a16="http://schemas.microsoft.com/office/drawing/2014/main" id="{08956515-466F-4059-8191-EAACB0D452C6}"/>
              </a:ext>
            </a:extLst>
          </p:cNvPr>
          <p:cNvPicPr>
            <a:picLocks noChangeAspect="1"/>
          </p:cNvPicPr>
          <p:nvPr/>
        </p:nvPicPr>
        <p:blipFill>
          <a:blip r:embed="rId6"/>
          <a:stretch>
            <a:fillRect/>
          </a:stretch>
        </p:blipFill>
        <p:spPr>
          <a:xfrm>
            <a:off x="4015269" y="2491584"/>
            <a:ext cx="1587500" cy="1587500"/>
          </a:xfrm>
          <a:prstGeom prst="rect">
            <a:avLst/>
          </a:prstGeom>
        </p:spPr>
      </p:pic>
    </p:spTree>
    <p:extLst>
      <p:ext uri="{BB962C8B-B14F-4D97-AF65-F5344CB8AC3E}">
        <p14:creationId xmlns:p14="http://schemas.microsoft.com/office/powerpoint/2010/main" val="322690746"/>
      </p:ext>
    </p:extLst>
  </p:cSld>
  <p:clrMapOvr>
    <a:masterClrMapping/>
  </p:clrMapOvr>
  <p:transition spd="slow">
    <p:wip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his is a horse">
            <a:extLst>
              <a:ext uri="{FF2B5EF4-FFF2-40B4-BE49-F238E27FC236}">
                <a16:creationId xmlns:a16="http://schemas.microsoft.com/office/drawing/2014/main" id="{95E59778-6C1D-4C58-94A0-51DE56F1C863}"/>
              </a:ext>
            </a:extLst>
          </p:cNvPr>
          <p:cNvSpPr txBox="1">
            <a:spLocks/>
          </p:cNvSpPr>
          <p:nvPr/>
        </p:nvSpPr>
        <p:spPr>
          <a:xfrm>
            <a:off x="678383" y="2927882"/>
            <a:ext cx="5016500" cy="2150577"/>
          </a:xfrm>
          <a:prstGeom prst="rect">
            <a:avLst/>
          </a:prstGeom>
          <a:ln w="12700">
            <a:miter lim="400000"/>
          </a:ln>
          <a:extLst>
            <a:ext uri="{C572A759-6A51-4108-AA02-DFA0A04FC94B}">
              <ma14:wrappingTextBoxFlag xmlns="" xmlns:ma14="http://schemas.microsoft.com/office/mac/drawingml/2011/main" val="1"/>
            </a:ext>
          </a:extLst>
        </p:spPr>
        <p:txBody>
          <a:bodyPr lIns="0" tIns="0" rIns="0" bIns="0" anchor="ctr">
            <a:normAutofit/>
          </a:bodyPr>
          <a:lstStyle>
            <a:lvl1pPr marL="0" marR="0" indent="0" algn="ctr" defTabSz="1219225" rtl="0" latinLnBrk="0">
              <a:lnSpc>
                <a:spcPct val="94000"/>
              </a:lnSpc>
              <a:spcBef>
                <a:spcPts val="3000"/>
              </a:spcBef>
              <a:spcAft>
                <a:spcPts val="0"/>
              </a:spcAft>
              <a:buClrTx/>
              <a:buSzTx/>
              <a:buFontTx/>
              <a:buNone/>
              <a:tabLst/>
              <a:defRPr sz="7200" b="0" i="0" u="none" strike="noStrike" cap="none" spc="0" baseline="0">
                <a:ln>
                  <a:noFill/>
                </a:ln>
                <a:solidFill>
                  <a:srgbClr val="FFFFFF"/>
                </a:solidFill>
                <a:uFillTx/>
                <a:latin typeface="+mj-lt"/>
                <a:ea typeface="+mj-ea"/>
                <a:cs typeface="+mj-cs"/>
                <a:sym typeface="FreightSansLFPro Medium"/>
              </a:defRPr>
            </a:lvl1pPr>
            <a:lvl2pPr marL="1141185" marR="0" indent="-544285" algn="l" defTabSz="1219200" rtl="0" latinLnBrk="0">
              <a:lnSpc>
                <a:spcPct val="115000"/>
              </a:lnSpc>
              <a:spcBef>
                <a:spcPts val="0"/>
              </a:spcBef>
              <a:spcAft>
                <a:spcPts val="0"/>
              </a:spcAft>
              <a:buClr>
                <a:schemeClr val="accent2">
                  <a:lumOff val="21764"/>
                </a:schemeClr>
              </a:buClr>
              <a:buSzPts val="2400"/>
              <a:buFontTx/>
              <a:buChar char="○"/>
              <a:tabLst/>
              <a:defRPr sz="2400" b="0" i="0" u="none" strike="noStrike" cap="none" spc="0" baseline="0">
                <a:ln>
                  <a:noFill/>
                </a:ln>
                <a:solidFill>
                  <a:schemeClr val="accent2">
                    <a:lumOff val="21764"/>
                  </a:schemeClr>
                </a:solidFill>
                <a:uFillTx/>
                <a:latin typeface="+mn-lt"/>
                <a:ea typeface="+mn-ea"/>
                <a:cs typeface="+mn-cs"/>
                <a:sym typeface="FreightSansLFPro"/>
              </a:defRPr>
            </a:lvl2pPr>
            <a:lvl3pPr marL="1598385" marR="0" indent="-544285" algn="l" defTabSz="1219200" rtl="0" latinLnBrk="0">
              <a:lnSpc>
                <a:spcPct val="115000"/>
              </a:lnSpc>
              <a:spcBef>
                <a:spcPts val="0"/>
              </a:spcBef>
              <a:spcAft>
                <a:spcPts val="0"/>
              </a:spcAft>
              <a:buClr>
                <a:schemeClr val="accent2">
                  <a:lumOff val="21764"/>
                </a:schemeClr>
              </a:buClr>
              <a:buSzPts val="2400"/>
              <a:buFontTx/>
              <a:buChar char="■"/>
              <a:tabLst/>
              <a:defRPr sz="2400" b="0" i="0" u="none" strike="noStrike" cap="none" spc="0" baseline="0">
                <a:ln>
                  <a:noFill/>
                </a:ln>
                <a:solidFill>
                  <a:schemeClr val="accent2">
                    <a:lumOff val="21764"/>
                  </a:schemeClr>
                </a:solidFill>
                <a:uFillTx/>
                <a:latin typeface="+mn-lt"/>
                <a:ea typeface="+mn-ea"/>
                <a:cs typeface="+mn-cs"/>
                <a:sym typeface="FreightSansLFPro"/>
              </a:defRPr>
            </a:lvl3pPr>
            <a:lvl4pPr marL="2055585" marR="0" indent="-544285" algn="l" defTabSz="1219200" rtl="0" latinLnBrk="0">
              <a:lnSpc>
                <a:spcPct val="115000"/>
              </a:lnSpc>
              <a:spcBef>
                <a:spcPts val="0"/>
              </a:spcBef>
              <a:spcAft>
                <a:spcPts val="0"/>
              </a:spcAft>
              <a:buClr>
                <a:schemeClr val="accent2">
                  <a:lumOff val="21764"/>
                </a:schemeClr>
              </a:buClr>
              <a:buSzPts val="2400"/>
              <a:buFontTx/>
              <a:buChar char="●"/>
              <a:tabLst/>
              <a:defRPr sz="2400" b="0" i="0" u="none" strike="noStrike" cap="none" spc="0" baseline="0">
                <a:ln>
                  <a:noFill/>
                </a:ln>
                <a:solidFill>
                  <a:schemeClr val="accent2">
                    <a:lumOff val="21764"/>
                  </a:schemeClr>
                </a:solidFill>
                <a:uFillTx/>
                <a:latin typeface="+mn-lt"/>
                <a:ea typeface="+mn-ea"/>
                <a:cs typeface="+mn-cs"/>
                <a:sym typeface="FreightSansLFPro"/>
              </a:defRPr>
            </a:lvl4pPr>
            <a:lvl5pPr marL="2512785" marR="0" indent="-544285" algn="l" defTabSz="1219200" rtl="0" latinLnBrk="0">
              <a:lnSpc>
                <a:spcPct val="115000"/>
              </a:lnSpc>
              <a:spcBef>
                <a:spcPts val="0"/>
              </a:spcBef>
              <a:spcAft>
                <a:spcPts val="0"/>
              </a:spcAft>
              <a:buClr>
                <a:schemeClr val="accent2">
                  <a:lumOff val="21764"/>
                </a:schemeClr>
              </a:buClr>
              <a:buSzPts val="2400"/>
              <a:buFontTx/>
              <a:buChar char="○"/>
              <a:tabLst/>
              <a:defRPr sz="2400" b="0" i="0" u="none" strike="noStrike" cap="none" spc="0" baseline="0">
                <a:ln>
                  <a:noFill/>
                </a:ln>
                <a:solidFill>
                  <a:schemeClr val="accent2">
                    <a:lumOff val="21764"/>
                  </a:schemeClr>
                </a:solidFill>
                <a:uFillTx/>
                <a:latin typeface="+mn-lt"/>
                <a:ea typeface="+mn-ea"/>
                <a:cs typeface="+mn-cs"/>
                <a:sym typeface="FreightSansLFPro"/>
              </a:defRPr>
            </a:lvl5pPr>
            <a:lvl6pPr marL="2969985" marR="0" indent="-544285" algn="l" defTabSz="1219200" rtl="0" latinLnBrk="0">
              <a:lnSpc>
                <a:spcPct val="115000"/>
              </a:lnSpc>
              <a:spcBef>
                <a:spcPts val="0"/>
              </a:spcBef>
              <a:spcAft>
                <a:spcPts val="0"/>
              </a:spcAft>
              <a:buClr>
                <a:schemeClr val="accent2">
                  <a:lumOff val="21764"/>
                </a:schemeClr>
              </a:buClr>
              <a:buSzPts val="2400"/>
              <a:buFontTx/>
              <a:buChar char="■"/>
              <a:tabLst/>
              <a:defRPr sz="2400" b="0" i="0" u="none" strike="noStrike" cap="none" spc="0" baseline="0">
                <a:ln>
                  <a:noFill/>
                </a:ln>
                <a:solidFill>
                  <a:schemeClr val="accent2">
                    <a:lumOff val="21764"/>
                  </a:schemeClr>
                </a:solidFill>
                <a:uFillTx/>
                <a:latin typeface="+mn-lt"/>
                <a:ea typeface="+mn-ea"/>
                <a:cs typeface="+mn-cs"/>
                <a:sym typeface="FreightSansLFPro"/>
              </a:defRPr>
            </a:lvl6pPr>
            <a:lvl7pPr marL="3427185" marR="0" indent="-544285" algn="l" defTabSz="1219200" rtl="0" latinLnBrk="0">
              <a:lnSpc>
                <a:spcPct val="115000"/>
              </a:lnSpc>
              <a:spcBef>
                <a:spcPts val="0"/>
              </a:spcBef>
              <a:spcAft>
                <a:spcPts val="0"/>
              </a:spcAft>
              <a:buClr>
                <a:schemeClr val="accent2">
                  <a:lumOff val="21764"/>
                </a:schemeClr>
              </a:buClr>
              <a:buSzPts val="2400"/>
              <a:buFontTx/>
              <a:buChar char="●"/>
              <a:tabLst/>
              <a:defRPr sz="2400" b="0" i="0" u="none" strike="noStrike" cap="none" spc="0" baseline="0">
                <a:ln>
                  <a:noFill/>
                </a:ln>
                <a:solidFill>
                  <a:schemeClr val="accent2">
                    <a:lumOff val="21764"/>
                  </a:schemeClr>
                </a:solidFill>
                <a:uFillTx/>
                <a:latin typeface="+mn-lt"/>
                <a:ea typeface="+mn-ea"/>
                <a:cs typeface="+mn-cs"/>
                <a:sym typeface="FreightSansLFPro"/>
              </a:defRPr>
            </a:lvl7pPr>
            <a:lvl8pPr marL="3884385" marR="0" indent="-544285" algn="l" defTabSz="1219200" rtl="0" latinLnBrk="0">
              <a:lnSpc>
                <a:spcPct val="115000"/>
              </a:lnSpc>
              <a:spcBef>
                <a:spcPts val="0"/>
              </a:spcBef>
              <a:spcAft>
                <a:spcPts val="0"/>
              </a:spcAft>
              <a:buClr>
                <a:schemeClr val="accent2">
                  <a:lumOff val="21764"/>
                </a:schemeClr>
              </a:buClr>
              <a:buSzPts val="2400"/>
              <a:buFontTx/>
              <a:buChar char="○"/>
              <a:tabLst/>
              <a:defRPr sz="2400" b="0" i="0" u="none" strike="noStrike" cap="none" spc="0" baseline="0">
                <a:ln>
                  <a:noFill/>
                </a:ln>
                <a:solidFill>
                  <a:schemeClr val="accent2">
                    <a:lumOff val="21764"/>
                  </a:schemeClr>
                </a:solidFill>
                <a:uFillTx/>
                <a:latin typeface="+mn-lt"/>
                <a:ea typeface="+mn-ea"/>
                <a:cs typeface="+mn-cs"/>
                <a:sym typeface="FreightSansLFPro"/>
              </a:defRPr>
            </a:lvl8pPr>
            <a:lvl9pPr marL="4341585" marR="0" indent="-544285" algn="l" defTabSz="1219200" rtl="0" latinLnBrk="0">
              <a:lnSpc>
                <a:spcPct val="115000"/>
              </a:lnSpc>
              <a:spcBef>
                <a:spcPts val="0"/>
              </a:spcBef>
              <a:spcAft>
                <a:spcPts val="0"/>
              </a:spcAft>
              <a:buClr>
                <a:schemeClr val="accent2">
                  <a:lumOff val="21764"/>
                </a:schemeClr>
              </a:buClr>
              <a:buSzPts val="2400"/>
              <a:buFontTx/>
              <a:buChar char="■"/>
              <a:tabLst/>
              <a:defRPr sz="2400" b="0" i="0" u="none" strike="noStrike" cap="none" spc="0" baseline="0">
                <a:ln>
                  <a:noFill/>
                </a:ln>
                <a:solidFill>
                  <a:schemeClr val="accent2">
                    <a:lumOff val="21764"/>
                  </a:schemeClr>
                </a:solidFill>
                <a:uFillTx/>
                <a:latin typeface="+mn-lt"/>
                <a:ea typeface="+mn-ea"/>
                <a:cs typeface="+mn-cs"/>
                <a:sym typeface="FreightSansLFPro"/>
              </a:defRPr>
            </a:lvl9pPr>
          </a:lstStyle>
          <a:p>
            <a:r>
              <a:rPr lang="en-GB" sz="5000" dirty="0">
                <a:latin typeface="Arial" panose="020B0604020202020204" pitchFamily="34" charset="0"/>
                <a:cs typeface="Arial" panose="020B0604020202020204" pitchFamily="34" charset="0"/>
              </a:rPr>
              <a:t>Respect and</a:t>
            </a:r>
            <a:br>
              <a:rPr lang="en-GB" sz="5000" dirty="0">
                <a:latin typeface="Arial" panose="020B0604020202020204" pitchFamily="34" charset="0"/>
                <a:cs typeface="Arial" panose="020B0604020202020204" pitchFamily="34" charset="0"/>
              </a:rPr>
            </a:br>
            <a:r>
              <a:rPr lang="en-GB" sz="5000" dirty="0">
                <a:latin typeface="Arial" panose="020B0604020202020204" pitchFamily="34" charset="0"/>
                <a:cs typeface="Arial" panose="020B0604020202020204" pitchFamily="34" charset="0"/>
              </a:rPr>
              <a:t>accept difference</a:t>
            </a:r>
          </a:p>
        </p:txBody>
      </p:sp>
      <p:grpSp>
        <p:nvGrpSpPr>
          <p:cNvPr id="3" name="Group 27">
            <a:extLst>
              <a:ext uri="{FF2B5EF4-FFF2-40B4-BE49-F238E27FC236}">
                <a16:creationId xmlns:a16="http://schemas.microsoft.com/office/drawing/2014/main" id="{16EA7B46-18CB-4777-B8E0-4D9EB1C51D69}"/>
              </a:ext>
            </a:extLst>
          </p:cNvPr>
          <p:cNvGrpSpPr/>
          <p:nvPr/>
        </p:nvGrpSpPr>
        <p:grpSpPr>
          <a:xfrm>
            <a:off x="678383" y="1867879"/>
            <a:ext cx="5016500" cy="682331"/>
            <a:chOff x="0" y="-1"/>
            <a:chExt cx="5016500" cy="682329"/>
          </a:xfrm>
        </p:grpSpPr>
        <p:sp>
          <p:nvSpPr>
            <p:cNvPr id="4" name="Straight Connector 21">
              <a:extLst>
                <a:ext uri="{FF2B5EF4-FFF2-40B4-BE49-F238E27FC236}">
                  <a16:creationId xmlns:a16="http://schemas.microsoft.com/office/drawing/2014/main" id="{EF02F7F2-50ED-45F6-B0E5-1C762AE557BD}"/>
                </a:ext>
              </a:extLst>
            </p:cNvPr>
            <p:cNvSpPr/>
            <p:nvPr/>
          </p:nvSpPr>
          <p:spPr>
            <a:xfrm>
              <a:off x="0" y="682327"/>
              <a:ext cx="5016500" cy="1"/>
            </a:xfrm>
            <a:prstGeom prst="line">
              <a:avLst/>
            </a:prstGeom>
            <a:noFill/>
            <a:ln w="50800" cap="flat">
              <a:solidFill>
                <a:srgbClr val="FFFFFF"/>
              </a:solidFill>
              <a:prstDash val="solid"/>
              <a:miter lim="800000"/>
            </a:ln>
            <a:effectLst/>
          </p:spPr>
          <p:txBody>
            <a:bodyPr wrap="square" lIns="45718" tIns="45718" rIns="45718" bIns="45718" numCol="1" anchor="t">
              <a:noAutofit/>
            </a:bodyPr>
            <a:lstStyle/>
            <a:p>
              <a:pPr defTabSz="914400">
                <a:defRPr>
                  <a:solidFill>
                    <a:srgbClr val="7D8490"/>
                  </a:solidFill>
                </a:defRPr>
              </a:pPr>
              <a:endParaRPr dirty="0">
                <a:latin typeface="Arial" panose="020B0604020202020204" pitchFamily="34" charset="0"/>
                <a:cs typeface="Arial" panose="020B0604020202020204" pitchFamily="34" charset="0"/>
              </a:endParaRPr>
            </a:p>
          </p:txBody>
        </p:sp>
        <p:sp>
          <p:nvSpPr>
            <p:cNvPr id="5" name="TextBox 26">
              <a:extLst>
                <a:ext uri="{FF2B5EF4-FFF2-40B4-BE49-F238E27FC236}">
                  <a16:creationId xmlns:a16="http://schemas.microsoft.com/office/drawing/2014/main" id="{6701C24C-7BF4-4ED9-9936-FF10DB7C3935}"/>
                </a:ext>
              </a:extLst>
            </p:cNvPr>
            <p:cNvSpPr/>
            <p:nvPr/>
          </p:nvSpPr>
          <p:spPr>
            <a:xfrm>
              <a:off x="0" y="-1"/>
              <a:ext cx="5016500" cy="492439"/>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45719" tIns="45719" rIns="45719" bIns="45719" numCol="1" anchor="t">
              <a:spAutoFit/>
            </a:bodyPr>
            <a:lstStyle>
              <a:lvl1pPr algn="ctr" defTabSz="914418">
                <a:defRPr sz="2600" b="1">
                  <a:solidFill>
                    <a:srgbClr val="FFFFFF"/>
                  </a:solidFill>
                </a:defRPr>
              </a:lvl1pPr>
            </a:lstStyle>
            <a:p>
              <a:r>
                <a:rPr lang="en-US" b="0" dirty="0">
                  <a:latin typeface="Arial" panose="020B0604020202020204" pitchFamily="34" charset="0"/>
                  <a:cs typeface="Arial" panose="020B0604020202020204" pitchFamily="34" charset="0"/>
                </a:rPr>
                <a:t>Considering others</a:t>
              </a:r>
            </a:p>
          </p:txBody>
        </p:sp>
      </p:grpSp>
    </p:spTree>
    <p:extLst>
      <p:ext uri="{BB962C8B-B14F-4D97-AF65-F5344CB8AC3E}">
        <p14:creationId xmlns:p14="http://schemas.microsoft.com/office/powerpoint/2010/main" val="202761527"/>
      </p:ext>
    </p:extLst>
  </p:cSld>
  <p:clrMapOvr>
    <a:masterClrMapping/>
  </p:clrMapOvr>
  <p:transition spd="slow">
    <p:wip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his is a horse">
            <a:extLst>
              <a:ext uri="{FF2B5EF4-FFF2-40B4-BE49-F238E27FC236}">
                <a16:creationId xmlns:a16="http://schemas.microsoft.com/office/drawing/2014/main" id="{49566670-0576-4686-87DB-10BD045C53FD}"/>
              </a:ext>
            </a:extLst>
          </p:cNvPr>
          <p:cNvSpPr txBox="1">
            <a:spLocks/>
          </p:cNvSpPr>
          <p:nvPr/>
        </p:nvSpPr>
        <p:spPr>
          <a:xfrm>
            <a:off x="678383" y="2927882"/>
            <a:ext cx="5016500" cy="2150577"/>
          </a:xfrm>
          <a:prstGeom prst="rect">
            <a:avLst/>
          </a:prstGeom>
          <a:ln w="12700">
            <a:miter lim="400000"/>
          </a:ln>
          <a:extLst>
            <a:ext uri="{C572A759-6A51-4108-AA02-DFA0A04FC94B}">
              <ma14:wrappingTextBoxFlag xmlns="" xmlns:ma14="http://schemas.microsoft.com/office/mac/drawingml/2011/main" val="1"/>
            </a:ext>
          </a:extLst>
        </p:spPr>
        <p:txBody>
          <a:bodyPr lIns="0" tIns="0" rIns="0" bIns="0" anchor="ctr">
            <a:normAutofit/>
          </a:bodyPr>
          <a:lstStyle>
            <a:lvl1pPr marL="0" marR="0" indent="0" algn="ctr" defTabSz="1219225" rtl="0" latinLnBrk="0">
              <a:lnSpc>
                <a:spcPct val="94000"/>
              </a:lnSpc>
              <a:spcBef>
                <a:spcPts val="3000"/>
              </a:spcBef>
              <a:spcAft>
                <a:spcPts val="0"/>
              </a:spcAft>
              <a:buClrTx/>
              <a:buSzTx/>
              <a:buFontTx/>
              <a:buNone/>
              <a:tabLst/>
              <a:defRPr sz="7200" b="0" i="0" u="none" strike="noStrike" cap="none" spc="0" baseline="0">
                <a:ln>
                  <a:noFill/>
                </a:ln>
                <a:solidFill>
                  <a:srgbClr val="FFFFFF"/>
                </a:solidFill>
                <a:uFillTx/>
                <a:latin typeface="+mj-lt"/>
                <a:ea typeface="+mj-ea"/>
                <a:cs typeface="+mj-cs"/>
                <a:sym typeface="FreightSansLFPro Medium"/>
              </a:defRPr>
            </a:lvl1pPr>
            <a:lvl2pPr marL="1141185" marR="0" indent="-544285" algn="l" defTabSz="1219200" rtl="0" latinLnBrk="0">
              <a:lnSpc>
                <a:spcPct val="115000"/>
              </a:lnSpc>
              <a:spcBef>
                <a:spcPts val="0"/>
              </a:spcBef>
              <a:spcAft>
                <a:spcPts val="0"/>
              </a:spcAft>
              <a:buClr>
                <a:schemeClr val="accent2">
                  <a:lumOff val="21764"/>
                </a:schemeClr>
              </a:buClr>
              <a:buSzPts val="2400"/>
              <a:buFontTx/>
              <a:buChar char="○"/>
              <a:tabLst/>
              <a:defRPr sz="2400" b="0" i="0" u="none" strike="noStrike" cap="none" spc="0" baseline="0">
                <a:ln>
                  <a:noFill/>
                </a:ln>
                <a:solidFill>
                  <a:schemeClr val="accent2">
                    <a:lumOff val="21764"/>
                  </a:schemeClr>
                </a:solidFill>
                <a:uFillTx/>
                <a:latin typeface="+mn-lt"/>
                <a:ea typeface="+mn-ea"/>
                <a:cs typeface="+mn-cs"/>
                <a:sym typeface="FreightSansLFPro"/>
              </a:defRPr>
            </a:lvl2pPr>
            <a:lvl3pPr marL="1598385" marR="0" indent="-544285" algn="l" defTabSz="1219200" rtl="0" latinLnBrk="0">
              <a:lnSpc>
                <a:spcPct val="115000"/>
              </a:lnSpc>
              <a:spcBef>
                <a:spcPts val="0"/>
              </a:spcBef>
              <a:spcAft>
                <a:spcPts val="0"/>
              </a:spcAft>
              <a:buClr>
                <a:schemeClr val="accent2">
                  <a:lumOff val="21764"/>
                </a:schemeClr>
              </a:buClr>
              <a:buSzPts val="2400"/>
              <a:buFontTx/>
              <a:buChar char="■"/>
              <a:tabLst/>
              <a:defRPr sz="2400" b="0" i="0" u="none" strike="noStrike" cap="none" spc="0" baseline="0">
                <a:ln>
                  <a:noFill/>
                </a:ln>
                <a:solidFill>
                  <a:schemeClr val="accent2">
                    <a:lumOff val="21764"/>
                  </a:schemeClr>
                </a:solidFill>
                <a:uFillTx/>
                <a:latin typeface="+mn-lt"/>
                <a:ea typeface="+mn-ea"/>
                <a:cs typeface="+mn-cs"/>
                <a:sym typeface="FreightSansLFPro"/>
              </a:defRPr>
            </a:lvl3pPr>
            <a:lvl4pPr marL="2055585" marR="0" indent="-544285" algn="l" defTabSz="1219200" rtl="0" latinLnBrk="0">
              <a:lnSpc>
                <a:spcPct val="115000"/>
              </a:lnSpc>
              <a:spcBef>
                <a:spcPts val="0"/>
              </a:spcBef>
              <a:spcAft>
                <a:spcPts val="0"/>
              </a:spcAft>
              <a:buClr>
                <a:schemeClr val="accent2">
                  <a:lumOff val="21764"/>
                </a:schemeClr>
              </a:buClr>
              <a:buSzPts val="2400"/>
              <a:buFontTx/>
              <a:buChar char="●"/>
              <a:tabLst/>
              <a:defRPr sz="2400" b="0" i="0" u="none" strike="noStrike" cap="none" spc="0" baseline="0">
                <a:ln>
                  <a:noFill/>
                </a:ln>
                <a:solidFill>
                  <a:schemeClr val="accent2">
                    <a:lumOff val="21764"/>
                  </a:schemeClr>
                </a:solidFill>
                <a:uFillTx/>
                <a:latin typeface="+mn-lt"/>
                <a:ea typeface="+mn-ea"/>
                <a:cs typeface="+mn-cs"/>
                <a:sym typeface="FreightSansLFPro"/>
              </a:defRPr>
            </a:lvl4pPr>
            <a:lvl5pPr marL="2512785" marR="0" indent="-544285" algn="l" defTabSz="1219200" rtl="0" latinLnBrk="0">
              <a:lnSpc>
                <a:spcPct val="115000"/>
              </a:lnSpc>
              <a:spcBef>
                <a:spcPts val="0"/>
              </a:spcBef>
              <a:spcAft>
                <a:spcPts val="0"/>
              </a:spcAft>
              <a:buClr>
                <a:schemeClr val="accent2">
                  <a:lumOff val="21764"/>
                </a:schemeClr>
              </a:buClr>
              <a:buSzPts val="2400"/>
              <a:buFontTx/>
              <a:buChar char="○"/>
              <a:tabLst/>
              <a:defRPr sz="2400" b="0" i="0" u="none" strike="noStrike" cap="none" spc="0" baseline="0">
                <a:ln>
                  <a:noFill/>
                </a:ln>
                <a:solidFill>
                  <a:schemeClr val="accent2">
                    <a:lumOff val="21764"/>
                  </a:schemeClr>
                </a:solidFill>
                <a:uFillTx/>
                <a:latin typeface="+mn-lt"/>
                <a:ea typeface="+mn-ea"/>
                <a:cs typeface="+mn-cs"/>
                <a:sym typeface="FreightSansLFPro"/>
              </a:defRPr>
            </a:lvl5pPr>
            <a:lvl6pPr marL="2969985" marR="0" indent="-544285" algn="l" defTabSz="1219200" rtl="0" latinLnBrk="0">
              <a:lnSpc>
                <a:spcPct val="115000"/>
              </a:lnSpc>
              <a:spcBef>
                <a:spcPts val="0"/>
              </a:spcBef>
              <a:spcAft>
                <a:spcPts val="0"/>
              </a:spcAft>
              <a:buClr>
                <a:schemeClr val="accent2">
                  <a:lumOff val="21764"/>
                </a:schemeClr>
              </a:buClr>
              <a:buSzPts val="2400"/>
              <a:buFontTx/>
              <a:buChar char="■"/>
              <a:tabLst/>
              <a:defRPr sz="2400" b="0" i="0" u="none" strike="noStrike" cap="none" spc="0" baseline="0">
                <a:ln>
                  <a:noFill/>
                </a:ln>
                <a:solidFill>
                  <a:schemeClr val="accent2">
                    <a:lumOff val="21764"/>
                  </a:schemeClr>
                </a:solidFill>
                <a:uFillTx/>
                <a:latin typeface="+mn-lt"/>
                <a:ea typeface="+mn-ea"/>
                <a:cs typeface="+mn-cs"/>
                <a:sym typeface="FreightSansLFPro"/>
              </a:defRPr>
            </a:lvl6pPr>
            <a:lvl7pPr marL="3427185" marR="0" indent="-544285" algn="l" defTabSz="1219200" rtl="0" latinLnBrk="0">
              <a:lnSpc>
                <a:spcPct val="115000"/>
              </a:lnSpc>
              <a:spcBef>
                <a:spcPts val="0"/>
              </a:spcBef>
              <a:spcAft>
                <a:spcPts val="0"/>
              </a:spcAft>
              <a:buClr>
                <a:schemeClr val="accent2">
                  <a:lumOff val="21764"/>
                </a:schemeClr>
              </a:buClr>
              <a:buSzPts val="2400"/>
              <a:buFontTx/>
              <a:buChar char="●"/>
              <a:tabLst/>
              <a:defRPr sz="2400" b="0" i="0" u="none" strike="noStrike" cap="none" spc="0" baseline="0">
                <a:ln>
                  <a:noFill/>
                </a:ln>
                <a:solidFill>
                  <a:schemeClr val="accent2">
                    <a:lumOff val="21764"/>
                  </a:schemeClr>
                </a:solidFill>
                <a:uFillTx/>
                <a:latin typeface="+mn-lt"/>
                <a:ea typeface="+mn-ea"/>
                <a:cs typeface="+mn-cs"/>
                <a:sym typeface="FreightSansLFPro"/>
              </a:defRPr>
            </a:lvl7pPr>
            <a:lvl8pPr marL="3884385" marR="0" indent="-544285" algn="l" defTabSz="1219200" rtl="0" latinLnBrk="0">
              <a:lnSpc>
                <a:spcPct val="115000"/>
              </a:lnSpc>
              <a:spcBef>
                <a:spcPts val="0"/>
              </a:spcBef>
              <a:spcAft>
                <a:spcPts val="0"/>
              </a:spcAft>
              <a:buClr>
                <a:schemeClr val="accent2">
                  <a:lumOff val="21764"/>
                </a:schemeClr>
              </a:buClr>
              <a:buSzPts val="2400"/>
              <a:buFontTx/>
              <a:buChar char="○"/>
              <a:tabLst/>
              <a:defRPr sz="2400" b="0" i="0" u="none" strike="noStrike" cap="none" spc="0" baseline="0">
                <a:ln>
                  <a:noFill/>
                </a:ln>
                <a:solidFill>
                  <a:schemeClr val="accent2">
                    <a:lumOff val="21764"/>
                  </a:schemeClr>
                </a:solidFill>
                <a:uFillTx/>
                <a:latin typeface="+mn-lt"/>
                <a:ea typeface="+mn-ea"/>
                <a:cs typeface="+mn-cs"/>
                <a:sym typeface="FreightSansLFPro"/>
              </a:defRPr>
            </a:lvl8pPr>
            <a:lvl9pPr marL="4341585" marR="0" indent="-544285" algn="l" defTabSz="1219200" rtl="0" latinLnBrk="0">
              <a:lnSpc>
                <a:spcPct val="115000"/>
              </a:lnSpc>
              <a:spcBef>
                <a:spcPts val="0"/>
              </a:spcBef>
              <a:spcAft>
                <a:spcPts val="0"/>
              </a:spcAft>
              <a:buClr>
                <a:schemeClr val="accent2">
                  <a:lumOff val="21764"/>
                </a:schemeClr>
              </a:buClr>
              <a:buSzPts val="2400"/>
              <a:buFontTx/>
              <a:buChar char="■"/>
              <a:tabLst/>
              <a:defRPr sz="2400" b="0" i="0" u="none" strike="noStrike" cap="none" spc="0" baseline="0">
                <a:ln>
                  <a:noFill/>
                </a:ln>
                <a:solidFill>
                  <a:schemeClr val="accent2">
                    <a:lumOff val="21764"/>
                  </a:schemeClr>
                </a:solidFill>
                <a:uFillTx/>
                <a:latin typeface="+mn-lt"/>
                <a:ea typeface="+mn-ea"/>
                <a:cs typeface="+mn-cs"/>
                <a:sym typeface="FreightSansLFPro"/>
              </a:defRPr>
            </a:lvl9pPr>
          </a:lstStyle>
          <a:p>
            <a:r>
              <a:rPr lang="en-GB" sz="5000" dirty="0">
                <a:latin typeface="Arial" panose="020B0604020202020204" pitchFamily="34" charset="0"/>
                <a:cs typeface="Arial" panose="020B0604020202020204" pitchFamily="34" charset="0"/>
              </a:rPr>
              <a:t>Netiquette</a:t>
            </a:r>
          </a:p>
        </p:txBody>
      </p:sp>
      <p:grpSp>
        <p:nvGrpSpPr>
          <p:cNvPr id="3" name="Group 27">
            <a:extLst>
              <a:ext uri="{FF2B5EF4-FFF2-40B4-BE49-F238E27FC236}">
                <a16:creationId xmlns:a16="http://schemas.microsoft.com/office/drawing/2014/main" id="{52F22CC2-FFEF-47C3-B42F-081C16DA6BF0}"/>
              </a:ext>
            </a:extLst>
          </p:cNvPr>
          <p:cNvGrpSpPr/>
          <p:nvPr/>
        </p:nvGrpSpPr>
        <p:grpSpPr>
          <a:xfrm>
            <a:off x="678383" y="1867879"/>
            <a:ext cx="5016500" cy="682331"/>
            <a:chOff x="0" y="-1"/>
            <a:chExt cx="5016500" cy="682329"/>
          </a:xfrm>
        </p:grpSpPr>
        <p:sp>
          <p:nvSpPr>
            <p:cNvPr id="4" name="Straight Connector 21">
              <a:extLst>
                <a:ext uri="{FF2B5EF4-FFF2-40B4-BE49-F238E27FC236}">
                  <a16:creationId xmlns:a16="http://schemas.microsoft.com/office/drawing/2014/main" id="{A624511D-2BBB-4025-8D1E-7FB87021BC6A}"/>
                </a:ext>
              </a:extLst>
            </p:cNvPr>
            <p:cNvSpPr/>
            <p:nvPr/>
          </p:nvSpPr>
          <p:spPr>
            <a:xfrm>
              <a:off x="0" y="682327"/>
              <a:ext cx="5016500" cy="1"/>
            </a:xfrm>
            <a:prstGeom prst="line">
              <a:avLst/>
            </a:prstGeom>
            <a:noFill/>
            <a:ln w="50800" cap="flat">
              <a:solidFill>
                <a:srgbClr val="FFFFFF"/>
              </a:solidFill>
              <a:prstDash val="solid"/>
              <a:miter lim="800000"/>
            </a:ln>
            <a:effectLst/>
          </p:spPr>
          <p:txBody>
            <a:bodyPr wrap="square" lIns="45718" tIns="45718" rIns="45718" bIns="45718" numCol="1" anchor="t">
              <a:noAutofit/>
            </a:bodyPr>
            <a:lstStyle/>
            <a:p>
              <a:pPr defTabSz="914400">
                <a:defRPr>
                  <a:solidFill>
                    <a:srgbClr val="7D8490"/>
                  </a:solidFill>
                </a:defRPr>
              </a:pPr>
              <a:endParaRPr dirty="0">
                <a:latin typeface="Arial" panose="020B0604020202020204" pitchFamily="34" charset="0"/>
                <a:cs typeface="Arial" panose="020B0604020202020204" pitchFamily="34" charset="0"/>
              </a:endParaRPr>
            </a:p>
          </p:txBody>
        </p:sp>
        <p:sp>
          <p:nvSpPr>
            <p:cNvPr id="5" name="TextBox 26">
              <a:extLst>
                <a:ext uri="{FF2B5EF4-FFF2-40B4-BE49-F238E27FC236}">
                  <a16:creationId xmlns:a16="http://schemas.microsoft.com/office/drawing/2014/main" id="{6E16C722-81FA-49E4-ACC3-E1B027B2D191}"/>
                </a:ext>
              </a:extLst>
            </p:cNvPr>
            <p:cNvSpPr/>
            <p:nvPr/>
          </p:nvSpPr>
          <p:spPr>
            <a:xfrm>
              <a:off x="0" y="-1"/>
              <a:ext cx="5016500" cy="492439"/>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45719" tIns="45719" rIns="45719" bIns="45719" numCol="1" anchor="t">
              <a:spAutoFit/>
            </a:bodyPr>
            <a:lstStyle>
              <a:lvl1pPr algn="ctr" defTabSz="914418">
                <a:defRPr sz="2600" b="1">
                  <a:solidFill>
                    <a:srgbClr val="FFFFFF"/>
                  </a:solidFill>
                </a:defRPr>
              </a:lvl1pPr>
            </a:lstStyle>
            <a:p>
              <a:r>
                <a:rPr lang="en-US" b="0" dirty="0">
                  <a:latin typeface="Arial" panose="020B0604020202020204" pitchFamily="34" charset="0"/>
                  <a:cs typeface="Arial" panose="020B0604020202020204" pitchFamily="34" charset="0"/>
                </a:rPr>
                <a:t>Considering others</a:t>
              </a:r>
            </a:p>
          </p:txBody>
        </p:sp>
      </p:grpSp>
    </p:spTree>
    <p:extLst>
      <p:ext uri="{BB962C8B-B14F-4D97-AF65-F5344CB8AC3E}">
        <p14:creationId xmlns:p14="http://schemas.microsoft.com/office/powerpoint/2010/main" val="3506542313"/>
      </p:ext>
    </p:extLst>
  </p:cSld>
  <p:clrMapOvr>
    <a:masterClrMapping/>
  </p:clrMapOvr>
  <p:transition spd="slow">
    <p:wipe/>
  </p:transition>
</p:sld>
</file>

<file path=ppt/theme/theme1.xml><?xml version="1.0" encoding="utf-8"?>
<a:theme xmlns:a="http://schemas.openxmlformats.org/drawingml/2006/main" name="Facebook-Old">
  <a:themeElements>
    <a:clrScheme name="Facebook-Old">
      <a:dk1>
        <a:srgbClr val="000000"/>
      </a:dk1>
      <a:lt1>
        <a:srgbClr val="FFFFFF"/>
      </a:lt1>
      <a:dk2>
        <a:srgbClr val="A7A7A7"/>
      </a:dk2>
      <a:lt2>
        <a:srgbClr val="535353"/>
      </a:lt2>
      <a:accent1>
        <a:srgbClr val="4080FF"/>
      </a:accent1>
      <a:accent2>
        <a:srgbClr val="71C8B8"/>
      </a:accent2>
      <a:accent3>
        <a:srgbClr val="8972B3"/>
      </a:accent3>
      <a:accent4>
        <a:srgbClr val="F3724D"/>
      </a:accent4>
      <a:accent5>
        <a:srgbClr val="B0387B"/>
      </a:accent5>
      <a:accent6>
        <a:srgbClr val="FCD872"/>
      </a:accent6>
      <a:hlink>
        <a:srgbClr val="0000FF"/>
      </a:hlink>
      <a:folHlink>
        <a:srgbClr val="FF00FF"/>
      </a:folHlink>
    </a:clrScheme>
    <a:fontScheme name="Facebook-Old">
      <a:majorFont>
        <a:latin typeface="FreightSansLFPro Medium"/>
        <a:ea typeface="FreightSansLFPro Medium"/>
        <a:cs typeface="FreightSansLFPro Medium"/>
      </a:majorFont>
      <a:minorFont>
        <a:latin typeface="Helvetica"/>
        <a:ea typeface="Helvetica"/>
        <a:cs typeface="Helvetica"/>
      </a:minorFont>
    </a:fontScheme>
    <a:fmtScheme name="Facebook-Ol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chemeClr val="accent1"/>
          </a:solidFill>
          <a:prstDash val="solid"/>
          <a:miter lim="800000"/>
        </a:ln>
        <a:effectLst/>
        <a:sp3d/>
      </a:spPr>
      <a:bodyPr rot="0" spcFirstLastPara="1" vertOverflow="overflow" horzOverflow="overflow" vert="horz" wrap="square" lIns="45719" tIns="45719" rIns="45719" bIns="45719" numCol="1" spcCol="38100" rtlCol="0" anchor="ctr">
        <a:spAutoFit/>
      </a:bodyPr>
      <a:lstStyle>
        <a:defPPr marL="0" marR="0" indent="0" algn="l" defTabSz="1219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FreightSansLFPro"/>
            <a:ea typeface="FreightSansLFPro"/>
            <a:cs typeface="FreightSansLFPro"/>
            <a:sym typeface="FreightSansLFPro"/>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chemeClr val="accent1"/>
          </a:solidFill>
          <a:prstDash val="solid"/>
          <a:miter lim="8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1219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FreightSansLFPro"/>
            <a:ea typeface="FreightSansLFPro"/>
            <a:cs typeface="FreightSansLFPro"/>
            <a:sym typeface="FreightSansLFPro"/>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1_Facebook-Old">
  <a:themeElements>
    <a:clrScheme name="Facebook_For_Business_2016">
      <a:dk1>
        <a:sysClr val="windowText" lastClr="000000"/>
      </a:dk1>
      <a:lt1>
        <a:sysClr val="window" lastClr="FFFFFF"/>
      </a:lt1>
      <a:dk2>
        <a:srgbClr val="4267B2"/>
      </a:dk2>
      <a:lt2>
        <a:srgbClr val="F0546A"/>
      </a:lt2>
      <a:accent1>
        <a:srgbClr val="4080FF"/>
      </a:accent1>
      <a:accent2>
        <a:srgbClr val="71C8B8"/>
      </a:accent2>
      <a:accent3>
        <a:srgbClr val="8972B3"/>
      </a:accent3>
      <a:accent4>
        <a:srgbClr val="F3724D"/>
      </a:accent4>
      <a:accent5>
        <a:srgbClr val="B0387B"/>
      </a:accent5>
      <a:accent6>
        <a:srgbClr val="FCD872"/>
      </a:accent6>
      <a:hlink>
        <a:srgbClr val="3D6AD6"/>
      </a:hlink>
      <a:folHlink>
        <a:srgbClr val="504D4C"/>
      </a:folHlink>
    </a:clrScheme>
    <a:fontScheme name="Facebook for Business">
      <a:majorFont>
        <a:latin typeface="FreightSansLFPro Lig"/>
        <a:ea typeface=""/>
        <a:cs typeface=""/>
      </a:majorFont>
      <a:minorFont>
        <a:latin typeface="FreightSansLF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4267B2"/>
        </a:solidFill>
        <a:ln>
          <a:noFill/>
        </a:ln>
      </a:spPr>
      <a:bodyPr rtlCol="0" anchor="ctr"/>
      <a:lstStyle>
        <a:defPPr algn="ctr">
          <a:lnSpc>
            <a:spcPct val="95000"/>
          </a:lnSpc>
          <a:defRPr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w="19050">
          <a:solidFill>
            <a:srgbClr val="7F7F7F"/>
          </a:solidFill>
        </a:ln>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Facebook-Old" id="{4072F0BC-4894-6B4F-B30D-7151392A65F6}" vid="{90D41B19-9548-D343-960A-68DF5CC5F005}"/>
    </a:ext>
  </a:extLst>
</a:theme>
</file>

<file path=ppt/theme/theme3.xml><?xml version="1.0" encoding="utf-8"?>
<a:theme xmlns:a="http://schemas.openxmlformats.org/drawingml/2006/main" name="1_Hello + editable Location">
  <a:themeElements>
    <a:clrScheme name="FB Community Boost">
      <a:dk1>
        <a:sysClr val="windowText" lastClr="000000"/>
      </a:dk1>
      <a:lt1>
        <a:sysClr val="window" lastClr="FFFFFF"/>
      </a:lt1>
      <a:dk2>
        <a:srgbClr val="4267B2"/>
      </a:dk2>
      <a:lt2>
        <a:srgbClr val="54C7EC"/>
      </a:lt2>
      <a:accent1>
        <a:srgbClr val="4267B2"/>
      </a:accent1>
      <a:accent2>
        <a:srgbClr val="54C7EC"/>
      </a:accent2>
      <a:accent3>
        <a:srgbClr val="595959"/>
      </a:accent3>
      <a:accent4>
        <a:srgbClr val="595959"/>
      </a:accent4>
      <a:accent5>
        <a:srgbClr val="595959"/>
      </a:accent5>
      <a:accent6>
        <a:srgbClr val="595959"/>
      </a:accent6>
      <a:hlink>
        <a:srgbClr val="4267B2"/>
      </a:hlink>
      <a:folHlink>
        <a:srgbClr val="54C7EC"/>
      </a:folHlink>
    </a:clrScheme>
    <a:fontScheme name="Arial Styl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3_Facebook-Old">
  <a:themeElements>
    <a:clrScheme name="Facebook-Old">
      <a:dk1>
        <a:srgbClr val="000000"/>
      </a:dk1>
      <a:lt1>
        <a:srgbClr val="FFFFFF"/>
      </a:lt1>
      <a:dk2>
        <a:srgbClr val="A7A7A7"/>
      </a:dk2>
      <a:lt2>
        <a:srgbClr val="535353"/>
      </a:lt2>
      <a:accent1>
        <a:srgbClr val="4080FF"/>
      </a:accent1>
      <a:accent2>
        <a:srgbClr val="71C8B8"/>
      </a:accent2>
      <a:accent3>
        <a:srgbClr val="8972B3"/>
      </a:accent3>
      <a:accent4>
        <a:srgbClr val="F3724D"/>
      </a:accent4>
      <a:accent5>
        <a:srgbClr val="B0387B"/>
      </a:accent5>
      <a:accent6>
        <a:srgbClr val="FCD872"/>
      </a:accent6>
      <a:hlink>
        <a:srgbClr val="0000FF"/>
      </a:hlink>
      <a:folHlink>
        <a:srgbClr val="FF00FF"/>
      </a:folHlink>
    </a:clrScheme>
    <a:fontScheme name="Facebook-Old">
      <a:majorFont>
        <a:latin typeface="Helvetica"/>
        <a:ea typeface="Helvetica"/>
        <a:cs typeface="Helvetica"/>
      </a:majorFont>
      <a:minorFont>
        <a:latin typeface="Helvetica"/>
        <a:ea typeface="Helvetica"/>
        <a:cs typeface="Helvetica"/>
      </a:minorFont>
    </a:fontScheme>
    <a:fmtScheme name="Facebook-Ol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ctr">
        <a:spAutoFit/>
      </a:bodyPr>
      <a:lstStyle>
        <a:defPPr marL="0" marR="0" indent="0" algn="l" defTabSz="1219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1219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5.xml><?xml version="1.0" encoding="utf-8"?>
<a:theme xmlns:a="http://schemas.openxmlformats.org/drawingml/2006/main" name="Facebook-Old">
  <a:themeElements>
    <a:clrScheme name="Facebook-Old">
      <a:dk1>
        <a:srgbClr val="000000"/>
      </a:dk1>
      <a:lt1>
        <a:srgbClr val="FFFFFF"/>
      </a:lt1>
      <a:dk2>
        <a:srgbClr val="A7A7A7"/>
      </a:dk2>
      <a:lt2>
        <a:srgbClr val="535353"/>
      </a:lt2>
      <a:accent1>
        <a:srgbClr val="4080FF"/>
      </a:accent1>
      <a:accent2>
        <a:srgbClr val="71C8B8"/>
      </a:accent2>
      <a:accent3>
        <a:srgbClr val="8972B3"/>
      </a:accent3>
      <a:accent4>
        <a:srgbClr val="F3724D"/>
      </a:accent4>
      <a:accent5>
        <a:srgbClr val="B0387B"/>
      </a:accent5>
      <a:accent6>
        <a:srgbClr val="FCD872"/>
      </a:accent6>
      <a:hlink>
        <a:srgbClr val="0000FF"/>
      </a:hlink>
      <a:folHlink>
        <a:srgbClr val="FF00FF"/>
      </a:folHlink>
    </a:clrScheme>
    <a:fontScheme name="Facebook-Old">
      <a:majorFont>
        <a:latin typeface="FreightSansLFPro Medium"/>
        <a:ea typeface="FreightSansLFPro Medium"/>
        <a:cs typeface="FreightSansLFPro Medium"/>
      </a:majorFont>
      <a:minorFont>
        <a:latin typeface="Helvetica"/>
        <a:ea typeface="Helvetica"/>
        <a:cs typeface="Helvetica"/>
      </a:minorFont>
    </a:fontScheme>
    <a:fmtScheme name="Facebook-Ol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chemeClr val="accent1"/>
          </a:solidFill>
          <a:prstDash val="solid"/>
          <a:miter lim="800000"/>
        </a:ln>
        <a:effectLst/>
        <a:sp3d/>
      </a:spPr>
      <a:bodyPr rot="0" spcFirstLastPara="1" vertOverflow="overflow" horzOverflow="overflow" vert="horz" wrap="square" lIns="45719" tIns="45719" rIns="45719" bIns="45719" numCol="1" spcCol="38100" rtlCol="0" anchor="ctr">
        <a:spAutoFit/>
      </a:bodyPr>
      <a:lstStyle>
        <a:defPPr marL="0" marR="0" indent="0" algn="l" defTabSz="1219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FreightSansLFPro"/>
            <a:ea typeface="FreightSansLFPro"/>
            <a:cs typeface="FreightSansLFPro"/>
            <a:sym typeface="FreightSansLFPro"/>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chemeClr val="accent1"/>
          </a:solidFill>
          <a:prstDash val="solid"/>
          <a:miter lim="8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1219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FreightSansLFPro"/>
            <a:ea typeface="FreightSansLFPro"/>
            <a:cs typeface="FreightSansLFPro"/>
            <a:sym typeface="FreightSansLFPro"/>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1102</TotalTime>
  <Words>4241</Words>
  <Application>Microsoft Office PowerPoint</Application>
  <PresentationFormat>Widescreen</PresentationFormat>
  <Paragraphs>369</Paragraphs>
  <Slides>36</Slides>
  <Notes>36</Notes>
  <HiddenSlides>0</HiddenSlides>
  <MMClips>0</MMClips>
  <ScaleCrop>false</ScaleCrop>
  <HeadingPairs>
    <vt:vector size="6" baseType="variant">
      <vt:variant>
        <vt:lpstr>Fonts Used</vt:lpstr>
      </vt:variant>
      <vt:variant>
        <vt:i4>6</vt:i4>
      </vt:variant>
      <vt:variant>
        <vt:lpstr>Theme</vt:lpstr>
      </vt:variant>
      <vt:variant>
        <vt:i4>4</vt:i4>
      </vt:variant>
      <vt:variant>
        <vt:lpstr>Slide Titles</vt:lpstr>
      </vt:variant>
      <vt:variant>
        <vt:i4>36</vt:i4>
      </vt:variant>
    </vt:vector>
  </HeadingPairs>
  <TitlesOfParts>
    <vt:vector size="46" baseType="lpstr">
      <vt:lpstr>Arial</vt:lpstr>
      <vt:lpstr>FreightSansLFPro</vt:lpstr>
      <vt:lpstr>FreightSansLFPro Lig</vt:lpstr>
      <vt:lpstr>FreightSansLFPro Med</vt:lpstr>
      <vt:lpstr>FreightSansLFPro Medium</vt:lpstr>
      <vt:lpstr>Helvetica</vt:lpstr>
      <vt:lpstr>Facebook-Old</vt:lpstr>
      <vt:lpstr>1_Facebook-Old</vt:lpstr>
      <vt:lpstr>1_Hello + editable Location</vt:lpstr>
      <vt:lpstr>3_Facebook-Old</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Garima Sharma</dc:creator>
  <cp:lastModifiedBy>Garima Sharma</cp:lastModifiedBy>
  <cp:revision>125</cp:revision>
  <cp:lastPrinted>2019-04-18T01:53:14Z</cp:lastPrinted>
  <dcterms:modified xsi:type="dcterms:W3CDTF">2019-11-15T04:47:07Z</dcterms:modified>
</cp:coreProperties>
</file>