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 id="2147483699" r:id="rId3"/>
    <p:sldMasterId id="2147483713" r:id="rId4"/>
    <p:sldMasterId id="2147483716" r:id="rId5"/>
  </p:sldMasterIdLst>
  <p:notesMasterIdLst>
    <p:notesMasterId r:id="rId41"/>
  </p:notesMasterIdLst>
  <p:handoutMasterIdLst>
    <p:handoutMasterId r:id="rId42"/>
  </p:handoutMasterIdLst>
  <p:sldIdLst>
    <p:sldId id="552" r:id="rId6"/>
    <p:sldId id="577" r:id="rId7"/>
    <p:sldId id="509" r:id="rId8"/>
    <p:sldId id="554" r:id="rId9"/>
    <p:sldId id="597" r:id="rId10"/>
    <p:sldId id="598" r:id="rId11"/>
    <p:sldId id="599" r:id="rId12"/>
    <p:sldId id="600" r:id="rId13"/>
    <p:sldId id="592" r:id="rId14"/>
    <p:sldId id="588" r:id="rId15"/>
    <p:sldId id="589" r:id="rId16"/>
    <p:sldId id="590" r:id="rId17"/>
    <p:sldId id="591" r:id="rId18"/>
    <p:sldId id="593" r:id="rId19"/>
    <p:sldId id="594" r:id="rId20"/>
    <p:sldId id="576" r:id="rId21"/>
    <p:sldId id="587" r:id="rId22"/>
    <p:sldId id="586" r:id="rId23"/>
    <p:sldId id="575" r:id="rId24"/>
    <p:sldId id="574" r:id="rId25"/>
    <p:sldId id="547" r:id="rId26"/>
    <p:sldId id="546" r:id="rId27"/>
    <p:sldId id="573" r:id="rId28"/>
    <p:sldId id="514" r:id="rId29"/>
    <p:sldId id="544" r:id="rId30"/>
    <p:sldId id="572" r:id="rId31"/>
    <p:sldId id="539" r:id="rId32"/>
    <p:sldId id="571" r:id="rId33"/>
    <p:sldId id="578" r:id="rId34"/>
    <p:sldId id="570" r:id="rId35"/>
    <p:sldId id="569" r:id="rId36"/>
    <p:sldId id="568" r:id="rId37"/>
    <p:sldId id="538" r:id="rId38"/>
    <p:sldId id="579" r:id="rId39"/>
    <p:sldId id="331" r:id="rId4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1pPr>
    <a:lvl2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2pPr>
    <a:lvl3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3pPr>
    <a:lvl4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4pPr>
    <a:lvl5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5pPr>
    <a:lvl6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6pPr>
    <a:lvl7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7pPr>
    <a:lvl8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8pPr>
    <a:lvl9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raldine Lim" initials="GL" lastIdx="13" clrIdx="0"/>
  <p:cmAuthor id="1" name="Chiara Romualdez" initials="CR" lastIdx="15" clrIdx="0"/>
  <p:cmAuthor id="2" name="Garima Sharma" initials="GS" lastIdx="2" clrIdx="1">
    <p:extLst>
      <p:ext uri="{19B8F6BF-5375-455C-9EA6-DF929625EA0E}">
        <p15:presenceInfo xmlns:p15="http://schemas.microsoft.com/office/powerpoint/2012/main" userId="788a5c99697df73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52B2E3"/>
    <a:srgbClr val="F5724D"/>
    <a:srgbClr val="897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2092C3-70F6-459C-863F-E184AA7CF804}" v="1" dt="2019-11-15T04:50:00.27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7FF"/>
          </a:solidFill>
        </a:fill>
      </a:tcStyle>
    </a:wholeTbl>
    <a:band2H>
      <a:tcTxStyle/>
      <a:tcStyle>
        <a:tcBdr/>
        <a:fill>
          <a:solidFill>
            <a:srgbClr val="E8ECFF"/>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9D4E4"/>
          </a:solidFill>
        </a:fill>
      </a:tcStyle>
    </a:wholeTbl>
    <a:band2H>
      <a:tcTxStyle/>
      <a:tcStyle>
        <a:tcBdr/>
        <a:fill>
          <a:solidFill>
            <a:srgbClr val="EDEBF2"/>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EF0D4"/>
          </a:solidFill>
        </a:fill>
      </a:tcStyle>
    </a:wholeTbl>
    <a:band2H>
      <a:tcTxStyle/>
      <a:tcStyle>
        <a:tcBdr/>
        <a:fill>
          <a:solidFill>
            <a:srgbClr val="FEF8EB"/>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FreightSansLFPro"/>
          <a:ea typeface="FreightSansLFPro"/>
          <a:cs typeface="FreightSansLFPro"/>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FreightSansLFPro"/>
          <a:ea typeface="FreightSansLFPro"/>
          <a:cs typeface="FreightSansLFPr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FreightSansLFPro"/>
          <a:ea typeface="FreightSansLFPro"/>
          <a:cs typeface="FreightSansLFPr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FreightSansLFPro"/>
          <a:ea typeface="FreightSansLFPro"/>
          <a:cs typeface="FreightSansLFPro"/>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FreightSansLFPro"/>
          <a:ea typeface="FreightSansLFPro"/>
          <a:cs typeface="FreightSansLF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FreightSansLFPro"/>
          <a:ea typeface="FreightSansLFPro"/>
          <a:cs typeface="FreightSansLF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FreightSansLFPro"/>
          <a:ea typeface="FreightSansLFPro"/>
          <a:cs typeface="FreightSansLFPr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81" autoAdjust="0"/>
    <p:restoredTop sz="65984" autoAdjust="0"/>
  </p:normalViewPr>
  <p:slideViewPr>
    <p:cSldViewPr snapToGrid="0" snapToObjects="1">
      <p:cViewPr varScale="1">
        <p:scale>
          <a:sx n="43" d="100"/>
          <a:sy n="43" d="100"/>
        </p:scale>
        <p:origin x="1052" y="52"/>
      </p:cViewPr>
      <p:guideLst/>
    </p:cSldViewPr>
  </p:slideViewPr>
  <p:notesTextViewPr>
    <p:cViewPr>
      <p:scale>
        <a:sx n="1" d="1"/>
        <a:sy n="1" d="1"/>
      </p:scale>
      <p:origin x="0" y="-932"/>
    </p:cViewPr>
  </p:notesTextViewPr>
  <p:sorterViewPr>
    <p:cViewPr>
      <p:scale>
        <a:sx n="100" d="100"/>
        <a:sy n="100" d="100"/>
      </p:scale>
      <p:origin x="0" y="-30834"/>
    </p:cViewPr>
  </p:sorterViewPr>
  <p:notesViewPr>
    <p:cSldViewPr snapToGrid="0" snapToObjects="1">
      <p:cViewPr varScale="1">
        <p:scale>
          <a:sx n="86" d="100"/>
          <a:sy n="86" d="100"/>
        </p:scale>
        <p:origin x="3852"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ima Sharma" userId="34dd25f1-4726-4c87-95a2-eed75f05f3fb" providerId="ADAL" clId="{E42092C3-70F6-459C-863F-E184AA7CF804}"/>
    <pc:docChg chg="custSel modSld">
      <pc:chgData name="Garima Sharma" userId="34dd25f1-4726-4c87-95a2-eed75f05f3fb" providerId="ADAL" clId="{E42092C3-70F6-459C-863F-E184AA7CF804}" dt="2019-11-15T04:53:32.758" v="113" actId="20577"/>
      <pc:docMkLst>
        <pc:docMk/>
      </pc:docMkLst>
      <pc:sldChg chg="modSp delCm modNotes modNotesTx">
        <pc:chgData name="Garima Sharma" userId="34dd25f1-4726-4c87-95a2-eed75f05f3fb" providerId="ADAL" clId="{E42092C3-70F6-459C-863F-E184AA7CF804}" dt="2019-11-15T04:53:32.758" v="113" actId="20577"/>
        <pc:sldMkLst>
          <pc:docMk/>
          <pc:sldMk cId="3796683626" sldId="574"/>
        </pc:sldMkLst>
        <pc:spChg chg="mod">
          <ac:chgData name="Garima Sharma" userId="34dd25f1-4726-4c87-95a2-eed75f05f3fb" providerId="ADAL" clId="{E42092C3-70F6-459C-863F-E184AA7CF804}" dt="2019-11-15T04:50:00.272" v="52"/>
          <ac:spMkLst>
            <pc:docMk/>
            <pc:sldMk cId="3796683626" sldId="574"/>
            <ac:spMk id="2" creationId="{574A562A-63D7-40E3-8A24-C472AE1CEEE6}"/>
          </ac:spMkLst>
        </pc:spChg>
      </pc:sldChg>
      <pc:sldChg chg="modSp delCm">
        <pc:chgData name="Garima Sharma" userId="34dd25f1-4726-4c87-95a2-eed75f05f3fb" providerId="ADAL" clId="{E42092C3-70F6-459C-863F-E184AA7CF804}" dt="2019-11-15T04:49:06.448" v="51" actId="20577"/>
        <pc:sldMkLst>
          <pc:docMk/>
          <pc:sldMk cId="2147014748" sldId="577"/>
        </pc:sldMkLst>
        <pc:spChg chg="mod">
          <ac:chgData name="Garima Sharma" userId="34dd25f1-4726-4c87-95a2-eed75f05f3fb" providerId="ADAL" clId="{E42092C3-70F6-459C-863F-E184AA7CF804}" dt="2019-11-15T04:49:06.448" v="51" actId="20577"/>
          <ac:spMkLst>
            <pc:docMk/>
            <pc:sldMk cId="2147014748" sldId="577"/>
            <ac:spMk id="5" creationId="{F5A47BB7-F237-43BD-8A0D-C4A678926BB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8D7F9C-C9C4-BC45-9B8C-D198CF29B1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FF0DF19-8649-5F4D-8666-0CE671FB10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0E8F46-BABC-EE40-AE96-7F641995CAAA}" type="datetimeFigureOut">
              <a:rPr lang="en-US" smtClean="0"/>
              <a:t>11/15/2019</a:t>
            </a:fld>
            <a:endParaRPr lang="en-US"/>
          </a:p>
        </p:txBody>
      </p:sp>
      <p:sp>
        <p:nvSpPr>
          <p:cNvPr id="4" name="Footer Placeholder 3">
            <a:extLst>
              <a:ext uri="{FF2B5EF4-FFF2-40B4-BE49-F238E27FC236}">
                <a16:creationId xmlns:a16="http://schemas.microsoft.com/office/drawing/2014/main" id="{BFEB2AB2-1340-024C-9D94-B664E676BB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C3B891E-192A-8043-8B86-90F5BA4253B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7E699F-09B4-1145-8F13-1C986994039F}" type="slidenum">
              <a:rPr lang="en-US" smtClean="0"/>
              <a:t>‹#›</a:t>
            </a:fld>
            <a:endParaRPr lang="en-US"/>
          </a:p>
        </p:txBody>
      </p:sp>
    </p:spTree>
    <p:extLst>
      <p:ext uri="{BB962C8B-B14F-4D97-AF65-F5344CB8AC3E}">
        <p14:creationId xmlns:p14="http://schemas.microsoft.com/office/powerpoint/2010/main" val="9571732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2" name="Shape 182"/>
          <p:cNvSpPr>
            <a:spLocks noGrp="1" noRot="1" noChangeAspect="1"/>
          </p:cNvSpPr>
          <p:nvPr>
            <p:ph type="sldImg"/>
          </p:nvPr>
        </p:nvSpPr>
        <p:spPr>
          <a:xfrm>
            <a:off x="1143000" y="685800"/>
            <a:ext cx="4572000" cy="3429000"/>
          </a:xfrm>
          <a:prstGeom prst="rect">
            <a:avLst/>
          </a:prstGeom>
        </p:spPr>
        <p:txBody>
          <a:bodyPr/>
          <a:lstStyle/>
          <a:p>
            <a:endParaRPr/>
          </a:p>
        </p:txBody>
      </p:sp>
      <p:sp>
        <p:nvSpPr>
          <p:cNvPr id="183" name="Shape 18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647725012"/>
      </p:ext>
    </p:extLst>
  </p:cSld>
  <p:clrMap bg1="lt1" tx1="dk1" bg2="lt2" tx2="dk2" accent1="accent1" accent2="accent2" accent3="accent3" accent4="accent4" accent5="accent5" accent6="accent6" hlink="hlink" folHlink="folHlink"/>
  <p:notesStyle>
    <a:lvl1pPr defTabSz="1219200" latinLnBrk="0">
      <a:defRPr sz="1600">
        <a:latin typeface="+mj-lt"/>
        <a:ea typeface="+mj-ea"/>
        <a:cs typeface="+mj-cs"/>
        <a:sym typeface="FreightSansLFPro Medium"/>
      </a:defRPr>
    </a:lvl1pPr>
    <a:lvl2pPr indent="228600" defTabSz="1219200" latinLnBrk="0">
      <a:defRPr sz="1600">
        <a:latin typeface="+mj-lt"/>
        <a:ea typeface="+mj-ea"/>
        <a:cs typeface="+mj-cs"/>
        <a:sym typeface="FreightSansLFPro Medium"/>
      </a:defRPr>
    </a:lvl2pPr>
    <a:lvl3pPr indent="457200" defTabSz="1219200" latinLnBrk="0">
      <a:defRPr sz="1600">
        <a:latin typeface="+mj-lt"/>
        <a:ea typeface="+mj-ea"/>
        <a:cs typeface="+mj-cs"/>
        <a:sym typeface="FreightSansLFPro Medium"/>
      </a:defRPr>
    </a:lvl3pPr>
    <a:lvl4pPr indent="685800" defTabSz="1219200" latinLnBrk="0">
      <a:defRPr sz="1600">
        <a:latin typeface="+mj-lt"/>
        <a:ea typeface="+mj-ea"/>
        <a:cs typeface="+mj-cs"/>
        <a:sym typeface="FreightSansLFPro Medium"/>
      </a:defRPr>
    </a:lvl4pPr>
    <a:lvl5pPr indent="914400" defTabSz="1219200" latinLnBrk="0">
      <a:defRPr sz="1600">
        <a:latin typeface="+mj-lt"/>
        <a:ea typeface="+mj-ea"/>
        <a:cs typeface="+mj-cs"/>
        <a:sym typeface="FreightSansLFPro Medium"/>
      </a:defRPr>
    </a:lvl5pPr>
    <a:lvl6pPr indent="1143000" defTabSz="1219200" latinLnBrk="0">
      <a:defRPr sz="1600">
        <a:latin typeface="+mj-lt"/>
        <a:ea typeface="+mj-ea"/>
        <a:cs typeface="+mj-cs"/>
        <a:sym typeface="FreightSansLFPro Medium"/>
      </a:defRPr>
    </a:lvl6pPr>
    <a:lvl7pPr indent="1371600" defTabSz="1219200" latinLnBrk="0">
      <a:defRPr sz="1600">
        <a:latin typeface="+mj-lt"/>
        <a:ea typeface="+mj-ea"/>
        <a:cs typeface="+mj-cs"/>
        <a:sym typeface="FreightSansLFPro Medium"/>
      </a:defRPr>
    </a:lvl7pPr>
    <a:lvl8pPr indent="1600200" defTabSz="1219200" latinLnBrk="0">
      <a:defRPr sz="1600">
        <a:latin typeface="+mj-lt"/>
        <a:ea typeface="+mj-ea"/>
        <a:cs typeface="+mj-cs"/>
        <a:sym typeface="FreightSansLFPro Medium"/>
      </a:defRPr>
    </a:lvl8pPr>
    <a:lvl9pPr indent="1828800" defTabSz="1219200" latinLnBrk="0">
      <a:defRPr sz="1600">
        <a:latin typeface="+mj-lt"/>
        <a:ea typeface="+mj-ea"/>
        <a:cs typeface="+mj-cs"/>
        <a:sym typeface="FreightSansLFPro Medium"/>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b="0" i="0" u="none" strike="noStrike" dirty="0">
                <a:solidFill>
                  <a:schemeClr val="tx1"/>
                </a:solidFill>
                <a:effectLst/>
                <a:latin typeface="Arial" panose="020B0604020202020204" pitchFamily="34" charset="0"/>
                <a:cs typeface="Arial" panose="020B0604020202020204" pitchFamily="34" charset="0"/>
                <a:sym typeface="FreightSansLFPro"/>
              </a:rPr>
              <a:t>Welcome everyone and ask them to get settled in their seats</a:t>
            </a:r>
          </a:p>
          <a:p>
            <a:pPr marL="171450" lvl="0" indent="-171450">
              <a:buFont typeface="Arial" panose="020B0604020202020204" pitchFamily="34" charset="0"/>
              <a:buChar char="•"/>
            </a:pPr>
            <a:r>
              <a:rPr lang="en-GB" sz="1200" b="0" i="0" u="none" strike="noStrike" dirty="0">
                <a:solidFill>
                  <a:schemeClr val="tx1"/>
                </a:solidFill>
                <a:effectLst/>
                <a:latin typeface="Arial" panose="020B0604020202020204" pitchFamily="34" charset="0"/>
                <a:cs typeface="Arial" panose="020B0604020202020204" pitchFamily="34" charset="0"/>
                <a:sym typeface="FreightSansLFPro"/>
              </a:rPr>
              <a:t>Once everyone is seated click to next slide.</a:t>
            </a:r>
          </a:p>
          <a:p>
            <a:pPr marL="171450" marR="0" lvl="0" indent="-171450"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Arial" panose="020B0604020202020204" pitchFamily="34" charset="0"/>
                <a:cs typeface="Arial" panose="020B0604020202020204" pitchFamily="34" charset="0"/>
              </a:rPr>
              <a:t>Our focus for today - You as a Digital Citizen</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What does it mean to communicate online?</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What is the difference with online vs offline conversations?</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Why is it important to communicate respectfully online? </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How do you practice communicating respectfully?</a:t>
            </a:r>
          </a:p>
          <a:p>
            <a:pPr marL="171450" indent="-171450" algn="l" defTabSz="410764">
              <a:buSzPct val="100000"/>
              <a:buFont typeface="Arial" panose="020B0604020202020204" pitchFamily="34" charset="0"/>
              <a:buChar char="•"/>
              <a:defRPr sz="2600" b="1">
                <a:solidFill>
                  <a:srgbClr val="4A4A4A"/>
                </a:solidFill>
              </a:defRPr>
            </a:pPr>
            <a:r>
              <a:rPr lang="en-PH" sz="1200" b="0" dirty="0">
                <a:solidFill>
                  <a:schemeClr val="tx1"/>
                </a:solidFill>
                <a:latin typeface="Arial" panose="020B0604020202020204" pitchFamily="34" charset="0"/>
                <a:cs typeface="Arial" panose="020B0604020202020204" pitchFamily="34" charset="0"/>
                <a:sym typeface="FreightSansLFPro Medium"/>
              </a:rPr>
              <a:t>How do you avoid dangerous online conversations?</a:t>
            </a:r>
            <a:endParaRPr lang="en-US" sz="1200" b="0" dirty="0">
              <a:solidFill>
                <a:schemeClr val="tx1"/>
              </a:solidFill>
              <a:latin typeface="Arial" panose="020B0604020202020204" pitchFamily="34" charset="0"/>
              <a:cs typeface="Arial" panose="020B0604020202020204" pitchFamily="34" charset="0"/>
              <a:sym typeface="FreightSansLFPro Medium"/>
            </a:endParaRPr>
          </a:p>
          <a:p>
            <a:pPr lvl="0"/>
            <a:endParaRPr lang="en-GB" sz="2000" b="0" i="0" u="none" strike="noStrike" dirty="0">
              <a:effectLst/>
              <a:latin typeface="FreightSansLFPro Medium" panose="02000506030000020004" pitchFamily="2" charset="77"/>
              <a:ea typeface="+mj-ea"/>
              <a:cs typeface="+mj-cs"/>
              <a:sym typeface="FreightSansLFPro"/>
            </a:endParaRPr>
          </a:p>
          <a:p>
            <a:endParaRPr lang="en-GB" dirty="0"/>
          </a:p>
        </p:txBody>
      </p:sp>
    </p:spTree>
    <p:extLst>
      <p:ext uri="{BB962C8B-B14F-4D97-AF65-F5344CB8AC3E}">
        <p14:creationId xmlns:p14="http://schemas.microsoft.com/office/powerpoint/2010/main" val="3568538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Like conversations in real life, digital discourse is a two-way street.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are both receiving information from others, and creating it, using all the digital tools available to you.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These tools might be part of the device you’re using — a smartphone, a tablet, or a desktop computer or laptop.</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And there are also the tools you use once online, like a web browser, a social media platform, a banking app, an interactive game, or an email program.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There are many others.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might communicate using videos, images, text, hyperlinks, audio recordings, or a combination of all of these.</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8493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When online you can receive information, or view what’s there.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can look at comments, posts, videos, images and messages.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don’t necessarily have to do anything with that information, just consume it — meaning watch, read or listen to it.</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You’re consuming the content that somebody else has published on the internet for all, a few, or just you, to see.</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5939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But once you comment on, say, a social media post you become a creator yourself.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You’ve created content for others to see.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might not be a professional writer or filmmaker, but if you post a comment or write something in a chat room or forum, or you take a photo or short video on your smartphone and put it online, then you are a creator.</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 are also a creator if you simply share someone else’s content, such as a link to a news story or website.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Most people who use the internet do both — they create and receive information.</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8260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As we’ve briefly talked about, you are creating content for a variety of audiences.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It might be for one person to view — something you’ve sent by email, instant message or direct message.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It might be information that you share with friends or a group of people on social media or in a closed chat session.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Or, you might post something in an open forum, or on a public platform.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And, although it’s unlikely, it’s theoretically possible that content could be viewed by anyone connected to the internet.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Potentially millions of people could see your post!</a:t>
            </a:r>
          </a:p>
          <a:p>
            <a:pP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a:t>
            </a:r>
          </a:p>
          <a:p>
            <a:pPr>
              <a:defRPr>
                <a:latin typeface="FreightSansLFPro"/>
                <a:ea typeface="FreightSansLFPro"/>
                <a:cs typeface="FreightSansLFPro"/>
                <a:sym typeface="FreightSansLFPro"/>
              </a:defRPr>
            </a:pP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t>
            </a:r>
            <a:r>
              <a:rPr lang="en-US" sz="1200" i="1" dirty="0">
                <a:latin typeface="Arial" panose="020B0604020202020204" pitchFamily="34" charset="0"/>
                <a:cs typeface="Arial" panose="020B0604020202020204" pitchFamily="34" charset="0"/>
              </a:rPr>
              <a:t>Further resources</a:t>
            </a:r>
          </a:p>
          <a:p>
            <a:r>
              <a:rPr lang="en-US" sz="1200" dirty="0">
                <a:latin typeface="Arial" panose="020B0604020202020204" pitchFamily="34" charset="0"/>
                <a:cs typeface="Arial" panose="020B0604020202020204" pitchFamily="34" charset="0"/>
              </a:rPr>
              <a:t>For more resources on Social Media and Sharing, please visit https://www.facebook.com/safety/educators/privacy-and-data/social-media-and-sharing/overview]</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1519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PLATFORMS WE USE TO COMMUNICATE ONLINE: </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Once online, communication happens all over. </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For example - we can communicate through:</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u="none" dirty="0">
                <a:latin typeface="Arial" panose="020B0604020202020204" pitchFamily="34" charset="0"/>
                <a:cs typeface="Arial" panose="020B0604020202020204" pitchFamily="34" charset="0"/>
              </a:rPr>
              <a:t>web browser, a social media platform, a banking app, an interactive game, or an email.</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There are many others.”</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Who uses emojis or GIFS? </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Why?</a:t>
            </a:r>
          </a:p>
          <a:p>
            <a:pPr marL="171450" indent="-171450">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7549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The digital language uses </a:t>
            </a:r>
            <a:r>
              <a:rPr lang="en-US" sz="1200" u="none" dirty="0">
                <a:latin typeface="Arial" panose="020B0604020202020204" pitchFamily="34" charset="0"/>
                <a:cs typeface="Arial" panose="020B0604020202020204" pitchFamily="34" charset="0"/>
              </a:rPr>
              <a:t>emojis, text, videos, images, GIFS,  audio recordings, or a combination of all of to help get across your digital messages.</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Who uses emojis or GIFS? </a:t>
            </a:r>
          </a:p>
          <a:p>
            <a:pPr marL="171450" indent="-1714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Why?</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606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Digital communication is a two way street</a:t>
            </a:r>
          </a:p>
          <a:p>
            <a:pPr marL="285750" indent="-285750" algn="l" defTabSz="609600">
              <a:buFont typeface="Arial" panose="020B0604020202020204" pitchFamily="34" charset="0"/>
              <a:buChar char="•"/>
              <a:defRPr sz="2400"/>
            </a:pPr>
            <a:r>
              <a:rPr lang="en-PH" sz="1200" dirty="0">
                <a:solidFill>
                  <a:schemeClr val="tx1">
                    <a:lumMod val="75000"/>
                    <a:lumOff val="25000"/>
                  </a:schemeClr>
                </a:solidFill>
                <a:latin typeface="Arial" panose="020B0604020202020204" pitchFamily="34" charset="0"/>
                <a:cs typeface="Arial" panose="020B0604020202020204" pitchFamily="34" charset="0"/>
              </a:rPr>
              <a:t>You can use: web browser, a social media platform, a banking app, an interactive game, or an email. </a:t>
            </a:r>
          </a:p>
          <a:p>
            <a:pPr marL="285750" indent="-285750" algn="l" defTabSz="609600">
              <a:buFont typeface="Arial" panose="020B0604020202020204" pitchFamily="34" charset="0"/>
              <a:buChar char="•"/>
              <a:defRPr sz="2400"/>
            </a:pPr>
            <a:r>
              <a:rPr lang="en-PH" sz="1200" dirty="0">
                <a:solidFill>
                  <a:schemeClr val="tx1">
                    <a:lumMod val="75000"/>
                    <a:lumOff val="25000"/>
                  </a:schemeClr>
                </a:solidFill>
                <a:latin typeface="Arial" panose="020B0604020202020204" pitchFamily="34" charset="0"/>
                <a:cs typeface="Arial" panose="020B0604020202020204" pitchFamily="34" charset="0"/>
              </a:rPr>
              <a:t>And </a:t>
            </a:r>
            <a:r>
              <a:rPr lang="en-PH" sz="1200" b="1" dirty="0">
                <a:solidFill>
                  <a:schemeClr val="tx1">
                    <a:lumMod val="75000"/>
                    <a:lumOff val="25000"/>
                  </a:schemeClr>
                </a:solidFill>
                <a:latin typeface="Arial" panose="020B0604020202020204" pitchFamily="34" charset="0"/>
                <a:cs typeface="Arial" panose="020B0604020202020204" pitchFamily="34" charset="0"/>
              </a:rPr>
              <a:t>communicate</a:t>
            </a:r>
            <a:r>
              <a:rPr lang="en-PH" sz="1200" dirty="0">
                <a:solidFill>
                  <a:schemeClr val="tx1">
                    <a:lumMod val="75000"/>
                    <a:lumOff val="25000"/>
                  </a:schemeClr>
                </a:solidFill>
                <a:latin typeface="Arial" panose="020B0604020202020204" pitchFamily="34" charset="0"/>
                <a:cs typeface="Arial" panose="020B0604020202020204" pitchFamily="34" charset="0"/>
              </a:rPr>
              <a:t>: using emojis, text, videos, images, GIFS,  audio recordings, or a combination of all of to help get across your digital messages.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Now that you know what digital communication is, it is evident that we practice both face to face and online conversations </a:t>
            </a:r>
            <a:r>
              <a:rPr lang="en-PH" sz="1200" b="0" dirty="0" err="1">
                <a:latin typeface="Arial" panose="020B0604020202020204" pitchFamily="34" charset="0"/>
                <a:cs typeface="Arial" panose="020B0604020202020204" pitchFamily="34" charset="0"/>
              </a:rPr>
              <a:t>everyday</a:t>
            </a:r>
            <a:r>
              <a:rPr lang="en-PH" sz="1200" b="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What is the difference between the two and why is it important to be aware about these differences?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To try to understand this difference, let’s first talk about your personality online and offline…</a:t>
            </a:r>
          </a:p>
          <a:p>
            <a:pPr marL="285750" indent="-285750" algn="l" defTabSz="609600">
              <a:buFont typeface="Arial" panose="020B0604020202020204" pitchFamily="34" charset="0"/>
              <a:buChar char="•"/>
              <a:defRPr sz="2400"/>
            </a:pPr>
            <a:endParaRPr lang="en-PH" sz="1200" dirty="0">
              <a:solidFill>
                <a:schemeClr val="tx1">
                  <a:lumMod val="75000"/>
                  <a:lumOff val="25000"/>
                </a:schemeClr>
              </a:solidFill>
              <a:latin typeface="Arial" panose="020B0604020202020204" pitchFamily="34" charset="0"/>
              <a:cs typeface="Arial" panose="020B0604020202020204" pitchFamily="34" charset="0"/>
            </a:endParaRPr>
          </a:p>
          <a:p>
            <a:pPr marL="285750" marR="0" lvl="0" indent="-2857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Arial" panose="020B0604020202020204" pitchFamily="34" charset="0"/>
              <a:cs typeface="Arial" panose="020B0604020202020204" pitchFamily="34" charset="0"/>
            </a:endParaRPr>
          </a:p>
          <a:p>
            <a:endParaRPr lang="en-NZ"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5662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The way you communicate online can reflect your personality.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But your online self can also be quite different to your real-life self.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I want you to think about the kind of person you are — both online and offline.</a:t>
            </a:r>
          </a:p>
          <a:p>
            <a:r>
              <a:rPr lang="en-US" sz="1200" dirty="0">
                <a:latin typeface="Arial" panose="020B0604020202020204" pitchFamily="34" charset="0"/>
                <a:cs typeface="Arial" panose="020B0604020202020204" pitchFamily="34" charset="0"/>
              </a:rPr>
              <a:t> </a:t>
            </a:r>
          </a:p>
          <a:p>
            <a:pPr>
              <a:defRPr i="1"/>
            </a:pPr>
            <a:r>
              <a:rPr lang="en-US" sz="1200" dirty="0">
                <a:latin typeface="Arial" panose="020B0604020202020204" pitchFamily="34" charset="0"/>
                <a:cs typeface="Arial" panose="020B0604020202020204" pitchFamily="34" charset="0"/>
              </a:rPr>
              <a:t>Instruction note</a:t>
            </a:r>
            <a:endParaRPr lang="en-US" sz="1200" dirty="0">
              <a:latin typeface="Arial" panose="020B0604020202020204" pitchFamily="34" charset="0"/>
              <a:ea typeface="FreightSansLFPro"/>
              <a:cs typeface="Arial" panose="020B0604020202020204" pitchFamily="34" charset="0"/>
              <a:sym typeface="FreightSansLFPro"/>
            </a:endParaRPr>
          </a:p>
          <a:p>
            <a:pP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Allow some time for the audience to think</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309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First, let’s think about your </a:t>
            </a:r>
            <a:r>
              <a:rPr lang="en-US" sz="1200" dirty="0" err="1">
                <a:latin typeface="Arial" panose="020B0604020202020204" pitchFamily="34" charset="0"/>
                <a:cs typeface="Arial" panose="020B0604020202020204" pitchFamily="34" charset="0"/>
              </a:rPr>
              <a:t>behaviour</a:t>
            </a:r>
            <a:r>
              <a:rPr lang="en-US" sz="1200" dirty="0">
                <a:latin typeface="Arial" panose="020B0604020202020204" pitchFamily="34" charset="0"/>
                <a:cs typeface="Arial" panose="020B0604020202020204" pitchFamily="34" charset="0"/>
              </a:rPr>
              <a:t> in real life.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Are you a confident person?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Are you the loudest in your group of friends — or the quietest?</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share </a:t>
            </a:r>
            <a:r>
              <a:rPr lang="en-US" sz="1200" dirty="0" err="1">
                <a:latin typeface="Arial" panose="020B0604020202020204" pitchFamily="34" charset="0"/>
                <a:cs typeface="Arial" panose="020B0604020202020204" pitchFamily="34" charset="0"/>
              </a:rPr>
              <a:t>rumours</a:t>
            </a:r>
            <a:r>
              <a:rPr lang="en-US" sz="1200" dirty="0">
                <a:latin typeface="Arial" panose="020B0604020202020204" pitchFamily="34" charset="0"/>
                <a:cs typeface="Arial" panose="020B0604020202020204" pitchFamily="34" charset="0"/>
              </a:rPr>
              <a:t> with friends, or with a group of people you don’t know?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Are you a caring person?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like to make people laugh?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like meeting new people?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like spending time by yourself?”</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Now think about your </a:t>
            </a:r>
            <a:r>
              <a:rPr lang="en-US" sz="1200" dirty="0" err="1">
                <a:latin typeface="Arial" panose="020B0604020202020204" pitchFamily="34" charset="0"/>
                <a:cs typeface="Arial" panose="020B0604020202020204" pitchFamily="34" charset="0"/>
              </a:rPr>
              <a:t>behaviour</a:t>
            </a:r>
            <a:r>
              <a:rPr lang="en-US" sz="1200" dirty="0">
                <a:latin typeface="Arial" panose="020B0604020202020204" pitchFamily="34" charset="0"/>
                <a:cs typeface="Arial" panose="020B0604020202020204" pitchFamily="34" charset="0"/>
              </a:rPr>
              <a:t> among strangers in real life: do you talk to strangers?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give strangers your money or bank cards?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Your identification?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Do you believe what strangers tell you without looking into it or making enquiries of your own?</a:t>
            </a:r>
          </a:p>
          <a:p>
            <a:pP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7480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12888" y="347663"/>
            <a:ext cx="4160837" cy="2339975"/>
          </a:xfrm>
        </p:spPr>
      </p:sp>
      <p:sp>
        <p:nvSpPr>
          <p:cNvPr id="3" name="Notes Placeholder 2"/>
          <p:cNvSpPr>
            <a:spLocks noGrp="1"/>
          </p:cNvSpPr>
          <p:nvPr>
            <p:ph type="body" idx="1"/>
          </p:nvPr>
        </p:nvSpPr>
        <p:spPr>
          <a:xfrm>
            <a:off x="354676" y="2836026"/>
            <a:ext cx="6173586" cy="6180512"/>
          </a:xfrm>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Now let’s think about your </a:t>
            </a:r>
            <a:r>
              <a:rPr lang="en-US" sz="1100" dirty="0" err="1">
                <a:latin typeface="Arial" panose="020B0604020202020204" pitchFamily="34" charset="0"/>
                <a:cs typeface="Arial" panose="020B0604020202020204" pitchFamily="34" charset="0"/>
              </a:rPr>
              <a:t>behaviour</a:t>
            </a:r>
            <a:r>
              <a:rPr lang="en-US" sz="1100" dirty="0">
                <a:latin typeface="Arial" panose="020B0604020202020204" pitchFamily="34" charset="0"/>
                <a:cs typeface="Arial" panose="020B0604020202020204" pitchFamily="34" charset="0"/>
              </a:rPr>
              <a:t> online — do you behave differently?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Do you use an avatar  — an image or icon to represent you that isn’t really a photo of you?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Do you use a different name?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How do you choose your friends online? In real life you might take a while to build trust in a friend — is that different online?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Do you communicate on the internet in the same way you would as if you were speaking to someone face-to-face?”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You can be anonymous when you are online.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And you can be communicating with someone you don’t know.</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Our communication online can seem safer because we are often sitting in a familiar setting, using our own digital device.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Sometimes you forget you don’t know much about the person you are communicating with, their motivations, or their circumstances.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Plus, you often can’t see the emotion on other people’s faces when they read, watch or hear what you have posted.</a:t>
            </a:r>
          </a:p>
          <a:p>
            <a:pP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 </a:t>
            </a:r>
          </a:p>
          <a:p>
            <a:pPr>
              <a:defRPr b="1" i="1">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Instruction note</a:t>
            </a:r>
          </a:p>
          <a:p>
            <a:pPr marL="285750" indent="-285750">
              <a:buSzPct val="100000"/>
              <a:buChar char="-"/>
              <a:defRPr b="1">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Note:</a:t>
            </a:r>
            <a:r>
              <a:rPr lang="en-US" sz="1100" b="0" dirty="0">
                <a:latin typeface="Arial" panose="020B0604020202020204" pitchFamily="34" charset="0"/>
                <a:cs typeface="Arial" panose="020B0604020202020204" pitchFamily="34" charset="0"/>
              </a:rPr>
              <a:t> the length of this discussion will vary depending on the audience’s familiarity with the internet</a:t>
            </a:r>
          </a:p>
          <a:p>
            <a:pPr marL="285750" indent="-285750">
              <a:buSzPct val="10000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Ask the audience to say how they might be different online to their real life</a:t>
            </a:r>
          </a:p>
          <a:p>
            <a:pPr marL="285750" indent="-285750">
              <a:buSzPct val="10000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Select three to four people if necessary</a:t>
            </a:r>
          </a:p>
          <a:p>
            <a:pPr marL="285750" indent="-285750">
              <a:buSzPct val="100000"/>
              <a:buChar char="-"/>
              <a:defRPr b="1" i="1">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Some prompts:</a:t>
            </a:r>
            <a:r>
              <a:rPr lang="en-US" sz="1100" b="0" i="0" dirty="0">
                <a:latin typeface="Arial" panose="020B0604020202020204" pitchFamily="34" charset="0"/>
                <a:cs typeface="Arial" panose="020B0604020202020204" pitchFamily="34" charset="0"/>
              </a:rPr>
              <a:t> Is your personality similar — or are you shy offline and more confident online? Would you share more offline than online? If you use an online image for one of your accounts, is it yours or do you like using an image of something/someone else?</a:t>
            </a:r>
          </a:p>
          <a:p>
            <a:pPr marL="285750" indent="-285750">
              <a:buSzPct val="10000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Allow time for discussion</a:t>
            </a:r>
          </a:p>
          <a:p>
            <a:pPr marL="285750" indent="-285750">
              <a:buSzPct val="100000"/>
              <a:buChar char="-"/>
              <a:defRPr>
                <a:latin typeface="FreightSansLFPro"/>
                <a:ea typeface="FreightSansLFPro"/>
                <a:cs typeface="FreightSansLFPro"/>
                <a:sym typeface="FreightSansLFPro"/>
              </a:defRPr>
            </a:pPr>
            <a:r>
              <a:rPr lang="en-US" sz="1100" dirty="0">
                <a:latin typeface="Arial" panose="020B0604020202020204" pitchFamily="34" charset="0"/>
                <a:cs typeface="Arial" panose="020B0604020202020204" pitchFamily="34" charset="0"/>
              </a:rPr>
              <a:t>Click to the next slide</a:t>
            </a:r>
          </a:p>
          <a:p>
            <a:pPr marL="285750" indent="-285750">
              <a:buSzPct val="100000"/>
              <a:buChar char="-"/>
              <a:defRPr>
                <a:latin typeface="FreightSansLFPro"/>
                <a:ea typeface="FreightSansLFPro"/>
                <a:cs typeface="FreightSansLFPro"/>
                <a:sym typeface="FreightSansLFPro"/>
              </a:defRPr>
            </a:pPr>
            <a:endParaRPr lang="en-US" sz="1100" dirty="0">
              <a:latin typeface="Arial" panose="020B0604020202020204" pitchFamily="34" charset="0"/>
              <a:cs typeface="Arial" panose="020B0604020202020204" pitchFamily="34" charset="0"/>
            </a:endParaRPr>
          </a:p>
          <a:p>
            <a:pPr>
              <a:defRPr i="1"/>
            </a:pPr>
            <a:r>
              <a:rPr lang="en-US" sz="1100" dirty="0">
                <a:latin typeface="Arial" panose="020B0604020202020204" pitchFamily="34" charset="0"/>
                <a:cs typeface="Arial" panose="020B0604020202020204" pitchFamily="34" charset="0"/>
              </a:rPr>
              <a:t>Further resources</a:t>
            </a:r>
            <a:endParaRPr lang="en-US" sz="1100" dirty="0">
              <a:latin typeface="Arial" panose="020B0604020202020204" pitchFamily="34" charset="0"/>
              <a:ea typeface="FreightSansLFPro"/>
              <a:cs typeface="Arial" panose="020B0604020202020204" pitchFamily="34" charset="0"/>
              <a:sym typeface="FreightSansLFPro"/>
            </a:endParaRPr>
          </a:p>
          <a:p>
            <a:r>
              <a:rPr lang="en-US" sz="1100" dirty="0">
                <a:latin typeface="Arial" panose="020B0604020202020204" pitchFamily="34" charset="0"/>
                <a:cs typeface="Arial" panose="020B0604020202020204" pitchFamily="34" charset="0"/>
              </a:rPr>
              <a:t>For more resources on Healthy Relationships Online, please visit https://www.facebook.com/safety/educators/online-relationships/healthy-relationships-online/overview]</a:t>
            </a:r>
          </a:p>
          <a:p>
            <a:endParaRPr lang="en-GB"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2784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So, what is a digital citizen</a:t>
            </a:r>
          </a:p>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A digital citizen a person who has the </a:t>
            </a:r>
            <a:r>
              <a:rPr lang="en-US" sz="1200" b="1" dirty="0">
                <a:solidFill>
                  <a:schemeClr val="tx1"/>
                </a:solidFill>
                <a:latin typeface="Arial" panose="020B0604020202020204" pitchFamily="34" charset="0"/>
                <a:ea typeface="FreightSansLFPro"/>
                <a:cs typeface="Arial" panose="020B0604020202020204" pitchFamily="34" charset="0"/>
                <a:sym typeface="FreightSansLFPro"/>
              </a:rPr>
              <a:t>skills and knowledge </a:t>
            </a:r>
            <a:r>
              <a:rPr lang="en-US" sz="1200" dirty="0">
                <a:solidFill>
                  <a:schemeClr val="tx1"/>
                </a:solidFill>
                <a:latin typeface="Arial" panose="020B0604020202020204" pitchFamily="34" charset="0"/>
                <a:cs typeface="Arial" panose="020B0604020202020204" pitchFamily="34" charset="0"/>
              </a:rPr>
              <a:t>to use digital technologies </a:t>
            </a:r>
            <a:r>
              <a:rPr lang="en-US" sz="1200" b="1" i="1" dirty="0">
                <a:solidFill>
                  <a:schemeClr val="tx1"/>
                </a:solidFill>
                <a:latin typeface="Arial" panose="020B0604020202020204" pitchFamily="34" charset="0"/>
                <a:ea typeface="FreightSansLFPro"/>
                <a:cs typeface="Arial" panose="020B0604020202020204" pitchFamily="34" charset="0"/>
                <a:sym typeface="FreightSansLFPro"/>
              </a:rPr>
              <a:t>confidently</a:t>
            </a:r>
            <a:r>
              <a:rPr lang="en-US" sz="1200" i="1" dirty="0">
                <a:solidFill>
                  <a:schemeClr val="tx1"/>
                </a:solidFill>
                <a:latin typeface="Arial" panose="020B0604020202020204" pitchFamily="34" charset="0"/>
                <a:ea typeface="FreightSansLFPro"/>
                <a:cs typeface="Arial" panose="020B0604020202020204" pitchFamily="34" charset="0"/>
                <a:sym typeface="FreightSansLFPro"/>
              </a:rPr>
              <a:t> </a:t>
            </a:r>
          </a:p>
          <a:p>
            <a:pPr marL="285750" indent="-2857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so they can understand what they see online, </a:t>
            </a:r>
            <a:r>
              <a:rPr lang="en-US" sz="1200" b="1" dirty="0">
                <a:solidFill>
                  <a:schemeClr val="tx1"/>
                </a:solidFill>
                <a:latin typeface="Arial" panose="020B0604020202020204" pitchFamily="34" charset="0"/>
                <a:ea typeface="FreightSansLFPro"/>
                <a:cs typeface="Arial" panose="020B0604020202020204" pitchFamily="34" charset="0"/>
                <a:sym typeface="FreightSansLFPro"/>
              </a:rPr>
              <a:t>engage positively, and communicate with others. </a:t>
            </a:r>
            <a:endParaRPr lang="en-US" sz="1200" dirty="0">
              <a:solidFill>
                <a:schemeClr val="tx1"/>
              </a:solidFill>
              <a:latin typeface="Arial" panose="020B0604020202020204" pitchFamily="34" charset="0"/>
              <a:ea typeface="Times"/>
              <a:cs typeface="Arial" panose="020B0604020202020204" pitchFamily="34" charset="0"/>
              <a:sym typeface="Times"/>
            </a:endParaRPr>
          </a:p>
          <a:p>
            <a:endParaRPr lang="en-US"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583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defTabSz="456696">
              <a:buFont typeface="Arial" panose="020B0604020202020204" pitchFamily="34" charset="0"/>
              <a:buChar char="•"/>
              <a:defRPr sz="1000">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Now that we are familiar with the ways in which communication usually happen and how our personalities can be different online and offline. </a:t>
            </a:r>
          </a:p>
          <a:p>
            <a:pPr marL="171450" indent="-171450" defTabSz="456696">
              <a:buFont typeface="Arial" panose="020B0604020202020204" pitchFamily="34" charset="0"/>
              <a:buChar char="•"/>
              <a:defRPr sz="1000">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Let’s join Girl and Boy to further understand the implications of this differences. </a:t>
            </a:r>
            <a:endParaRPr lang="en-US" sz="1200" dirty="0">
              <a:latin typeface="Arial" panose="020B0604020202020204" pitchFamily="34" charset="0"/>
              <a:cs typeface="Arial" panose="020B0604020202020204" pitchFamily="34" charset="0"/>
              <a:sym typeface="Helvetica"/>
            </a:endParaRP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Girl and</a:t>
            </a:r>
            <a:r>
              <a:rPr lang="en-US" sz="1200" baseline="0" dirty="0">
                <a:latin typeface="Arial" panose="020B0604020202020204" pitchFamily="34" charset="0"/>
                <a:cs typeface="Arial" panose="020B0604020202020204" pitchFamily="34" charset="0"/>
                <a:sym typeface="Helvetica"/>
              </a:rPr>
              <a:t> Boy </a:t>
            </a:r>
            <a:r>
              <a:rPr lang="en-US" sz="1200" dirty="0">
                <a:latin typeface="Arial" panose="020B0604020202020204" pitchFamily="34" charset="0"/>
                <a:cs typeface="Arial" panose="020B0604020202020204" pitchFamily="34" charset="0"/>
                <a:sym typeface="Helvetica"/>
              </a:rPr>
              <a:t>met online a few weeks ago. </a:t>
            </a:r>
          </a:p>
          <a:p>
            <a:pPr marL="0" indent="0" defTabSz="456696">
              <a:buFont typeface="Arial" panose="020B0604020202020204" pitchFamily="34" charset="0"/>
              <a:buNone/>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CLICK</a:t>
            </a: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And they really ended up getting along and </a:t>
            </a:r>
            <a:r>
              <a:rPr lang="en-US" sz="1200" dirty="0" err="1">
                <a:latin typeface="Arial" panose="020B0604020202020204" pitchFamily="34" charset="0"/>
                <a:cs typeface="Arial" panose="020B0604020202020204" pitchFamily="34" charset="0"/>
                <a:sym typeface="Helvetica"/>
              </a:rPr>
              <a:t>realised</a:t>
            </a:r>
            <a:r>
              <a:rPr lang="en-US" sz="1200" dirty="0">
                <a:latin typeface="Arial" panose="020B0604020202020204" pitchFamily="34" charset="0"/>
                <a:cs typeface="Arial" panose="020B0604020202020204" pitchFamily="34" charset="0"/>
                <a:sym typeface="Helvetica"/>
              </a:rPr>
              <a:t> had a lot of things in common - for example - they both enjoy eating street food, cooking, and playing badminton on weekends. </a:t>
            </a: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They have met a few times and it’s been great!</a:t>
            </a: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They have really been enjoying each other’s company and it’s been fun going out and spending time getting to know someone new. </a:t>
            </a:r>
          </a:p>
          <a:p>
            <a:pPr marL="0" indent="0" defTabSz="456696">
              <a:buFont typeface="Arial" panose="020B0604020202020204" pitchFamily="34" charset="0"/>
              <a:buNone/>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CLICK</a:t>
            </a: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Recently however, they have been having some difficulties understanding each other. </a:t>
            </a:r>
          </a:p>
          <a:p>
            <a:pPr marL="171450" indent="-171450" defTabSz="456696">
              <a:buFont typeface="Arial" panose="020B0604020202020204" pitchFamily="34" charset="0"/>
              <a:buChar char="•"/>
              <a:defRPr sz="1200">
                <a:latin typeface="+mn-lt"/>
                <a:ea typeface="+mn-ea"/>
                <a:cs typeface="+mn-cs"/>
                <a:sym typeface="Helvetica"/>
              </a:defRPr>
            </a:pPr>
            <a:r>
              <a:rPr lang="en-US" sz="1200" dirty="0">
                <a:latin typeface="Arial" panose="020B0604020202020204" pitchFamily="34" charset="0"/>
                <a:cs typeface="Arial" panose="020B0604020202020204" pitchFamily="34" charset="0"/>
                <a:sym typeface="Helvetica"/>
              </a:rPr>
              <a:t>Most of their interactions are online so they hardly ever see the other person’s facial expressions whenever they talk to each other.</a:t>
            </a:r>
          </a:p>
          <a:p>
            <a:pPr marL="171450" indent="-171450" defTabSz="456696">
              <a:buFont typeface="Arial" panose="020B0604020202020204" pitchFamily="34" charset="0"/>
              <a:buChar char="•"/>
              <a:defRPr sz="1200">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We will be showing you some of their conversations and all you need to do is to help either Girl or Boy figure out what you think the OTHER person feels </a:t>
            </a:r>
            <a:endParaRPr lang="en-US" sz="1200" dirty="0">
              <a:latin typeface="Arial" panose="020B0604020202020204" pitchFamily="34" charset="0"/>
              <a:cs typeface="Arial" panose="020B0604020202020204" pitchFamily="34" charset="0"/>
              <a:sym typeface="Helvetica"/>
            </a:endParaRPr>
          </a:p>
          <a:p>
            <a:pPr marL="171450" indent="-171450" defTabSz="456696">
              <a:buFont typeface="Arial" panose="020B0604020202020204" pitchFamily="34" charset="0"/>
              <a:buChar char="•"/>
              <a:defRPr sz="1200">
                <a:latin typeface="+mn-lt"/>
                <a:ea typeface="+mn-ea"/>
                <a:cs typeface="+mn-cs"/>
                <a:sym typeface="Helvetica"/>
              </a:defRPr>
            </a:pPr>
            <a:endParaRPr lang="en-US" sz="1200" dirty="0">
              <a:latin typeface="Arial" panose="020B0604020202020204" pitchFamily="34" charset="0"/>
              <a:cs typeface="Arial" panose="020B0604020202020204" pitchFamily="34" charset="0"/>
              <a:sym typeface="Helvetica"/>
            </a:endParaRPr>
          </a:p>
          <a:p>
            <a:pPr marL="171450" indent="-171450" defTabSz="456696">
              <a:buFont typeface="Arial" panose="020B0604020202020204" pitchFamily="34" charset="0"/>
              <a:buChar char="•"/>
              <a:defRPr sz="1200">
                <a:latin typeface="+mn-lt"/>
                <a:ea typeface="+mn-ea"/>
                <a:cs typeface="+mn-cs"/>
                <a:sym typeface="Helvetica"/>
              </a:defRPr>
            </a:pPr>
            <a:endParaRPr lang="en-US" sz="1200" dirty="0">
              <a:latin typeface="Arial" panose="020B0604020202020204" pitchFamily="34" charset="0"/>
              <a:cs typeface="Arial" panose="020B0604020202020204" pitchFamily="34" charset="0"/>
              <a:sym typeface="Helvetica"/>
            </a:endParaRPr>
          </a:p>
          <a:p>
            <a:pPr marL="171450" indent="-171450" defTabSz="456696">
              <a:buFont typeface="Arial" panose="020B0604020202020204" pitchFamily="34" charset="0"/>
              <a:buChar char="•"/>
              <a:defRPr sz="1200">
                <a:latin typeface="+mn-lt"/>
                <a:ea typeface="+mn-ea"/>
                <a:cs typeface="+mn-cs"/>
                <a:sym typeface="Helvetica"/>
              </a:defRPr>
            </a:pPr>
            <a:endParaRPr lang="en-US" sz="1200" dirty="0">
              <a:latin typeface="Arial" panose="020B0604020202020204" pitchFamily="34" charset="0"/>
              <a:cs typeface="Arial" panose="020B0604020202020204" pitchFamily="34" charset="0"/>
              <a:sym typeface="Helvetica"/>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3648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89673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sz="3000" b="1">
                <a:solidFill>
                  <a:srgbClr val="FFFFFF"/>
                </a:solidFill>
              </a:defRPr>
            </a:pPr>
            <a:r>
              <a:rPr lang="en-PH" sz="1000" b="0" dirty="0"/>
              <a:t>It’s more difficult to understand the whole message from the screen because…</a:t>
            </a:r>
          </a:p>
          <a:p>
            <a:pPr marL="171450" marR="0" lvl="0" indent="-1714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sz="3000" b="1">
                <a:solidFill>
                  <a:srgbClr val="FFFFFF"/>
                </a:solidFill>
              </a:defRPr>
            </a:pPr>
            <a:r>
              <a:rPr lang="en-PH" b="0" dirty="0">
                <a:latin typeface="FreightSansLFPro Medium" panose="02000506030000020004" pitchFamily="2" charset="77"/>
              </a:rPr>
              <a:t>Communicating online is different from communicating in real life. </a:t>
            </a:r>
          </a:p>
          <a:p>
            <a:pPr marL="171450" marR="0" lvl="0" indent="-1714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sz="3000" b="1">
                <a:solidFill>
                  <a:srgbClr val="FFFFFF"/>
                </a:solidFill>
              </a:defRPr>
            </a:pPr>
            <a:r>
              <a:rPr lang="en-PH" b="0" dirty="0">
                <a:latin typeface="FreightSansLFPro Medium" panose="02000506030000020004" pitchFamily="2" charset="77"/>
              </a:rPr>
              <a:t>We don’t have the social cues surrounding our words when we’re online.</a:t>
            </a:r>
          </a:p>
          <a:p>
            <a:pPr marL="171450" marR="0" lvl="0" indent="-1714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sz="3000" b="1">
                <a:solidFill>
                  <a:srgbClr val="FFFFFF"/>
                </a:solidFill>
              </a:defRPr>
            </a:pPr>
            <a:r>
              <a:rPr lang="en-PH" b="0" dirty="0">
                <a:latin typeface="FreightSansLFPro Medium" panose="02000506030000020004" pitchFamily="2" charset="77"/>
              </a:rPr>
              <a:t>A simple three-word sentence can mean different things. </a:t>
            </a:r>
          </a:p>
          <a:p>
            <a:pPr marL="171450" marR="0" lvl="0" indent="-171450" algn="l" defTabSz="1219200" eaLnBrk="1" fontAlgn="auto" latinLnBrk="0" hangingPunct="1">
              <a:lnSpc>
                <a:spcPct val="100000"/>
              </a:lnSpc>
              <a:spcBef>
                <a:spcPts val="0"/>
              </a:spcBef>
              <a:spcAft>
                <a:spcPts val="0"/>
              </a:spcAft>
              <a:buClrTx/>
              <a:buSzTx/>
              <a:buFont typeface="Arial" panose="020B0604020202020204" pitchFamily="34" charset="0"/>
              <a:buChar char="•"/>
              <a:tabLst/>
              <a:defRPr sz="3000" b="1">
                <a:solidFill>
                  <a:srgbClr val="FFFFFF"/>
                </a:solidFill>
              </a:defRPr>
            </a:pPr>
            <a:r>
              <a:rPr lang="en-PH" b="0" dirty="0">
                <a:latin typeface="FreightSansLFPro Medium" panose="02000506030000020004" pitchFamily="2" charset="77"/>
              </a:rPr>
              <a:t>And it can be interpreted differently online too.</a:t>
            </a:r>
          </a:p>
          <a:p>
            <a:endParaRPr lang="en-NZ" dirty="0"/>
          </a:p>
          <a:p>
            <a:endParaRPr lang="en-GB" dirty="0"/>
          </a:p>
        </p:txBody>
      </p:sp>
    </p:spTree>
    <p:extLst>
      <p:ext uri="{BB962C8B-B14F-4D97-AF65-F5344CB8AC3E}">
        <p14:creationId xmlns:p14="http://schemas.microsoft.com/office/powerpoint/2010/main" val="1758248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lgn="l" defTabSz="410764">
              <a:buFont typeface="Arial" panose="020B0604020202020204" pitchFamily="34" charset="0"/>
              <a:buChar char="•"/>
              <a:defRPr sz="3000">
                <a:solidFill>
                  <a:srgbClr val="535353"/>
                </a:solidFill>
              </a:defRPr>
            </a:pPr>
            <a:r>
              <a:rPr lang="en-US" sz="1200" dirty="0">
                <a:solidFill>
                  <a:schemeClr val="tx1"/>
                </a:solidFill>
                <a:latin typeface="Arial" panose="020B0604020202020204" pitchFamily="34" charset="0"/>
                <a:cs typeface="Arial" panose="020B0604020202020204" pitchFamily="34" charset="0"/>
              </a:rPr>
              <a:t>Can’t see facial expressions or hear tone of voice --- </a:t>
            </a:r>
          </a:p>
          <a:p>
            <a:pPr marL="285750" indent="-285750" algn="l" defTabSz="410764">
              <a:buFont typeface="Arial" panose="020B0604020202020204" pitchFamily="34" charset="0"/>
              <a:buChar char="•"/>
              <a:defRPr sz="3000">
                <a:solidFill>
                  <a:srgbClr val="535353"/>
                </a:solidFill>
              </a:defRPr>
            </a:pPr>
            <a:r>
              <a:rPr lang="en-US" sz="1200" dirty="0">
                <a:solidFill>
                  <a:schemeClr val="tx1"/>
                </a:solidFill>
                <a:latin typeface="Arial" panose="020B0604020202020204" pitchFamily="34" charset="0"/>
                <a:cs typeface="Arial" panose="020B0604020202020204" pitchFamily="34" charset="0"/>
              </a:rPr>
              <a:t>We need to be </a:t>
            </a:r>
            <a:r>
              <a:rPr lang="en-US" sz="1200" b="1" dirty="0">
                <a:solidFill>
                  <a:schemeClr val="tx1"/>
                </a:solidFill>
                <a:latin typeface="Arial" panose="020B0604020202020204" pitchFamily="34" charset="0"/>
                <a:cs typeface="Arial" panose="020B0604020202020204" pitchFamily="34" charset="0"/>
              </a:rPr>
              <a:t>mindful of others </a:t>
            </a:r>
            <a:r>
              <a:rPr lang="en-US" sz="1200" dirty="0">
                <a:solidFill>
                  <a:schemeClr val="tx1"/>
                </a:solidFill>
                <a:latin typeface="Arial" panose="020B0604020202020204" pitchFamily="34" charset="0"/>
                <a:cs typeface="Arial" panose="020B0604020202020204" pitchFamily="34" charset="0"/>
              </a:rPr>
              <a:t>in online conversations because it is harder to understand what they’re truly trying to communicate with just the screen </a:t>
            </a:r>
          </a:p>
          <a:p>
            <a:endParaRPr lang="en-NZ"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50275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75075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939235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Like our activity, we tend to prioritize our own thoughts and opinions without trying to understand the other side.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When we let our emotions or how we feel about those things get the best of us - we tend to get lost in our OWN opinion, feelings and experiences.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And that manifests itself in the WAY WE DELIVER the message, which in turn affects the quality of the conversations we have.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8759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solidFill>
                  <a:schemeClr val="tx1"/>
                </a:solidFill>
                <a:latin typeface="Arial" panose="020B0604020202020204" pitchFamily="34" charset="0"/>
                <a:cs typeface="Arial" panose="020B0604020202020204" pitchFamily="34" charset="0"/>
              </a:rPr>
              <a:t>Based on what we experienced earlier, people communicate certain ideas that are influenced by their context and backstories.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solidFill>
                  <a:schemeClr val="tx1"/>
                </a:solidFill>
                <a:latin typeface="Arial" panose="020B0604020202020204" pitchFamily="34" charset="0"/>
                <a:cs typeface="Arial" panose="020B0604020202020204" pitchFamily="34" charset="0"/>
              </a:rPr>
              <a:t>Understanding this context will allow us to remember that our words can affect people not just in real life but also through online interactions.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solidFill>
                  <a:schemeClr val="tx1"/>
                </a:solidFill>
                <a:latin typeface="Arial" panose="020B0604020202020204" pitchFamily="34" charset="0"/>
                <a:cs typeface="Arial" panose="020B0604020202020204" pitchFamily="34" charset="0"/>
              </a:rPr>
              <a:t>Once we have greater understanding of a person, we remember that the person behind the screen – is a human being with feelings just like you and me. </a:t>
            </a:r>
          </a:p>
          <a:p>
            <a:pPr marL="285750" indent="-285750">
              <a:buFont typeface="Arial" panose="020B0604020202020204" pitchFamily="34" charset="0"/>
              <a:buChar char="•"/>
              <a:defRPr b="1">
                <a:latin typeface="Helvetica Neue"/>
                <a:ea typeface="Helvetica Neue"/>
                <a:cs typeface="Helvetica Neue"/>
                <a:sym typeface="Helvetica Neue"/>
              </a:defRPr>
            </a:pPr>
            <a:r>
              <a:rPr lang="en-PH" sz="1200" dirty="0">
                <a:solidFill>
                  <a:schemeClr val="tx1"/>
                </a:solidFill>
                <a:latin typeface="Arial" panose="020B0604020202020204" pitchFamily="34" charset="0"/>
                <a:cs typeface="Arial" panose="020B0604020202020204" pitchFamily="34" charset="0"/>
              </a:rPr>
              <a:t>EVERY PERSON HAS A STORY THAT WE SHOULD TRY TO UNDERSTAND BEFORE ANSWERING WITH OUR EMOTIONS.</a:t>
            </a: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8324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latin typeface="Arial" panose="020B0604020202020204" pitchFamily="34" charset="0"/>
                <a:cs typeface="Arial" panose="020B0604020202020204" pitchFamily="34" charset="0"/>
              </a:rPr>
              <a:t>Based on what we experienced earlier, people communicate certain ideas that are influenced by their context and backstories.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latin typeface="Arial" panose="020B0604020202020204" pitchFamily="34" charset="0"/>
                <a:cs typeface="Arial" panose="020B0604020202020204" pitchFamily="34" charset="0"/>
              </a:rPr>
              <a:t>Understanding this context will allow us to remember that our words can affect people not just in real life but also through online interactions.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dirty="0">
                <a:latin typeface="Arial" panose="020B0604020202020204" pitchFamily="34" charset="0"/>
                <a:cs typeface="Arial" panose="020B0604020202020204" pitchFamily="34" charset="0"/>
              </a:rPr>
              <a:t>Once we have greater understanding of a person, we remember that the person behind the screen – is a human being with feelings just like you and me. </a:t>
            </a:r>
          </a:p>
          <a:p>
            <a:pPr marL="285750" indent="-285750">
              <a:buFont typeface="Arial" panose="020B0604020202020204" pitchFamily="34" charset="0"/>
              <a:buChar char="•"/>
              <a:defRPr b="1">
                <a:latin typeface="Helvetica Neue"/>
                <a:ea typeface="Helvetica Neue"/>
                <a:cs typeface="Helvetica Neue"/>
                <a:sym typeface="Helvetica Neue"/>
              </a:defRPr>
            </a:pPr>
            <a:r>
              <a:rPr lang="en-PH" sz="1200" dirty="0">
                <a:latin typeface="Arial" panose="020B0604020202020204" pitchFamily="34" charset="0"/>
                <a:cs typeface="Arial" panose="020B0604020202020204" pitchFamily="34" charset="0"/>
              </a:rPr>
              <a:t>EVERY PERSON HAS A STORY THAT WE SHOULD TRY TO UNDERSTAND BEFORE ANSWERING WITH OUR EMOTIONS.</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0386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lgn="l" defTabSz="410764">
              <a:buFont typeface="Arial" panose="020B0604020202020204" pitchFamily="34" charset="0"/>
              <a:buChar char="•"/>
              <a:defRPr sz="3200" b="1">
                <a:solidFill>
                  <a:srgbClr val="4A4A4A"/>
                </a:solidFill>
              </a:defRPr>
            </a:pPr>
            <a:r>
              <a:rPr lang="en-US" sz="1200" b="0" dirty="0">
                <a:solidFill>
                  <a:schemeClr val="tx1"/>
                </a:solidFill>
                <a:latin typeface="Arial" panose="020B0604020202020204" pitchFamily="34" charset="0"/>
                <a:cs typeface="Arial" panose="020B0604020202020204" pitchFamily="34" charset="0"/>
              </a:rPr>
              <a:t>Why is it important to communicate respectfully online?</a:t>
            </a:r>
          </a:p>
          <a:p>
            <a:pPr marL="285750" indent="-285750" algn="l" defTabSz="410764">
              <a:buFont typeface="Arial" panose="020B0604020202020204" pitchFamily="34" charset="0"/>
              <a:buChar char="•"/>
              <a:defRPr sz="3200" b="1">
                <a:solidFill>
                  <a:srgbClr val="4A4A4A"/>
                </a:solidFill>
              </a:defRPr>
            </a:pPr>
            <a:r>
              <a:rPr lang="en-US" sz="1200" b="0" dirty="0">
                <a:solidFill>
                  <a:schemeClr val="tx1"/>
                </a:solidFill>
                <a:latin typeface="Arial" panose="020B0604020202020204" pitchFamily="34" charset="0"/>
                <a:cs typeface="Arial" panose="020B0604020202020204" pitchFamily="34" charset="0"/>
              </a:rPr>
              <a:t>Because we all have unique backgrounds and experiences.</a:t>
            </a:r>
          </a:p>
          <a:p>
            <a:pPr marL="285750" indent="-285750" algn="l" defTabSz="410764">
              <a:buFont typeface="Arial" panose="020B0604020202020204" pitchFamily="34" charset="0"/>
              <a:buChar char="•"/>
              <a:defRPr sz="3200" b="1">
                <a:solidFill>
                  <a:srgbClr val="4A4A4A"/>
                </a:solidFill>
              </a:defRPr>
            </a:pPr>
            <a:r>
              <a:rPr lang="en-US" sz="1200" b="0" dirty="0">
                <a:solidFill>
                  <a:schemeClr val="tx1"/>
                </a:solidFill>
                <a:latin typeface="Arial" panose="020B0604020202020204" pitchFamily="34" charset="0"/>
                <a:cs typeface="Arial" panose="020B0604020202020204" pitchFamily="34" charset="0"/>
              </a:rPr>
              <a:t>It’s a commitment to respect others own values, feelings and desires and accept those difference</a:t>
            </a:r>
          </a:p>
          <a:p>
            <a:pPr marL="285750" indent="-285750" algn="l" defTabSz="410764">
              <a:buFont typeface="Arial" panose="020B0604020202020204" pitchFamily="34" charset="0"/>
              <a:buChar char="•"/>
              <a:defRPr sz="3200" b="1">
                <a:solidFill>
                  <a:srgbClr val="4A4A4A"/>
                </a:solidFill>
              </a:defRPr>
            </a:pPr>
            <a:r>
              <a:rPr lang="en-US" sz="1200" b="0" dirty="0">
                <a:solidFill>
                  <a:schemeClr val="tx1"/>
                </a:solidFill>
                <a:latin typeface="Arial" panose="020B0604020202020204" pitchFamily="34" charset="0"/>
                <a:cs typeface="Arial" panose="020B0604020202020204" pitchFamily="34" charset="0"/>
              </a:rPr>
              <a:t>And we can do this when we remember to empathize with the person on the other side of the screen.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b="0" dirty="0">
                <a:solidFill>
                  <a:schemeClr val="tx1"/>
                </a:solidFill>
                <a:latin typeface="Arial" panose="020B0604020202020204" pitchFamily="34" charset="0"/>
                <a:cs typeface="Arial" panose="020B0604020202020204" pitchFamily="34" charset="0"/>
              </a:rPr>
              <a:t>When we practice this, we are able to bring about a community that listens, understands and creates solutions together.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b="0" dirty="0">
                <a:solidFill>
                  <a:schemeClr val="tx1"/>
                </a:solidFill>
                <a:latin typeface="Arial" panose="020B0604020202020204" pitchFamily="34" charset="0"/>
                <a:cs typeface="Arial" panose="020B0604020202020204" pitchFamily="34" charset="0"/>
              </a:rPr>
              <a:t>So how do we initiate productive and positive conversations?</a:t>
            </a:r>
          </a:p>
          <a:p>
            <a:pPr>
              <a:defRPr>
                <a:latin typeface="FreightSansLFPro"/>
                <a:ea typeface="FreightSansLFPro"/>
                <a:cs typeface="FreightSansLFPro"/>
                <a:sym typeface="FreightSansLFPro"/>
              </a:defRPr>
            </a:pPr>
            <a:endParaRPr lang="en-US"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a:p>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7445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NZ" sz="1200" b="0" dirty="0">
                <a:latin typeface="Arial" panose="020B0604020202020204" pitchFamily="34" charset="0"/>
                <a:ea typeface="Helvetica" charset="0"/>
                <a:cs typeface="Arial" panose="020B0604020202020204" pitchFamily="34" charset="0"/>
              </a:rPr>
              <a:t>Let’s look at this session agenda.</a:t>
            </a:r>
          </a:p>
          <a:p>
            <a:pPr marL="171450" indent="-171450">
              <a:buFont typeface="Arial" panose="020B0604020202020204" pitchFamily="34" charset="0"/>
              <a:buChar char="•"/>
            </a:pPr>
            <a:r>
              <a:rPr lang="en-NZ" sz="1200" b="0" dirty="0">
                <a:latin typeface="Arial" panose="020B0604020202020204" pitchFamily="34" charset="0"/>
                <a:ea typeface="Helvetica" charset="0"/>
                <a:cs typeface="Arial" panose="020B0604020202020204" pitchFamily="34" charset="0"/>
              </a:rPr>
              <a:t>Today we are going to talk about </a:t>
            </a:r>
            <a:r>
              <a:rPr lang="en-US" sz="1200" b="0" dirty="0">
                <a:latin typeface="Arial" panose="020B0604020202020204" pitchFamily="34" charset="0"/>
                <a:cs typeface="Arial" panose="020B0604020202020204" pitchFamily="34" charset="0"/>
              </a:rPr>
              <a:t>How can I become a responsible Digital User and be in a safe online environment.</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We started by  reflecting </a:t>
            </a:r>
            <a:r>
              <a:rPr lang="en-PH" sz="1200" b="0" dirty="0">
                <a:latin typeface="Arial" panose="020B0604020202020204" pitchFamily="34" charset="0"/>
                <a:cs typeface="Arial" panose="020B0604020202020204" pitchFamily="34" charset="0"/>
              </a:rPr>
              <a:t>on our DIGITAL SELF: Your Digital Footprint.</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Arial" panose="020B0604020202020204" pitchFamily="34" charset="0"/>
                <a:cs typeface="Arial" panose="020B0604020202020204" pitchFamily="34" charset="0"/>
              </a:rPr>
              <a:t>Now we will talk about connecting with others RESPONSIBLY: You as a Digital Citizen</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Arial" panose="020B0604020202020204" pitchFamily="34" charset="0"/>
                <a:cs typeface="Arial" panose="020B0604020202020204" pitchFamily="34" charset="0"/>
              </a:rPr>
              <a:t>And finally talk about thinking CRITICALLY ONLINE: Be a Critical Thinker</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Arial" panose="020B0604020202020204" pitchFamily="34" charset="0"/>
                <a:cs typeface="Arial" panose="020B0604020202020204" pitchFamily="34" charset="0"/>
                <a:sym typeface="Helvetica"/>
              </a:rPr>
              <a:t>In this session it’s an interactive session so we will do a bunch of group discussions and from time to time use our phone to check </a:t>
            </a:r>
          </a:p>
          <a:p>
            <a:pPr marL="171450" indent="-171450">
              <a:buFont typeface="Arial" panose="020B0604020202020204" pitchFamily="34" charset="0"/>
              <a:buChar char="•"/>
            </a:pPr>
            <a:r>
              <a:rPr lang="en-NZ" sz="1200" b="0" dirty="0">
                <a:solidFill>
                  <a:schemeClr val="tx1"/>
                </a:solidFill>
                <a:latin typeface="Arial" panose="020B0604020202020204" pitchFamily="34" charset="0"/>
                <a:cs typeface="Arial" panose="020B0604020202020204" pitchFamily="34" charset="0"/>
              </a:rPr>
              <a:t>Before getting started can we agree on the following?</a:t>
            </a:r>
          </a:p>
          <a:p>
            <a:pPr marL="171450" indent="-171450" defTabSz="456696" latinLnBrk="0">
              <a:buSzPct val="145000"/>
              <a:buFont typeface="Arial" panose="020B0604020202020204" pitchFamily="34" charset="0"/>
              <a:buChar char="•"/>
              <a:defRPr sz="3400" b="1">
                <a:solidFill>
                  <a:srgbClr val="004D80"/>
                </a:solidFill>
                <a:latin typeface="Avenir Next Condensed"/>
                <a:ea typeface="Avenir Next Condensed"/>
                <a:cs typeface="Avenir Next Condensed"/>
                <a:sym typeface="Avenir Next Condensed"/>
              </a:defRPr>
            </a:pPr>
            <a:r>
              <a:rPr lang="en-US" sz="1200" b="0" dirty="0">
                <a:solidFill>
                  <a:schemeClr val="tx1"/>
                </a:solidFill>
                <a:latin typeface="Arial" panose="020B0604020202020204" pitchFamily="34" charset="0"/>
                <a:ea typeface="+mj-ea"/>
                <a:cs typeface="Arial" panose="020B0604020202020204" pitchFamily="34" charset="0"/>
                <a:sym typeface="Helvetica"/>
              </a:rPr>
              <a:t>Phones on silent mode.</a:t>
            </a:r>
          </a:p>
          <a:p>
            <a:pPr marL="171450" indent="-171450" defTabSz="456696" latinLnBrk="0">
              <a:buSzPct val="145000"/>
              <a:buFont typeface="Arial" panose="020B0604020202020204" pitchFamily="34" charset="0"/>
              <a:buChar char="•"/>
              <a:defRPr sz="3400" b="1">
                <a:solidFill>
                  <a:srgbClr val="004D80"/>
                </a:solidFill>
                <a:latin typeface="Avenir Next Condensed"/>
                <a:ea typeface="Avenir Next Condensed"/>
                <a:cs typeface="Avenir Next Condensed"/>
                <a:sym typeface="Avenir Next Condensed"/>
              </a:defRPr>
            </a:pPr>
            <a:r>
              <a:rPr lang="en-US" sz="1200" b="0" dirty="0">
                <a:solidFill>
                  <a:schemeClr val="tx1"/>
                </a:solidFill>
                <a:latin typeface="Arial" panose="020B0604020202020204" pitchFamily="34" charset="0"/>
                <a:ea typeface="+mj-ea"/>
                <a:cs typeface="Arial" panose="020B0604020202020204" pitchFamily="34" charset="0"/>
                <a:sym typeface="Helvetica"/>
              </a:rPr>
              <a:t>We may all come from different contexts but, let’s do our best to respect and listen to each other!</a:t>
            </a:r>
          </a:p>
          <a:p>
            <a:pPr marL="171450" indent="-171450" defTabSz="456696" latinLnBrk="0">
              <a:buSzPct val="145000"/>
              <a:buFont typeface="Arial" panose="020B0604020202020204" pitchFamily="34" charset="0"/>
              <a:buChar char="•"/>
              <a:defRPr sz="3400" b="1">
                <a:solidFill>
                  <a:srgbClr val="004D80"/>
                </a:solidFill>
                <a:latin typeface="Avenir Next Condensed"/>
                <a:ea typeface="Avenir Next Condensed"/>
                <a:cs typeface="Avenir Next Condensed"/>
                <a:sym typeface="Avenir Next Condensed"/>
              </a:defRPr>
            </a:pPr>
            <a:r>
              <a:rPr lang="en-US" sz="1200" b="0" dirty="0">
                <a:solidFill>
                  <a:schemeClr val="tx1"/>
                </a:solidFill>
                <a:latin typeface="Arial" panose="020B0604020202020204" pitchFamily="34" charset="0"/>
                <a:ea typeface="+mj-ea"/>
                <a:cs typeface="Arial" panose="020B0604020202020204" pitchFamily="34" charset="0"/>
                <a:sym typeface="Helvetica"/>
              </a:rPr>
              <a:t>Participate and have fun during the session!</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Arial" panose="020B0604020202020204" pitchFamily="34" charset="0"/>
                <a:cs typeface="Arial" panose="020B0604020202020204" pitchFamily="34" charset="0"/>
                <a:sym typeface="Helvetica"/>
              </a:rPr>
              <a:t>Let’s get started.</a:t>
            </a:r>
          </a:p>
          <a:p>
            <a:pPr marL="0" marR="0" lvl="0" indent="0" algn="l" defTabSz="456696" eaLnBrk="1" fontAlgn="auto" latinLnBrk="0" hangingPunct="1">
              <a:lnSpc>
                <a:spcPct val="100000"/>
              </a:lnSpc>
              <a:spcBef>
                <a:spcPts val="0"/>
              </a:spcBef>
              <a:spcAft>
                <a:spcPts val="0"/>
              </a:spcAft>
              <a:buClrTx/>
              <a:buSzTx/>
              <a:buFontTx/>
              <a:buNone/>
              <a:tabLst/>
              <a:defRPr/>
            </a:pPr>
            <a:endParaRPr lang="en-PH" sz="1200" b="1" dirty="0">
              <a:latin typeface="Arial" panose="020B0604020202020204" pitchFamily="34" charset="0"/>
              <a:cs typeface="Arial" panose="020B0604020202020204" pitchFamily="34" charset="0"/>
            </a:endParaRPr>
          </a:p>
          <a:p>
            <a:endParaRPr lang="en-AU"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3454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Remember the possibility that online it can be: misinterpreted?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Could it come across as being rude, or too personal?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Could it seem you are not taking others seriously?”</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 first step is really to </a:t>
            </a:r>
            <a:r>
              <a:rPr lang="en-US" sz="1200" i="1" dirty="0">
                <a:latin typeface="Arial" panose="020B0604020202020204" pitchFamily="34" charset="0"/>
                <a:cs typeface="Arial" panose="020B0604020202020204" pitchFamily="34" charset="0"/>
              </a:rPr>
              <a:t>consider others</a:t>
            </a:r>
            <a:r>
              <a:rPr lang="en-US" sz="120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As we discovered in our activity - it is easy to get lost in our OWN opinion, feelings and experiences.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 first question to ask is..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How would I like to be treated? If you prefer that people are </a:t>
            </a:r>
            <a:r>
              <a:rPr lang="en-US" sz="1200" i="1" dirty="0">
                <a:latin typeface="Arial" panose="020B0604020202020204" pitchFamily="34" charset="0"/>
                <a:cs typeface="Arial" panose="020B0604020202020204" pitchFamily="34" charset="0"/>
              </a:rPr>
              <a:t>respectful</a:t>
            </a:r>
            <a:r>
              <a:rPr lang="en-US" sz="1200" dirty="0">
                <a:latin typeface="Arial" panose="020B0604020202020204" pitchFamily="34" charset="0"/>
                <a:cs typeface="Arial" panose="020B0604020202020204" pitchFamily="34" charset="0"/>
              </a:rPr>
              <a:t> of your ideas and values, then that is very likely how other people feel too.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Respecting others is another way to help you have the best online experiences and interactions as possible.”</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And a big part of respecting others is </a:t>
            </a:r>
            <a:r>
              <a:rPr lang="en-US" sz="1200" i="1" dirty="0">
                <a:latin typeface="Arial" panose="020B0604020202020204" pitchFamily="34" charset="0"/>
                <a:cs typeface="Arial" panose="020B0604020202020204" pitchFamily="34" charset="0"/>
              </a:rPr>
              <a:t>accepting</a:t>
            </a:r>
            <a:r>
              <a:rPr lang="en-US" sz="1200" dirty="0">
                <a:latin typeface="Arial" panose="020B0604020202020204" pitchFamily="34" charset="0"/>
                <a:cs typeface="Arial" panose="020B0604020202020204" pitchFamily="34" charset="0"/>
              </a:rPr>
              <a:t> that not everybody is the same.   </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There are billions of people interacting online each with their own values, feelings and desires.</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They come from different places, have different belief systems, they speak different languages.</a:t>
            </a:r>
          </a:p>
          <a:p>
            <a:pPr>
              <a:defRPr>
                <a:latin typeface="FreightSansLFPro"/>
                <a:ea typeface="FreightSansLFPro"/>
                <a:cs typeface="FreightSansLFPro"/>
                <a:sym typeface="FreightSansLFPro"/>
              </a:defRPr>
            </a:pPr>
            <a:endParaRPr lang="en-US" sz="1200" dirty="0">
              <a:latin typeface="Arial" panose="020B0604020202020204" pitchFamily="34" charset="0"/>
              <a:cs typeface="Arial" panose="020B0604020202020204" pitchFamily="34" charset="0"/>
            </a:endParaRPr>
          </a:p>
          <a:p>
            <a:pPr>
              <a:defRPr>
                <a:latin typeface="FreightSansLFPro"/>
                <a:ea typeface="FreightSansLFPro"/>
                <a:cs typeface="FreightSansLFPro"/>
                <a:sym typeface="FreightSansLFPro"/>
              </a:defRPr>
            </a:pPr>
            <a:r>
              <a:rPr lang="en-US" sz="1200" dirty="0">
                <a:latin typeface="Arial" panose="020B0604020202020204" pitchFamily="34" charset="0"/>
                <a:cs typeface="Arial" panose="020B0604020202020204" pitchFamily="34" charset="0"/>
              </a:rPr>
              <a:t>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93365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chemeClr val="tx1"/>
                </a:solidFill>
                <a:latin typeface="Arial" panose="020B0604020202020204" pitchFamily="34" charset="0"/>
                <a:cs typeface="Arial" panose="020B0604020202020204" pitchFamily="34" charset="0"/>
              </a:rPr>
              <a:t>And for us to really be able to be more respectful and accepting of this different backgrounds is to try to consider what it might be like to be in their shoes and how it feels to be them.</a:t>
            </a:r>
          </a:p>
          <a:p>
            <a:pPr marL="285750" indent="-285750">
              <a:buFont typeface="Arial" panose="020B0604020202020204" pitchFamily="34" charset="0"/>
              <a:buChar char="•"/>
            </a:pPr>
            <a:endParaRPr lang="en-GB"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3077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What do you see?</a:t>
            </a:r>
          </a:p>
          <a:p>
            <a:pPr marL="171450" indent="-171450">
              <a:buFont typeface="Arial" panose="020B0604020202020204" pitchFamily="34" charset="0"/>
              <a:buChar char="•"/>
            </a:pPr>
            <a:r>
              <a:rPr lang="en-US" sz="1200" dirty="0">
                <a:effectLst/>
                <a:latin typeface="Arial" panose="020B0604020202020204" pitchFamily="34" charset="0"/>
                <a:ea typeface="+mj-ea"/>
                <a:cs typeface="Arial" panose="020B0604020202020204" pitchFamily="34" charset="0"/>
                <a:sym typeface="FreightSansLFPro Medium"/>
              </a:rPr>
              <a:t>Even though we are all looking at the same picture, we have two very different responses. </a:t>
            </a:r>
          </a:p>
          <a:p>
            <a:pPr marL="171450" indent="-171450">
              <a:buFont typeface="Arial" panose="020B0604020202020204" pitchFamily="34" charset="0"/>
              <a:buChar char="•"/>
            </a:pPr>
            <a:r>
              <a:rPr lang="en-US" sz="1200" dirty="0">
                <a:effectLst/>
                <a:latin typeface="Arial" panose="020B0604020202020204" pitchFamily="34" charset="0"/>
                <a:ea typeface="+mj-ea"/>
                <a:cs typeface="Arial" panose="020B0604020202020204" pitchFamily="34" charset="0"/>
                <a:sym typeface="FreightSansLFPro Medium"/>
              </a:rPr>
              <a:t>And does this mean either of the responses are wrong. </a:t>
            </a:r>
          </a:p>
          <a:p>
            <a:pPr marL="171450" indent="-171450">
              <a:buFont typeface="Arial" panose="020B0604020202020204" pitchFamily="34" charset="0"/>
              <a:buChar char="•"/>
            </a:pPr>
            <a:r>
              <a:rPr lang="en-US" sz="1200" dirty="0">
                <a:effectLst/>
                <a:latin typeface="Arial" panose="020B0604020202020204" pitchFamily="34" charset="0"/>
                <a:ea typeface="+mj-ea"/>
                <a:cs typeface="Arial" panose="020B0604020202020204" pitchFamily="34" charset="0"/>
                <a:sym typeface="FreightSansLFPro Medium"/>
              </a:rPr>
              <a:t>It’s all about understanding people have different points of view and we need to have empathy to understand and respect their views.</a:t>
            </a:r>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 </a:t>
            </a:r>
          </a:p>
          <a:p>
            <a:pPr>
              <a:defRPr i="1"/>
            </a:pPr>
            <a:r>
              <a:rPr lang="en-US" sz="1200" dirty="0">
                <a:latin typeface="Arial" panose="020B0604020202020204" pitchFamily="34" charset="0"/>
                <a:cs typeface="Arial" panose="020B0604020202020204" pitchFamily="34" charset="0"/>
              </a:rPr>
              <a:t>Instruction note</a:t>
            </a:r>
          </a:p>
          <a:p>
            <a:r>
              <a:rPr lang="en-US" sz="1200" dirty="0">
                <a:latin typeface="Arial" panose="020B0604020202020204" pitchFamily="34" charset="0"/>
                <a:cs typeface="Arial" panose="020B0604020202020204" pitchFamily="34" charset="0"/>
              </a:rPr>
              <a:t>Get audience to share their responses</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0033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What is the difference with online vs offline conversations?</a:t>
            </a: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Harder to understand what a person is trying to convey (no body language or tone) </a:t>
            </a:r>
          </a:p>
          <a:p>
            <a:pPr marL="171450" indent="-171450">
              <a:buFont typeface="Arial" panose="020B0604020202020204" pitchFamily="34" charset="0"/>
              <a:buChar char="•"/>
            </a:pPr>
            <a:r>
              <a:rPr lang="en-US" sz="1200" dirty="0">
                <a:solidFill>
                  <a:schemeClr val="tx1"/>
                </a:solidFill>
                <a:latin typeface="Arial" panose="020B0604020202020204" pitchFamily="34" charset="0"/>
                <a:cs typeface="Arial" panose="020B0604020202020204" pitchFamily="34" charset="0"/>
              </a:rPr>
              <a:t>Why is it important to communicate respectfully online?</a:t>
            </a:r>
            <a:endParaRPr lang="en-PH" sz="1200" dirty="0">
              <a:solidFill>
                <a:schemeClr val="tx1"/>
              </a:solidFill>
              <a:latin typeface="Arial" panose="020B0604020202020204" pitchFamily="34" charset="0"/>
              <a:cs typeface="Arial" panose="020B0604020202020204" pitchFamily="34" charset="0"/>
            </a:endParaRPr>
          </a:p>
          <a:p>
            <a:pPr marL="171450" indent="-171450" defTabSz="410763">
              <a:buFont typeface="Arial" panose="020B0604020202020204" pitchFamily="34" charset="0"/>
              <a:buChar char="•"/>
              <a:defRPr sz="4000">
                <a:solidFill>
                  <a:srgbClr val="4A4A4A"/>
                </a:solidFill>
                <a:latin typeface="FreightSansLFPro"/>
                <a:ea typeface="FreightSansLFPro"/>
                <a:cs typeface="FreightSansLFPro"/>
                <a:sym typeface="FreightSansLFPro"/>
              </a:defRPr>
            </a:pPr>
            <a:r>
              <a:rPr lang="en-US" sz="1200" dirty="0">
                <a:solidFill>
                  <a:schemeClr val="tx1"/>
                </a:solidFill>
                <a:latin typeface="Arial" panose="020B0604020202020204" pitchFamily="34" charset="0"/>
                <a:cs typeface="Arial" panose="020B0604020202020204" pitchFamily="34" charset="0"/>
              </a:rPr>
              <a:t>When we respect others &amp; accept differences we </a:t>
            </a:r>
            <a:r>
              <a:rPr lang="en-US" sz="1200" dirty="0" err="1">
                <a:solidFill>
                  <a:schemeClr val="tx1"/>
                </a:solidFill>
                <a:latin typeface="Arial" panose="020B0604020202020204" pitchFamily="34" charset="0"/>
                <a:cs typeface="Arial" panose="020B0604020202020204" pitchFamily="34" charset="0"/>
              </a:rPr>
              <a:t>recognise</a:t>
            </a:r>
            <a:r>
              <a:rPr lang="en-US" sz="1200" dirty="0">
                <a:solidFill>
                  <a:schemeClr val="tx1"/>
                </a:solidFill>
                <a:latin typeface="Arial" panose="020B0604020202020204" pitchFamily="34" charset="0"/>
                <a:cs typeface="Arial" panose="020B0604020202020204" pitchFamily="34" charset="0"/>
              </a:rPr>
              <a:t> that behind every screen is a human being -  we can have conversations that allow ourselves &amp; communities to better and more helpful. </a:t>
            </a:r>
          </a:p>
          <a:p>
            <a:pPr marL="285750" indent="-285750" algn="l" defTabSz="609600">
              <a:buFont typeface="Arial" panose="020B0604020202020204" pitchFamily="34" charset="0"/>
              <a:buChar char="•"/>
              <a:defRPr sz="2400"/>
            </a:pPr>
            <a:endParaRPr lang="en-PH" sz="1200" dirty="0">
              <a:solidFill>
                <a:schemeClr val="tx1"/>
              </a:solidFill>
              <a:latin typeface="Arial" panose="020B0604020202020204" pitchFamily="34" charset="0"/>
              <a:cs typeface="Arial" panose="020B0604020202020204" pitchFamily="34" charset="0"/>
            </a:endParaRPr>
          </a:p>
          <a:p>
            <a:endParaRPr lang="en-AU" sz="1200" dirty="0">
              <a:solidFill>
                <a:schemeClr val="tx1"/>
              </a:solidFill>
              <a:latin typeface="Arial" panose="020B0604020202020204" pitchFamily="34" charset="0"/>
              <a:cs typeface="Arial" panose="020B0604020202020204" pitchFamily="34" charset="0"/>
            </a:endParaRPr>
          </a:p>
          <a:p>
            <a:endParaRPr lang="en-AU" sz="1200"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l" defTabSz="1219200" rtl="0" eaLnBrk="1" fontAlgn="auto" latinLnBrk="0" hangingPunct="0">
              <a:lnSpc>
                <a:spcPct val="100000"/>
              </a:lnSpc>
              <a:spcBef>
                <a:spcPts val="0"/>
              </a:spcBef>
              <a:spcAft>
                <a:spcPts val="0"/>
              </a:spcAft>
              <a:buClrTx/>
              <a:buSzTx/>
              <a:buFontTx/>
              <a:buNone/>
              <a:tabLst/>
              <a:defRPr/>
            </a:pPr>
            <a:fld id="{4556B505-E955-48F9-9686-CE337F868109}" type="slidenum">
              <a:rPr kumimoji="0" lang="en-AU" sz="1800" b="0" i="0" u="none" strike="noStrike" kern="0" cap="none" spc="0" normalizeH="0" baseline="0" noProof="0" smtClean="0">
                <a:ln>
                  <a:noFill/>
                </a:ln>
                <a:solidFill>
                  <a:srgbClr val="000000"/>
                </a:solidFill>
                <a:effectLst/>
                <a:uLnTx/>
                <a:uFillTx/>
                <a:latin typeface="Helvetica"/>
                <a:cs typeface="Helvetica"/>
                <a:sym typeface="Helvetica"/>
              </a:rPr>
              <a:pPr marL="0" marR="0" lvl="0" indent="0" algn="l" defTabSz="1219200" rtl="0" eaLnBrk="1" fontAlgn="auto" latinLnBrk="0" hangingPunct="0">
                <a:lnSpc>
                  <a:spcPct val="100000"/>
                </a:lnSpc>
                <a:spcBef>
                  <a:spcPts val="0"/>
                </a:spcBef>
                <a:spcAft>
                  <a:spcPts val="0"/>
                </a:spcAft>
                <a:buClrTx/>
                <a:buSzTx/>
                <a:buFontTx/>
                <a:buNone/>
                <a:tabLst/>
                <a:defRPr/>
              </a:pPr>
              <a:t>33</a:t>
            </a:fld>
            <a:endParaRPr kumimoji="0" lang="en-AU" sz="1800" b="0" i="0" u="none" strike="noStrike" kern="0" cap="none" spc="0" normalizeH="0" baseline="0" noProof="0">
              <a:ln>
                <a:noFill/>
              </a:ln>
              <a:solidFill>
                <a:srgbClr val="000000"/>
              </a:solidFill>
              <a:effectLst/>
              <a:uLnTx/>
              <a:uFillTx/>
              <a:latin typeface="Helvetica"/>
              <a:cs typeface="Helvetica"/>
              <a:sym typeface="Helvetica"/>
            </a:endParaRPr>
          </a:p>
        </p:txBody>
      </p:sp>
    </p:spTree>
    <p:extLst>
      <p:ext uri="{BB962C8B-B14F-4D97-AF65-F5344CB8AC3E}">
        <p14:creationId xmlns:p14="http://schemas.microsoft.com/office/powerpoint/2010/main" val="4192823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Thank you for participating today. </a:t>
            </a:r>
          </a:p>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Now you’ve learned more about how to manage your digital identity responsibly. </a:t>
            </a:r>
          </a:p>
          <a:p>
            <a:pPr marL="285750" indent="-285750">
              <a:buFont typeface="Arial" panose="020B0604020202020204" pitchFamily="34" charset="0"/>
              <a:buChar char="•"/>
              <a:defRPr b="1">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This is just one of the steps in being a responsible digital citizen!</a:t>
            </a:r>
          </a:p>
          <a:p>
            <a:pPr marL="285750" indent="-285750">
              <a:buFont typeface="Arial" panose="020B0604020202020204" pitchFamily="34" charset="0"/>
              <a:buChar char="•"/>
              <a:defRPr>
                <a:latin typeface="FreightSansLFPro"/>
                <a:ea typeface="FreightSansLFPro"/>
                <a:cs typeface="FreightSansLFPro"/>
                <a:sym typeface="FreightSansLFPro"/>
              </a:defRPr>
            </a:pPr>
            <a:r>
              <a:rPr lang="en-PH" sz="1200" b="0" dirty="0">
                <a:latin typeface="Arial" panose="020B0604020202020204" pitchFamily="34" charset="0"/>
                <a:cs typeface="Arial" panose="020B0604020202020204" pitchFamily="34" charset="0"/>
              </a:rPr>
              <a:t>If you want to know more about Digital Citizenship, you can join us in learning about the other modules in future training sessions.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950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9754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defTabSz="121920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200" dirty="0">
                <a:latin typeface="Arial" panose="020B0604020202020204" pitchFamily="34" charset="0"/>
                <a:cs typeface="Arial" panose="020B0604020202020204" pitchFamily="34" charset="0"/>
              </a:rPr>
              <a:t>As a room what does this means.</a:t>
            </a:r>
          </a:p>
          <a:p>
            <a:pPr marL="285750" indent="-285750">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1405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b="0" i="0" dirty="0">
                <a:effectLst/>
                <a:latin typeface="FreightSansLFPro Medium" panose="02000506030000020004" pitchFamily="2" charset="77"/>
                <a:ea typeface="+mj-ea"/>
                <a:cs typeface="+mj-cs"/>
                <a:sym typeface="FreightSansLFPro"/>
              </a:rPr>
              <a:t>Today we’re going to be talking about belonging.</a:t>
            </a:r>
          </a:p>
          <a:p>
            <a:pPr marL="285750" indent="-285750">
              <a:buFont typeface="Arial" panose="020B0604020202020204" pitchFamily="34" charset="0"/>
              <a:buChar char="•"/>
            </a:pPr>
            <a:r>
              <a:rPr lang="en-GB" sz="1200" b="0" i="0" dirty="0">
                <a:effectLst/>
                <a:latin typeface="FreightSansLFPro Medium" panose="02000506030000020004" pitchFamily="2" charset="77"/>
                <a:ea typeface="+mj-ea"/>
                <a:cs typeface="+mj-cs"/>
                <a:sym typeface="FreightSansLFPro"/>
              </a:rPr>
              <a:t>What it means to be part of the online community, all the benefits and privileges that brings, and also the responsibilities we have to make that community safe, happy and strong.</a:t>
            </a:r>
          </a:p>
          <a:p>
            <a:r>
              <a:rPr lang="en-GB" sz="1200" b="0" i="0" dirty="0">
                <a:effectLst/>
                <a:latin typeface="FreightSansLFPro Medium" panose="02000506030000020004" pitchFamily="2" charset="77"/>
                <a:ea typeface="+mj-ea"/>
                <a:cs typeface="+mj-cs"/>
                <a:sym typeface="FreightSansLFPro"/>
              </a:rPr>
              <a:t> </a:t>
            </a:r>
          </a:p>
          <a:p>
            <a:endParaRPr lang="en-GB" sz="1200" dirty="0"/>
          </a:p>
        </p:txBody>
      </p:sp>
    </p:spTree>
    <p:extLst>
      <p:ext uri="{BB962C8B-B14F-4D97-AF65-F5344CB8AC3E}">
        <p14:creationId xmlns:p14="http://schemas.microsoft.com/office/powerpoint/2010/main" val="47607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b="1" i="1" dirty="0">
                <a:effectLst/>
                <a:latin typeface="Arial" panose="020B0604020202020204" pitchFamily="34" charset="0"/>
                <a:ea typeface="+mj-ea"/>
                <a:cs typeface="Arial" panose="020B0604020202020204" pitchFamily="34" charset="0"/>
                <a:sym typeface="FreightSansLFPro"/>
              </a:rPr>
              <a:t>Instruction</a:t>
            </a:r>
            <a:endParaRPr lang="en-GB" sz="1200" b="0" i="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Let’s start with an exercise to get us thinking about the idea of citizenship.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We are going to pretend all of us here in this workshop are citizens of a small country.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Let’s call our country </a:t>
            </a:r>
            <a:r>
              <a:rPr lang="en-GB" sz="1200" b="0" i="0" dirty="0" err="1">
                <a:effectLst/>
                <a:latin typeface="Arial" panose="020B0604020202020204" pitchFamily="34" charset="0"/>
                <a:ea typeface="+mj-ea"/>
                <a:cs typeface="Arial" panose="020B0604020202020204" pitchFamily="34" charset="0"/>
                <a:sym typeface="FreightSansLFPro"/>
              </a:rPr>
              <a:t>DigiLand</a:t>
            </a:r>
            <a:r>
              <a:rPr lang="en-GB" sz="1200" b="0" i="0" dirty="0">
                <a:effectLst/>
                <a:latin typeface="Arial" panose="020B0604020202020204" pitchFamily="34" charset="0"/>
                <a:ea typeface="+mj-ea"/>
                <a:cs typeface="Arial" panose="020B0604020202020204" pitchFamily="34" charset="0"/>
                <a:sym typeface="FreightSansLFPro"/>
              </a:rPr>
              <a:t>.</a:t>
            </a:r>
          </a:p>
          <a:p>
            <a:r>
              <a:rPr lang="en-GB" sz="1200" b="0" i="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 note</a:t>
            </a:r>
            <a:endParaRPr lang="en-GB" sz="1200" b="0" i="0" dirty="0">
              <a:effectLst/>
              <a:latin typeface="Arial" panose="020B0604020202020204" pitchFamily="34" charset="0"/>
              <a:ea typeface="+mj-ea"/>
              <a:cs typeface="Arial" panose="020B0604020202020204" pitchFamily="34" charset="0"/>
              <a:sym typeface="FreightSansLFPro"/>
            </a:endParaRPr>
          </a:p>
          <a:p>
            <a:pPr marL="285750" lvl="0" indent="-285750">
              <a:buFontTx/>
              <a:buChar char="-"/>
            </a:pPr>
            <a:r>
              <a:rPr lang="en-GB" sz="1200" u="none" strike="noStrike" dirty="0">
                <a:effectLst/>
                <a:latin typeface="Arial" panose="020B0604020202020204" pitchFamily="34" charset="0"/>
                <a:cs typeface="Arial" panose="020B0604020202020204" pitchFamily="34" charset="0"/>
              </a:rPr>
              <a:t>Select one/two people to represent government, one/two people to represent judges of law, one/two people to represent news organisations/press. </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You may want to create other pairs representing other parts of society, such as education and healthcare, depending on your audience and its size.</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Keep them in pairs and separate these pairs from the rest of the group and from one another; perhaps get them to sit at the front of the audience.</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Ask the remainder of the audience — the ‘general citizens’ — to suggest some rights they might have as citizens of </a:t>
            </a:r>
            <a:r>
              <a:rPr lang="en-GB" sz="1200" u="none" strike="noStrike" dirty="0" err="1">
                <a:effectLst/>
                <a:latin typeface="Arial" panose="020B0604020202020204" pitchFamily="34" charset="0"/>
                <a:cs typeface="Arial" panose="020B0604020202020204" pitchFamily="34" charset="0"/>
              </a:rPr>
              <a:t>DigiLand</a:t>
            </a:r>
            <a:r>
              <a:rPr lang="en-GB" sz="1200" u="none" strike="noStrike" dirty="0">
                <a:effectLst/>
                <a:latin typeface="Arial" panose="020B0604020202020204" pitchFamily="34" charset="0"/>
                <a:cs typeface="Arial" panose="020B0604020202020204" pitchFamily="34" charset="0"/>
              </a:rPr>
              <a:t>. </a:t>
            </a:r>
          </a:p>
          <a:p>
            <a:pPr marL="285750" lvl="0" indent="-285750">
              <a:buFontTx/>
              <a:buChar char="-"/>
            </a:pPr>
            <a:r>
              <a:rPr lang="en-GB" sz="1200" b="1" i="1" u="none" strike="noStrike" dirty="0">
                <a:effectLst/>
                <a:latin typeface="Arial" panose="020B0604020202020204" pitchFamily="34" charset="0"/>
                <a:cs typeface="Arial" panose="020B0604020202020204" pitchFamily="34" charset="0"/>
              </a:rPr>
              <a:t>Some prompts</a:t>
            </a:r>
            <a:r>
              <a:rPr lang="en-GB" sz="1200" u="none" strike="noStrike" dirty="0">
                <a:effectLst/>
                <a:latin typeface="Arial" panose="020B0604020202020204" pitchFamily="34" charset="0"/>
                <a:cs typeface="Arial" panose="020B0604020202020204" pitchFamily="34" charset="0"/>
              </a:rPr>
              <a:t>: to live in the country, to get involved in society, to get information about your community, maybe to vote for people to form government, to be treated fairly.</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Use the pairs representing different institutions as prompts</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Allow time for some discussion</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Click to next slide</a:t>
            </a:r>
          </a:p>
          <a:p>
            <a:endParaRPr lang="en-GB" dirty="0"/>
          </a:p>
        </p:txBody>
      </p:sp>
    </p:spTree>
    <p:extLst>
      <p:ext uri="{BB962C8B-B14F-4D97-AF65-F5344CB8AC3E}">
        <p14:creationId xmlns:p14="http://schemas.microsoft.com/office/powerpoint/2010/main" val="1172517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0258" y="4141124"/>
            <a:ext cx="5903422" cy="4506884"/>
          </a:xfrm>
        </p:spPr>
        <p:txBody>
          <a:bodyPr/>
          <a:lstStyle/>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We have some members of the audience here representing different institutions to help run our country.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Now let’s think about some rules that we, as citizens of </a:t>
            </a:r>
            <a:r>
              <a:rPr lang="en-GB" sz="1200" b="0" i="0" dirty="0" err="1">
                <a:effectLst/>
                <a:latin typeface="Arial" panose="020B0604020202020204" pitchFamily="34" charset="0"/>
                <a:ea typeface="+mj-ea"/>
                <a:cs typeface="Arial" panose="020B0604020202020204" pitchFamily="34" charset="0"/>
                <a:sym typeface="FreightSansLFPro"/>
              </a:rPr>
              <a:t>DigiLand</a:t>
            </a:r>
            <a:r>
              <a:rPr lang="en-GB" sz="1200" b="0" i="0" dirty="0">
                <a:effectLst/>
                <a:latin typeface="Arial" panose="020B0604020202020204" pitchFamily="34" charset="0"/>
                <a:ea typeface="+mj-ea"/>
                <a:cs typeface="Arial" panose="020B0604020202020204" pitchFamily="34" charset="0"/>
                <a:sym typeface="FreightSansLFPro"/>
              </a:rPr>
              <a:t>, have to follow.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What are some of our responsibilities?</a:t>
            </a:r>
          </a:p>
          <a:p>
            <a:r>
              <a:rPr lang="en-GB" sz="1200" b="0" i="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Instruction note</a:t>
            </a:r>
            <a:endParaRPr lang="en-GB" sz="1200" b="0" i="0" dirty="0">
              <a:effectLst/>
              <a:latin typeface="Arial" panose="020B0604020202020204" pitchFamily="34" charset="0"/>
              <a:ea typeface="+mj-ea"/>
              <a:cs typeface="Arial" panose="020B0604020202020204" pitchFamily="34" charset="0"/>
              <a:sym typeface="FreightSansLFPro"/>
            </a:endParaRP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Ask the audience to suggest some responsibilities or duties they have as citizens of </a:t>
            </a:r>
            <a:r>
              <a:rPr lang="en-GB" sz="1200" u="none" strike="noStrike" dirty="0" err="1">
                <a:effectLst/>
                <a:latin typeface="Arial" panose="020B0604020202020204" pitchFamily="34" charset="0"/>
                <a:cs typeface="Arial" panose="020B0604020202020204" pitchFamily="34" charset="0"/>
              </a:rPr>
              <a:t>DigiLand</a:t>
            </a:r>
            <a:r>
              <a:rPr lang="en-GB" sz="1200" u="none" strike="noStrike" dirty="0">
                <a:effectLst/>
                <a:latin typeface="Arial" panose="020B0604020202020204" pitchFamily="34" charset="0"/>
                <a:cs typeface="Arial" panose="020B0604020202020204" pitchFamily="34" charset="0"/>
              </a:rPr>
              <a:t>. </a:t>
            </a:r>
          </a:p>
          <a:p>
            <a:pPr marL="285750" lvl="0" indent="-285750">
              <a:buFontTx/>
              <a:buChar char="-"/>
            </a:pPr>
            <a:r>
              <a:rPr lang="en-GB" sz="1200" b="1" i="1" u="none" strike="noStrike" dirty="0">
                <a:effectLst/>
                <a:latin typeface="Arial" panose="020B0604020202020204" pitchFamily="34" charset="0"/>
                <a:cs typeface="Arial" panose="020B0604020202020204" pitchFamily="34" charset="0"/>
              </a:rPr>
              <a:t>Some prompts</a:t>
            </a:r>
            <a:r>
              <a:rPr lang="en-GB" sz="1200" u="none" strike="noStrike" dirty="0">
                <a:effectLst/>
                <a:latin typeface="Arial" panose="020B0604020202020204" pitchFamily="34" charset="0"/>
                <a:cs typeface="Arial" panose="020B0604020202020204" pitchFamily="34" charset="0"/>
              </a:rPr>
              <a:t>: to obey the laws or rules, maybe to pay taxes, to be held accountable for one’s actions, to respect other people’s rights as citizens.</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Use the pairs representing different institutions as prompts</a:t>
            </a:r>
          </a:p>
          <a:p>
            <a:pPr marL="285750" lvl="0" indent="-285750">
              <a:buFontTx/>
              <a:buChar char="-"/>
            </a:pPr>
            <a:r>
              <a:rPr lang="en-GB" sz="1200" u="none" strike="noStrike" dirty="0">
                <a:effectLst/>
                <a:latin typeface="Arial" panose="020B0604020202020204" pitchFamily="34" charset="0"/>
                <a:cs typeface="Arial" panose="020B0604020202020204" pitchFamily="34" charset="0"/>
              </a:rPr>
              <a:t>Allow some time for discussion</a:t>
            </a:r>
          </a:p>
          <a:p>
            <a:r>
              <a:rPr lang="en-GB" sz="1200" b="0" i="0" dirty="0">
                <a:effectLst/>
                <a:latin typeface="Arial" panose="020B0604020202020204" pitchFamily="34" charset="0"/>
                <a:ea typeface="+mj-ea"/>
                <a:cs typeface="Arial" panose="020B0604020202020204" pitchFamily="34" charset="0"/>
                <a:sym typeface="FreightSansLFPro"/>
              </a:rPr>
              <a:t>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As we’ve seen, being a citizen of </a:t>
            </a:r>
            <a:r>
              <a:rPr lang="en-GB" sz="1200" b="0" i="0" dirty="0" err="1">
                <a:effectLst/>
                <a:latin typeface="Arial" panose="020B0604020202020204" pitchFamily="34" charset="0"/>
                <a:ea typeface="+mj-ea"/>
                <a:cs typeface="Arial" panose="020B0604020202020204" pitchFamily="34" charset="0"/>
                <a:sym typeface="FreightSansLFPro"/>
              </a:rPr>
              <a:t>DigiLand</a:t>
            </a:r>
            <a:r>
              <a:rPr lang="en-GB" sz="1200" b="0" i="0" dirty="0">
                <a:effectLst/>
                <a:latin typeface="Arial" panose="020B0604020202020204" pitchFamily="34" charset="0"/>
                <a:ea typeface="+mj-ea"/>
                <a:cs typeface="Arial" panose="020B0604020202020204" pitchFamily="34" charset="0"/>
                <a:sym typeface="FreightSansLFPro"/>
              </a:rPr>
              <a:t> or of your own real country, brings lots of privileges.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It allows you to belong to a big community and be active in that community, to have a say, and to get involved.</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You also have some duties or responsibilities as a citizen, like obeying the rules and respecting other people’s rights.</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All of this allows you to live your life the best you can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To go to school, get a job or start a business, earn money, have a family, spend time with friends, look after yourself, and buy the things you need.</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Being a good </a:t>
            </a:r>
            <a:r>
              <a:rPr lang="en-GB" sz="1200" b="0" i="1" dirty="0">
                <a:effectLst/>
                <a:latin typeface="Arial" panose="020B0604020202020204" pitchFamily="34" charset="0"/>
                <a:ea typeface="+mj-ea"/>
                <a:cs typeface="Arial" panose="020B0604020202020204" pitchFamily="34" charset="0"/>
                <a:sym typeface="FreightSansLFPro"/>
              </a:rPr>
              <a:t>digital</a:t>
            </a:r>
            <a:r>
              <a:rPr lang="en-GB" sz="1200" b="0" i="0" dirty="0">
                <a:effectLst/>
                <a:latin typeface="Arial" panose="020B0604020202020204" pitchFamily="34" charset="0"/>
                <a:ea typeface="+mj-ea"/>
                <a:cs typeface="Arial" panose="020B0604020202020204" pitchFamily="34" charset="0"/>
                <a:sym typeface="FreightSansLFPro"/>
              </a:rPr>
              <a:t> citizen is a lot like being a citizen in real life.</a:t>
            </a:r>
          </a:p>
          <a:p>
            <a:r>
              <a:rPr lang="en-GB" sz="1600" b="0" i="0" dirty="0">
                <a:effectLst/>
                <a:latin typeface="FreightSansLFPro Medium" panose="02000506030000020004" pitchFamily="2" charset="77"/>
                <a:ea typeface="+mj-ea"/>
                <a:cs typeface="+mj-cs"/>
                <a:sym typeface="FreightSansLFPro"/>
              </a:rPr>
              <a:t> </a:t>
            </a:r>
          </a:p>
          <a:p>
            <a:endParaRPr lang="en-GB" dirty="0"/>
          </a:p>
        </p:txBody>
      </p:sp>
    </p:spTree>
    <p:extLst>
      <p:ext uri="{BB962C8B-B14F-4D97-AF65-F5344CB8AC3E}">
        <p14:creationId xmlns:p14="http://schemas.microsoft.com/office/powerpoint/2010/main" val="3716065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4250" y="514350"/>
            <a:ext cx="4889500" cy="2751138"/>
          </a:xfrm>
        </p:spPr>
      </p:sp>
      <p:sp>
        <p:nvSpPr>
          <p:cNvPr id="3" name="Notes Placeholder 2"/>
          <p:cNvSpPr>
            <a:spLocks noGrp="1"/>
          </p:cNvSpPr>
          <p:nvPr>
            <p:ph type="body" idx="1"/>
          </p:nvPr>
        </p:nvSpPr>
        <p:spPr>
          <a:xfrm>
            <a:off x="426720" y="3600796"/>
            <a:ext cx="6096000" cy="5028854"/>
          </a:xfrm>
        </p:spPr>
        <p:txBody>
          <a:bodyPr/>
          <a:lstStyle/>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 digital citizen has the skills and knowledge to use digital technologies confidently so they can understand what they see online, engage positively, communicate with others, and create digital content themselves.</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As a good digital citizen you should be able to:</a:t>
            </a: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Access</a:t>
            </a:r>
            <a:endParaRPr lang="en-GB" sz="1200" u="none" strike="noStrike" dirty="0">
              <a:effectLst/>
              <a:latin typeface="Arial" panose="020B0604020202020204" pitchFamily="34" charset="0"/>
              <a:cs typeface="Arial" panose="020B0604020202020204" pitchFamily="34" charset="0"/>
            </a:endParaRP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Understand</a:t>
            </a:r>
            <a:endParaRPr lang="en-GB" sz="1200" u="none" strike="noStrike" dirty="0">
              <a:effectLst/>
              <a:latin typeface="Arial" panose="020B0604020202020204" pitchFamily="34" charset="0"/>
              <a:cs typeface="Arial" panose="020B0604020202020204" pitchFamily="34" charset="0"/>
            </a:endParaRP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Communicate respectfully</a:t>
            </a:r>
            <a:endParaRPr lang="en-GB" sz="1200" u="none" strike="noStrike" dirty="0">
              <a:effectLst/>
              <a:latin typeface="Arial" panose="020B0604020202020204" pitchFamily="34" charset="0"/>
              <a:cs typeface="Arial" panose="020B0604020202020204" pitchFamily="34" charset="0"/>
            </a:endParaRP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Buy and sell (depending on your age)</a:t>
            </a:r>
            <a:endParaRPr lang="en-GB" sz="1200" u="none" strike="noStrike" dirty="0">
              <a:effectLst/>
              <a:latin typeface="Arial" panose="020B0604020202020204" pitchFamily="34" charset="0"/>
              <a:cs typeface="Arial" panose="020B0604020202020204" pitchFamily="34" charset="0"/>
            </a:endParaRP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Stay healthy</a:t>
            </a:r>
            <a:endParaRPr lang="en-GB" sz="1200" u="none" strike="noStrike" dirty="0">
              <a:effectLst/>
              <a:latin typeface="Arial" panose="020B0604020202020204" pitchFamily="34" charset="0"/>
              <a:cs typeface="Arial" panose="020B0604020202020204" pitchFamily="34" charset="0"/>
            </a:endParaRPr>
          </a:p>
          <a:p>
            <a:pPr marL="0" lvl="2" indent="0">
              <a:buFont typeface="+mj-lt"/>
              <a:buNone/>
            </a:pPr>
            <a:r>
              <a:rPr lang="en-GB" sz="1200" b="0" i="0" u="none" strike="noStrike" dirty="0">
                <a:effectLst/>
                <a:latin typeface="Arial" panose="020B0604020202020204" pitchFamily="34" charset="0"/>
                <a:ea typeface="+mj-ea"/>
                <a:cs typeface="Arial" panose="020B0604020202020204" pitchFamily="34" charset="0"/>
                <a:sym typeface="FreightSansLFPro"/>
              </a:rPr>
              <a:t>- And stay secure</a:t>
            </a:r>
            <a:endParaRPr lang="en-GB" sz="1200" u="none" strike="noStrike" dirty="0">
              <a:effectLst/>
              <a:latin typeface="Arial" panose="020B0604020202020204" pitchFamily="34" charset="0"/>
              <a:cs typeface="Arial" panose="020B0604020202020204" pitchFamily="34" charset="0"/>
            </a:endParaRPr>
          </a:p>
          <a:p>
            <a:r>
              <a:rPr lang="en-GB" sz="1200" b="0" i="0" dirty="0">
                <a:effectLst/>
                <a:latin typeface="Arial" panose="020B0604020202020204" pitchFamily="34" charset="0"/>
                <a:ea typeface="+mj-ea"/>
                <a:cs typeface="Arial" panose="020B0604020202020204" pitchFamily="34" charset="0"/>
                <a:sym typeface="FreightSansLFPro"/>
              </a:rPr>
              <a:t>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 using internet-connected technology.</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And you should do this with an understanding of your digital rights and responsibilities, while obeying the rules that govern what you’re doing online.</a:t>
            </a:r>
          </a:p>
          <a:p>
            <a:r>
              <a:rPr lang="en-GB" sz="1200" b="0" i="0" dirty="0">
                <a:effectLst/>
                <a:latin typeface="Arial" panose="020B0604020202020204" pitchFamily="34" charset="0"/>
                <a:ea typeface="+mj-ea"/>
                <a:cs typeface="Arial" panose="020B0604020202020204" pitchFamily="34" charset="0"/>
                <a:sym typeface="FreightSansLFPro"/>
              </a:rPr>
              <a:t> </a:t>
            </a:r>
          </a:p>
          <a:p>
            <a:r>
              <a:rPr lang="en-GB" sz="1200" b="1" i="1" dirty="0">
                <a:effectLst/>
                <a:latin typeface="Arial" panose="020B0604020202020204" pitchFamily="34" charset="0"/>
                <a:ea typeface="+mj-ea"/>
                <a:cs typeface="Arial" panose="020B0604020202020204" pitchFamily="34" charset="0"/>
                <a:sym typeface="FreightSansLFPro"/>
              </a:rPr>
              <a:t>  </a:t>
            </a:r>
            <a:endParaRPr lang="en-GB" sz="1200" b="0" i="0" dirty="0">
              <a:effectLst/>
              <a:latin typeface="Arial" panose="020B0604020202020204" pitchFamily="34" charset="0"/>
              <a:ea typeface="+mj-ea"/>
              <a:cs typeface="Arial" panose="020B0604020202020204" pitchFamily="34" charset="0"/>
              <a:sym typeface="FreightSansLFPro"/>
            </a:endParaRPr>
          </a:p>
          <a:p>
            <a:r>
              <a:rPr lang="en-GB" sz="1200" b="1" i="1" dirty="0">
                <a:effectLst/>
                <a:latin typeface="Arial" panose="020B0604020202020204" pitchFamily="34" charset="0"/>
                <a:ea typeface="+mj-ea"/>
                <a:cs typeface="Arial" panose="020B0604020202020204" pitchFamily="34" charset="0"/>
                <a:sym typeface="FreightSansLFPro"/>
              </a:rPr>
              <a:t>Segue out</a:t>
            </a:r>
            <a:endParaRPr lang="en-GB" sz="1200" b="0" i="0" dirty="0">
              <a:effectLst/>
              <a:latin typeface="Arial" panose="020B0604020202020204" pitchFamily="34" charset="0"/>
              <a:ea typeface="+mj-ea"/>
              <a:cs typeface="Arial" panose="020B0604020202020204" pitchFamily="34" charset="0"/>
              <a:sym typeface="FreightSansLFPro"/>
            </a:endParaRP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Don’t let this overwhelm you. </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What digital citizenship ultimately means is: enjoy and appreciate the benefits of being online, be conscious of what you’re doing and how you are behaving, and treat everyone else with the respect </a:t>
            </a:r>
            <a:r>
              <a:rPr lang="en-GB" sz="1200" b="0" i="1" dirty="0">
                <a:effectLst/>
                <a:latin typeface="Arial" panose="020B0604020202020204" pitchFamily="34" charset="0"/>
                <a:ea typeface="+mj-ea"/>
                <a:cs typeface="Arial" panose="020B0604020202020204" pitchFamily="34" charset="0"/>
                <a:sym typeface="FreightSansLFPro"/>
              </a:rPr>
              <a:t>you </a:t>
            </a:r>
            <a:r>
              <a:rPr lang="en-GB" sz="1200" b="0" i="0" dirty="0">
                <a:effectLst/>
                <a:latin typeface="Arial" panose="020B0604020202020204" pitchFamily="34" charset="0"/>
                <a:ea typeface="+mj-ea"/>
                <a:cs typeface="Arial" panose="020B0604020202020204" pitchFamily="34" charset="0"/>
                <a:sym typeface="FreightSansLFPro"/>
              </a:rPr>
              <a:t>expect.</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A big part of this is knowing how to interact positively with others in the digital world.</a:t>
            </a:r>
          </a:p>
          <a:p>
            <a:pPr marL="285750" indent="-285750">
              <a:buFont typeface="Arial" panose="020B0604020202020204" pitchFamily="34" charset="0"/>
              <a:buChar char="•"/>
            </a:pPr>
            <a:r>
              <a:rPr lang="en-GB" sz="1200" b="0" i="0" dirty="0">
                <a:effectLst/>
                <a:latin typeface="Arial" panose="020B0604020202020204" pitchFamily="34" charset="0"/>
                <a:ea typeface="+mj-ea"/>
                <a:cs typeface="Arial" panose="020B0604020202020204" pitchFamily="34" charset="0"/>
                <a:sym typeface="FreightSansLFPro"/>
              </a:rPr>
              <a:t>Whether you’re chatting with friends via instant messaging, sharing some news on social media, posting a photo, creating a video, writing a blog, gaming, shopping, working, or studying.</a:t>
            </a:r>
          </a:p>
          <a:p>
            <a:r>
              <a:rPr lang="en-GB" sz="1600" b="0" i="0" dirty="0">
                <a:effectLst/>
                <a:latin typeface="FreightSansLFPro Medium" panose="02000506030000020004" pitchFamily="2" charset="77"/>
                <a:ea typeface="+mj-ea"/>
                <a:cs typeface="+mj-cs"/>
                <a:sym typeface="FreightSansLFPro"/>
              </a:rPr>
              <a:t> </a:t>
            </a:r>
          </a:p>
          <a:p>
            <a:endParaRPr lang="en-GB" dirty="0"/>
          </a:p>
        </p:txBody>
      </p:sp>
    </p:spTree>
    <p:extLst>
      <p:ext uri="{BB962C8B-B14F-4D97-AF65-F5344CB8AC3E}">
        <p14:creationId xmlns:p14="http://schemas.microsoft.com/office/powerpoint/2010/main" val="3742438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Digital discourse is all the ways we interact with others when we’re online. </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And it’s sometimes very different from the way we communicate in real life when we can see the other person’s facial expressions or hear their tone of voice.</a:t>
            </a:r>
          </a:p>
          <a:p>
            <a:r>
              <a:rPr lang="en-US" sz="1200" dirty="0">
                <a:latin typeface="Arial" panose="020B0604020202020204" pitchFamily="34" charset="0"/>
                <a:cs typeface="Arial" panose="020B0604020202020204" pitchFamily="34" charset="0"/>
              </a:rPr>
              <a:t> </a:t>
            </a:r>
          </a:p>
          <a:p>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0418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6.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4FCC5C42-2533-4D75-9F6E-081B9E10747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478" t="22732" r="3337" b="5140"/>
          <a:stretch/>
        </p:blipFill>
        <p:spPr>
          <a:xfrm>
            <a:off x="0" y="0"/>
            <a:ext cx="12192000" cy="68580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40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F11807CD-174F-4BA7-805C-9BC68ACCF9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8" name="Picture 7">
            <a:extLst>
              <a:ext uri="{FF2B5EF4-FFF2-40B4-BE49-F238E27FC236}">
                <a16:creationId xmlns:a16="http://schemas.microsoft.com/office/drawing/2014/main" id="{C69E8185-ACB7-436E-BD40-A18EDD3AB9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9" name="Rectangle 19">
            <a:extLst>
              <a:ext uri="{FF2B5EF4-FFF2-40B4-BE49-F238E27FC236}">
                <a16:creationId xmlns:a16="http://schemas.microsoft.com/office/drawing/2014/main" id="{1778E800-4C6D-4A5F-9949-03D0B9BACD8B}"/>
              </a:ext>
            </a:extLst>
          </p:cNvPr>
          <p:cNvSpPr/>
          <p:nvPr userDrawn="1"/>
        </p:nvSpPr>
        <p:spPr>
          <a:xfrm>
            <a:off x="1" y="0"/>
            <a:ext cx="6095999"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10" name="Picture Placeholder 6">
            <a:extLst>
              <a:ext uri="{FF2B5EF4-FFF2-40B4-BE49-F238E27FC236}">
                <a16:creationId xmlns:a16="http://schemas.microsoft.com/office/drawing/2014/main" id="{EAC3F6D6-7090-42B8-BEFA-F5D0C80C050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0994" t="11156" r="20994" b="14182"/>
          <a:stretch/>
        </p:blipFill>
        <p:spPr>
          <a:xfrm>
            <a:off x="6096000" y="0"/>
            <a:ext cx="6095999" cy="6858000"/>
          </a:xfrm>
          <a:prstGeom prst="rect">
            <a:avLst/>
          </a:prstGeom>
          <a:ln w="12700">
            <a:miter lim="400000"/>
          </a:ln>
          <a:extLst>
            <a:ext uri="{C572A759-6A51-4108-AA02-DFA0A04FC94B}">
              <ma14:wrappingTextBoxFlag xmlns="" xmlns:ma14="http://schemas.microsoft.com/office/mac/drawingml/2011/main" val="1"/>
            </a:ext>
          </a:extLst>
        </p:spPr>
      </p:pic>
      <p:pic>
        <p:nvPicPr>
          <p:cNvPr id="11" name="Picture 10">
            <a:extLst>
              <a:ext uri="{FF2B5EF4-FFF2-40B4-BE49-F238E27FC236}">
                <a16:creationId xmlns:a16="http://schemas.microsoft.com/office/drawing/2014/main" id="{C394EB95-B2CF-4A66-B639-ED95065B66A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40499584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18_Blank">
    <p:spTree>
      <p:nvGrpSpPr>
        <p:cNvPr id="1" name=""/>
        <p:cNvGrpSpPr/>
        <p:nvPr/>
      </p:nvGrpSpPr>
      <p:grpSpPr>
        <a:xfrm>
          <a:off x="0" y="0"/>
          <a:ext cx="0" cy="0"/>
          <a:chOff x="0" y="0"/>
          <a:chExt cx="0" cy="0"/>
        </a:xfrm>
      </p:grpSpPr>
      <p:pic>
        <p:nvPicPr>
          <p:cNvPr id="6" name="Picture Placeholder 7" descr="Picture Placeholder 7">
            <a:extLst>
              <a:ext uri="{FF2B5EF4-FFF2-40B4-BE49-F238E27FC236}">
                <a16:creationId xmlns:a16="http://schemas.microsoft.com/office/drawing/2014/main" id="{38142549-EDC3-4373-8EE6-EEBF8DC458C7}"/>
              </a:ext>
            </a:extLst>
          </p:cNvPr>
          <p:cNvPicPr>
            <a:picLocks noChangeAspect="1"/>
          </p:cNvPicPr>
          <p:nvPr userDrawn="1"/>
        </p:nvPicPr>
        <p:blipFill>
          <a:blip r:embed="rId2"/>
          <a:srcRect l="6889" t="3949" r="6889" b="3949"/>
          <a:stretch>
            <a:fillRect/>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pic>
        <p:nvPicPr>
          <p:cNvPr id="7" name="Picture 6">
            <a:extLst>
              <a:ext uri="{FF2B5EF4-FFF2-40B4-BE49-F238E27FC236}">
                <a16:creationId xmlns:a16="http://schemas.microsoft.com/office/drawing/2014/main" id="{00C0AE9C-3EA0-4955-A57C-F843EFCB66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93BA44A6-B647-4350-A69B-4081734CC100}"/>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238949696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41_Blank">
    <p:spTree>
      <p:nvGrpSpPr>
        <p:cNvPr id="1" name=""/>
        <p:cNvGrpSpPr/>
        <p:nvPr/>
      </p:nvGrpSpPr>
      <p:grpSpPr>
        <a:xfrm>
          <a:off x="0" y="0"/>
          <a:ext cx="0" cy="0"/>
          <a:chOff x="0" y="0"/>
          <a:chExt cx="0" cy="0"/>
        </a:xfrm>
      </p:grpSpPr>
      <p:pic>
        <p:nvPicPr>
          <p:cNvPr id="9" name="Picture Placeholder 23">
            <a:extLst>
              <a:ext uri="{FF2B5EF4-FFF2-40B4-BE49-F238E27FC236}">
                <a16:creationId xmlns:a16="http://schemas.microsoft.com/office/drawing/2014/main" id="{CA19B78A-600D-4920-8B70-A2578DB953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4384" r="14384"/>
          <a:stretch>
            <a:fillRect/>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pic>
        <p:nvPicPr>
          <p:cNvPr id="7" name="Picture 6">
            <a:extLst>
              <a:ext uri="{FF2B5EF4-FFF2-40B4-BE49-F238E27FC236}">
                <a16:creationId xmlns:a16="http://schemas.microsoft.com/office/drawing/2014/main" id="{00C0AE9C-3EA0-4955-A57C-F843EFCB66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93BA44A6-B647-4350-A69B-4081734CC100}"/>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414863966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21_Blank">
    <p:spTree>
      <p:nvGrpSpPr>
        <p:cNvPr id="1" name=""/>
        <p:cNvGrpSpPr/>
        <p:nvPr/>
      </p:nvGrpSpPr>
      <p:grpSpPr>
        <a:xfrm>
          <a:off x="0" y="0"/>
          <a:ext cx="0" cy="0"/>
          <a:chOff x="0" y="0"/>
          <a:chExt cx="0" cy="0"/>
        </a:xfrm>
      </p:grpSpPr>
      <p:pic>
        <p:nvPicPr>
          <p:cNvPr id="7" name="Picture Placeholder 8" descr="Picture Placeholder 8">
            <a:extLst>
              <a:ext uri="{FF2B5EF4-FFF2-40B4-BE49-F238E27FC236}">
                <a16:creationId xmlns:a16="http://schemas.microsoft.com/office/drawing/2014/main" id="{BEB5D451-210E-4185-9C4C-30F16FBDB5E9}"/>
              </a:ext>
            </a:extLst>
          </p:cNvPr>
          <p:cNvPicPr>
            <a:picLocks noChangeAspect="1"/>
          </p:cNvPicPr>
          <p:nvPr userDrawn="1"/>
        </p:nvPicPr>
        <p:blipFill>
          <a:blip r:embed="rId2"/>
          <a:srcRect l="11753" t="242" r="11753" b="5539"/>
          <a:stretch>
            <a:fillRect/>
          </a:stretch>
        </p:blipFill>
        <p:spPr>
          <a:xfrm>
            <a:off x="6096000" y="-15076"/>
            <a:ext cx="6096000" cy="6873075"/>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15FEF7FA-CDFE-49C7-8F59-360C03225906}"/>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6C82EFB3-9D8E-4865-AD67-D4FB0150CE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12224179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9_Blank">
    <p:spTree>
      <p:nvGrpSpPr>
        <p:cNvPr id="1" name=""/>
        <p:cNvGrpSpPr/>
        <p:nvPr/>
      </p:nvGrpSpPr>
      <p:grpSpPr>
        <a:xfrm>
          <a:off x="0" y="0"/>
          <a:ext cx="0" cy="0"/>
          <a:chOff x="0" y="0"/>
          <a:chExt cx="0" cy="0"/>
        </a:xfrm>
      </p:grpSpPr>
      <p:pic>
        <p:nvPicPr>
          <p:cNvPr id="6" name="Picture Placeholder 23">
            <a:extLst>
              <a:ext uri="{FF2B5EF4-FFF2-40B4-BE49-F238E27FC236}">
                <a16:creationId xmlns:a16="http://schemas.microsoft.com/office/drawing/2014/main" id="{72EF55FE-C35D-4343-B97B-0F611FBCC0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914" t="2348" b="12480"/>
          <a:stretch/>
        </p:blipFill>
        <p:spPr>
          <a:xfrm>
            <a:off x="6096000" y="0"/>
            <a:ext cx="6095999" cy="6858000"/>
          </a:xfrm>
          <a:prstGeom prst="rect">
            <a:avLst/>
          </a:prstGeom>
        </p:spPr>
      </p:pic>
      <p:pic>
        <p:nvPicPr>
          <p:cNvPr id="7" name="Picture 6">
            <a:extLst>
              <a:ext uri="{FF2B5EF4-FFF2-40B4-BE49-F238E27FC236}">
                <a16:creationId xmlns:a16="http://schemas.microsoft.com/office/drawing/2014/main" id="{4A4B3F63-C188-4183-85A6-4AA2BAEA256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8" name="Rectangle 19">
            <a:extLst>
              <a:ext uri="{FF2B5EF4-FFF2-40B4-BE49-F238E27FC236}">
                <a16:creationId xmlns:a16="http://schemas.microsoft.com/office/drawing/2014/main" id="{1CB347DB-EAC7-44A0-9A35-4DA292D4E9E2}"/>
              </a:ext>
            </a:extLst>
          </p:cNvPr>
          <p:cNvSpPr/>
          <p:nvPr userDrawn="1"/>
        </p:nvSpPr>
        <p:spPr>
          <a:xfrm>
            <a:off x="0" y="0"/>
            <a:ext cx="6096002"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04024208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35_Blan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4B3F63-C188-4183-85A6-4AA2BAEA25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9" name="Picture Placeholder 7" descr="Picture Placeholder 7">
            <a:extLst>
              <a:ext uri="{FF2B5EF4-FFF2-40B4-BE49-F238E27FC236}">
                <a16:creationId xmlns:a16="http://schemas.microsoft.com/office/drawing/2014/main" id="{034FF3BA-5F8F-42A6-A49C-ABF3EFA446D6}"/>
              </a:ext>
            </a:extLst>
          </p:cNvPr>
          <p:cNvPicPr>
            <a:picLocks noChangeAspect="1"/>
          </p:cNvPicPr>
          <p:nvPr userDrawn="1"/>
        </p:nvPicPr>
        <p:blipFill>
          <a:blip r:embed="rId3"/>
          <a:srcRect l="16480" t="4596" r="8276" b="10058"/>
          <a:stretch>
            <a:fillRect/>
          </a:stretch>
        </p:blipFill>
        <p:spPr>
          <a:xfrm>
            <a:off x="6096002" y="0"/>
            <a:ext cx="6095998" cy="6858000"/>
          </a:xfrm>
          <a:prstGeom prst="rect">
            <a:avLst/>
          </a:prstGeom>
          <a:ln w="12700">
            <a:miter lim="400000"/>
          </a:ln>
          <a:extLst>
            <a:ext uri="{C572A759-6A51-4108-AA02-DFA0A04FC94B}">
              <ma14:wrappingTextBoxFlag xmlns="" xmlns:ma14="http://schemas.microsoft.com/office/mac/drawingml/2011/main" val="1"/>
            </a:ext>
          </a:extLst>
        </p:spPr>
      </p:pic>
      <p:sp>
        <p:nvSpPr>
          <p:cNvPr id="3" name="Rectangle 2">
            <a:extLst>
              <a:ext uri="{FF2B5EF4-FFF2-40B4-BE49-F238E27FC236}">
                <a16:creationId xmlns:a16="http://schemas.microsoft.com/office/drawing/2014/main" id="{5D87E83F-94A8-48CF-8DB4-B30BD3BB0C95}"/>
              </a:ext>
            </a:extLst>
          </p:cNvPr>
          <p:cNvSpPr/>
          <p:nvPr userDrawn="1"/>
        </p:nvSpPr>
        <p:spPr>
          <a:xfrm>
            <a:off x="0" y="0"/>
            <a:ext cx="6096002" cy="6858000"/>
          </a:xfrm>
          <a:prstGeom prst="rect">
            <a:avLst/>
          </a:prstGeom>
          <a:solidFill>
            <a:srgbClr val="7030A0"/>
          </a:solidFill>
          <a:ln w="25400" cap="flat">
            <a:solidFill>
              <a:srgbClr val="7030A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286996131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37_Blank">
    <p:spTree>
      <p:nvGrpSpPr>
        <p:cNvPr id="1" name=""/>
        <p:cNvGrpSpPr/>
        <p:nvPr/>
      </p:nvGrpSpPr>
      <p:grpSpPr>
        <a:xfrm>
          <a:off x="0" y="0"/>
          <a:ext cx="0" cy="0"/>
          <a:chOff x="0" y="0"/>
          <a:chExt cx="0" cy="0"/>
        </a:xfrm>
      </p:grpSpPr>
      <p:pic>
        <p:nvPicPr>
          <p:cNvPr id="7" name="Picture Placeholder 9" descr="Picture Placeholder 9">
            <a:extLst>
              <a:ext uri="{FF2B5EF4-FFF2-40B4-BE49-F238E27FC236}">
                <a16:creationId xmlns:a16="http://schemas.microsoft.com/office/drawing/2014/main" id="{89962E1C-E242-4060-AE9F-59BDD324ADF3}"/>
              </a:ext>
            </a:extLst>
          </p:cNvPr>
          <p:cNvPicPr>
            <a:picLocks noChangeAspect="1"/>
          </p:cNvPicPr>
          <p:nvPr userDrawn="1"/>
        </p:nvPicPr>
        <p:blipFill>
          <a:blip r:embed="rId2"/>
          <a:srcRect l="8602" t="1435" r="4497"/>
          <a:stretch>
            <a:fillRect/>
          </a:stretch>
        </p:blipFill>
        <p:spPr>
          <a:xfrm>
            <a:off x="6096001" y="0"/>
            <a:ext cx="6095999" cy="6858000"/>
          </a:xfrm>
          <a:prstGeom prst="rect">
            <a:avLst/>
          </a:prstGeom>
          <a:ln w="12700">
            <a:miter lim="400000"/>
          </a:ln>
        </p:spPr>
      </p:pic>
      <p:sp>
        <p:nvSpPr>
          <p:cNvPr id="4" name="Rectangle 19">
            <a:extLst>
              <a:ext uri="{FF2B5EF4-FFF2-40B4-BE49-F238E27FC236}">
                <a16:creationId xmlns:a16="http://schemas.microsoft.com/office/drawing/2014/main" id="{797E6401-3322-4238-A434-7F466A38E67B}"/>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4">
            <a:extLst>
              <a:ext uri="{FF2B5EF4-FFF2-40B4-BE49-F238E27FC236}">
                <a16:creationId xmlns:a16="http://schemas.microsoft.com/office/drawing/2014/main" id="{1FDA8640-7A5A-450D-92F2-770A94B73A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92326979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13_Blank">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E59C4A5-E8EE-4042-ABDF-CF37C0BCCC7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198" t="10667" r="10585" b="5781"/>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06568439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42_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AE4135-F6EA-4B19-B614-8AFF7B0C59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405" t="6564" r="7272" b="6564"/>
          <a:stretch/>
        </p:blipFill>
        <p:spPr>
          <a:xfrm>
            <a:off x="6096001" y="0"/>
            <a:ext cx="6095999"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51123048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11_Blank">
    <p:spTree>
      <p:nvGrpSpPr>
        <p:cNvPr id="1" name=""/>
        <p:cNvGrpSpPr/>
        <p:nvPr/>
      </p:nvGrpSpPr>
      <p:grpSpPr>
        <a:xfrm>
          <a:off x="0" y="0"/>
          <a:ext cx="0" cy="0"/>
          <a:chOff x="0" y="0"/>
          <a:chExt cx="0" cy="0"/>
        </a:xfrm>
      </p:grpSpPr>
      <p:pic>
        <p:nvPicPr>
          <p:cNvPr id="6" name="Picture Placeholder 25">
            <a:extLst>
              <a:ext uri="{FF2B5EF4-FFF2-40B4-BE49-F238E27FC236}">
                <a16:creationId xmlns:a16="http://schemas.microsoft.com/office/drawing/2014/main" id="{45E0B15D-BC67-4919-8A9F-7860C2F560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136" t="9345" r="11804"/>
          <a:stretch/>
        </p:blipFill>
        <p:spPr>
          <a:xfrm>
            <a:off x="6096000" y="0"/>
            <a:ext cx="6096000" cy="6858000"/>
          </a:xfrm>
          <a:prstGeom prst="rect">
            <a:avLst/>
          </a:prstGeom>
        </p:spPr>
      </p:pic>
      <p:sp>
        <p:nvSpPr>
          <p:cNvPr id="4" name="Rectangle 19">
            <a:extLst>
              <a:ext uri="{FF2B5EF4-FFF2-40B4-BE49-F238E27FC236}">
                <a16:creationId xmlns:a16="http://schemas.microsoft.com/office/drawing/2014/main" id="{167252A7-818A-4A55-B3B7-C0165582F631}"/>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BF2700B5-4E63-495B-BF45-FC32E2541C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70018244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Blue">
    <p:bg>
      <p:bgPr>
        <a:solidFill>
          <a:srgbClr val="4267B2"/>
        </a:solidFill>
        <a:effectLst/>
      </p:bgPr>
    </p:bg>
    <p:spTree>
      <p:nvGrpSpPr>
        <p:cNvPr id="1" name=""/>
        <p:cNvGrpSpPr/>
        <p:nvPr/>
      </p:nvGrpSpPr>
      <p:grpSpPr>
        <a:xfrm>
          <a:off x="0" y="0"/>
          <a:ext cx="0" cy="0"/>
          <a:chOff x="0" y="0"/>
          <a:chExt cx="0" cy="0"/>
        </a:xfrm>
      </p:grpSpPr>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17_Blank">
    <p:spTree>
      <p:nvGrpSpPr>
        <p:cNvPr id="1" name=""/>
        <p:cNvGrpSpPr/>
        <p:nvPr/>
      </p:nvGrpSpPr>
      <p:grpSpPr>
        <a:xfrm>
          <a:off x="0" y="0"/>
          <a:ext cx="0" cy="0"/>
          <a:chOff x="0" y="0"/>
          <a:chExt cx="0" cy="0"/>
        </a:xfrm>
      </p:grpSpPr>
      <p:pic>
        <p:nvPicPr>
          <p:cNvPr id="6" name="Picture Placeholder 6" descr="Picture Placeholder 6">
            <a:extLst>
              <a:ext uri="{FF2B5EF4-FFF2-40B4-BE49-F238E27FC236}">
                <a16:creationId xmlns:a16="http://schemas.microsoft.com/office/drawing/2014/main" id="{3133C3DB-57C7-42E8-A86E-025DAC0199C3}"/>
              </a:ext>
            </a:extLst>
          </p:cNvPr>
          <p:cNvPicPr>
            <a:picLocks noChangeAspect="1"/>
          </p:cNvPicPr>
          <p:nvPr userDrawn="1"/>
        </p:nvPicPr>
        <p:blipFill>
          <a:blip r:embed="rId2"/>
          <a:srcRect l="21089" t="14003" r="17276" b="20160"/>
          <a:stretch>
            <a:fillRect/>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3893039A-5246-4407-8CFF-102AF72CC9E2}"/>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C6495CCE-B037-471F-8A8C-6F062ECFE8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4039103848"/>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47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5" name="Picture Placeholder 8">
            <a:extLst>
              <a:ext uri="{FF2B5EF4-FFF2-40B4-BE49-F238E27FC236}">
                <a16:creationId xmlns:a16="http://schemas.microsoft.com/office/drawing/2014/main" id="{A39E8AA5-0338-4147-A18B-9ADC629035C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840" t="1745" r="2840" b="1745"/>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Tree>
    <p:extLst>
      <p:ext uri="{BB962C8B-B14F-4D97-AF65-F5344CB8AC3E}">
        <p14:creationId xmlns:p14="http://schemas.microsoft.com/office/powerpoint/2010/main" val="355006728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50_Blank">
    <p:spTree>
      <p:nvGrpSpPr>
        <p:cNvPr id="1" name=""/>
        <p:cNvGrpSpPr/>
        <p:nvPr/>
      </p:nvGrpSpPr>
      <p:grpSpPr>
        <a:xfrm>
          <a:off x="0" y="0"/>
          <a:ext cx="0" cy="0"/>
          <a:chOff x="0" y="0"/>
          <a:chExt cx="0" cy="0"/>
        </a:xfrm>
      </p:grpSpPr>
      <p:pic>
        <p:nvPicPr>
          <p:cNvPr id="7" name="Picture Placeholder 14">
            <a:extLst>
              <a:ext uri="{FF2B5EF4-FFF2-40B4-BE49-F238E27FC236}">
                <a16:creationId xmlns:a16="http://schemas.microsoft.com/office/drawing/2014/main" id="{FE9094A8-174A-4E68-9C95-639FE31EB43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3951" t="13828" r="13951" b="4068"/>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8" name="Picture 7">
            <a:extLst>
              <a:ext uri="{FF2B5EF4-FFF2-40B4-BE49-F238E27FC236}">
                <a16:creationId xmlns:a16="http://schemas.microsoft.com/office/drawing/2014/main" id="{64D1053D-5559-4872-8501-72461B8654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9" name="Rectangle 19">
            <a:extLst>
              <a:ext uri="{FF2B5EF4-FFF2-40B4-BE49-F238E27FC236}">
                <a16:creationId xmlns:a16="http://schemas.microsoft.com/office/drawing/2014/main" id="{7EC49CD6-8F49-4461-8D6F-9D099A0ABAB0}"/>
              </a:ext>
            </a:extLst>
          </p:cNvPr>
          <p:cNvSpPr/>
          <p:nvPr userDrawn="1"/>
        </p:nvSpPr>
        <p:spPr>
          <a:xfrm>
            <a:off x="0" y="0"/>
            <a:ext cx="6096000" cy="6858000"/>
          </a:xfrm>
          <a:prstGeom prst="rect">
            <a:avLst/>
          </a:prstGeom>
          <a:solidFill>
            <a:schemeClr val="accent4"/>
          </a:solidFill>
          <a:ln w="12700">
            <a:miter lim="400000"/>
          </a:ln>
        </p:spPr>
        <p:txBody>
          <a:bodyPr lIns="76200" tIns="76200" rIns="76200" bIns="76200" anchor="ctr"/>
          <a:lstStyle/>
          <a:p>
            <a:pPr algn="ctr" defTabSz="914418">
              <a:defRPr>
                <a:solidFill>
                  <a:srgbClr val="FFFFFF"/>
                </a:solidFill>
              </a:defRPr>
            </a:pPr>
            <a:endParaRPr dirty="0">
              <a:latin typeface="FreightSansLFPro Medium" panose="02000506030000020004" pitchFamily="2" charset="77"/>
            </a:endParaRPr>
          </a:p>
        </p:txBody>
      </p:sp>
    </p:spTree>
    <p:extLst>
      <p:ext uri="{BB962C8B-B14F-4D97-AF65-F5344CB8AC3E}">
        <p14:creationId xmlns:p14="http://schemas.microsoft.com/office/powerpoint/2010/main" val="2183116746"/>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46_Blank">
    <p:spTree>
      <p:nvGrpSpPr>
        <p:cNvPr id="1" name=""/>
        <p:cNvGrpSpPr/>
        <p:nvPr/>
      </p:nvGrpSpPr>
      <p:grpSpPr>
        <a:xfrm>
          <a:off x="0" y="0"/>
          <a:ext cx="0" cy="0"/>
          <a:chOff x="0" y="0"/>
          <a:chExt cx="0" cy="0"/>
        </a:xfrm>
      </p:grpSpPr>
      <p:pic>
        <p:nvPicPr>
          <p:cNvPr id="6" name="Picture Placeholder 4">
            <a:extLst>
              <a:ext uri="{FF2B5EF4-FFF2-40B4-BE49-F238E27FC236}">
                <a16:creationId xmlns:a16="http://schemas.microsoft.com/office/drawing/2014/main" id="{427476A5-15BB-41B9-B0B2-930E63D66CC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5231" r="12359"/>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200C6CF5-DD83-4521-AA94-851241CC4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855169086"/>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49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5" name="Picture Placeholder 20">
            <a:extLst>
              <a:ext uri="{FF2B5EF4-FFF2-40B4-BE49-F238E27FC236}">
                <a16:creationId xmlns:a16="http://schemas.microsoft.com/office/drawing/2014/main" id="{526E3AD9-AAA2-4944-88A9-09AAB0DA9F5B}"/>
              </a:ext>
            </a:extLst>
          </p:cNvPr>
          <p:cNvPicPr>
            <a:picLocks noChangeAspect="1"/>
          </p:cNvPicPr>
          <p:nvPr userDrawn="1"/>
        </p:nvPicPr>
        <p:blipFill rotWithShape="1">
          <a:blip r:embed="rId3">
            <a:extLst>
              <a:ext uri="{BEBA8EAE-BF5A-486C-A8C5-ECC9F3942E4B}">
                <a14:imgProps xmlns:a14="http://schemas.microsoft.com/office/drawing/2010/main">
                  <a14:imgLayer>
                    <a14:imgEffect>
                      <a14:brightnessContrast bright="-2000"/>
                    </a14:imgEffect>
                  </a14:imgLayer>
                </a14:imgProps>
              </a:ext>
              <a:ext uri="{28A0092B-C50C-407E-A947-70E740481C1C}">
                <a14:useLocalDpi xmlns:a14="http://schemas.microsoft.com/office/drawing/2010/main" val="0"/>
              </a:ext>
            </a:extLst>
          </a:blip>
          <a:srcRect l="1811" r="18895"/>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Tree>
    <p:extLst>
      <p:ext uri="{BB962C8B-B14F-4D97-AF65-F5344CB8AC3E}">
        <p14:creationId xmlns:p14="http://schemas.microsoft.com/office/powerpoint/2010/main" val="15111492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48_Blank">
    <p:spTree>
      <p:nvGrpSpPr>
        <p:cNvPr id="1" name=""/>
        <p:cNvGrpSpPr/>
        <p:nvPr/>
      </p:nvGrpSpPr>
      <p:grpSpPr>
        <a:xfrm>
          <a:off x="0" y="0"/>
          <a:ext cx="0" cy="0"/>
          <a:chOff x="0" y="0"/>
          <a:chExt cx="0" cy="0"/>
        </a:xfrm>
      </p:grpSpPr>
      <p:pic>
        <p:nvPicPr>
          <p:cNvPr id="5" name="Picture Placeholder 23">
            <a:extLst>
              <a:ext uri="{FF2B5EF4-FFF2-40B4-BE49-F238E27FC236}">
                <a16:creationId xmlns:a16="http://schemas.microsoft.com/office/drawing/2014/main" id="{CA589824-C381-4D7C-85D0-0A8B0C9928A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914" t="2348" b="12480"/>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313C899-34DE-4BC9-BF12-A68418FB82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866748853"/>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44_Blank">
    <p:spTree>
      <p:nvGrpSpPr>
        <p:cNvPr id="1" name=""/>
        <p:cNvGrpSpPr/>
        <p:nvPr/>
      </p:nvGrpSpPr>
      <p:grpSpPr>
        <a:xfrm>
          <a:off x="0" y="0"/>
          <a:ext cx="0" cy="0"/>
          <a:chOff x="0" y="0"/>
          <a:chExt cx="0" cy="0"/>
        </a:xfrm>
      </p:grpSpPr>
      <p:pic>
        <p:nvPicPr>
          <p:cNvPr id="6" name="Picture Placeholder 37">
            <a:extLst>
              <a:ext uri="{FF2B5EF4-FFF2-40B4-BE49-F238E27FC236}">
                <a16:creationId xmlns:a16="http://schemas.microsoft.com/office/drawing/2014/main" id="{084EBD8F-6BBB-49A6-94C2-F3C4DB57AA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479" r="-95"/>
          <a:stretch/>
        </p:blipFill>
        <p:spPr>
          <a:xfrm>
            <a:off x="6096000" y="0"/>
            <a:ext cx="6096000" cy="6916783"/>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D8C44F20-1464-44EC-BD40-6362417194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0926448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43_Blank">
    <p:spTree>
      <p:nvGrpSpPr>
        <p:cNvPr id="1" name=""/>
        <p:cNvGrpSpPr/>
        <p:nvPr/>
      </p:nvGrpSpPr>
      <p:grpSpPr>
        <a:xfrm>
          <a:off x="0" y="0"/>
          <a:ext cx="0" cy="0"/>
          <a:chOff x="0" y="0"/>
          <a:chExt cx="0" cy="0"/>
        </a:xfrm>
      </p:grpSpPr>
      <p:pic>
        <p:nvPicPr>
          <p:cNvPr id="5" name="Picture Placeholder 21">
            <a:extLst>
              <a:ext uri="{FF2B5EF4-FFF2-40B4-BE49-F238E27FC236}">
                <a16:creationId xmlns:a16="http://schemas.microsoft.com/office/drawing/2014/main" id="{1F53B7E6-983F-4921-8DA5-E06AF9087DE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656" t="2632" r="5656" b="2632"/>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251707D-1520-4B1C-BF92-885C903C92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85471434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23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402963176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16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247772412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371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38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D09C62-363C-4BCD-9936-FC608BA9272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392" t="5754" r="9395" b="2235"/>
          <a:stretch/>
        </p:blipFill>
        <p:spPr>
          <a:xfrm>
            <a:off x="6073228" y="0"/>
            <a:ext cx="6096002"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274757328"/>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34_Blank">
    <p:spTree>
      <p:nvGrpSpPr>
        <p:cNvPr id="1" name=""/>
        <p:cNvGrpSpPr/>
        <p:nvPr/>
      </p:nvGrpSpPr>
      <p:grpSpPr>
        <a:xfrm>
          <a:off x="0" y="0"/>
          <a:ext cx="0" cy="0"/>
          <a:chOff x="0" y="0"/>
          <a:chExt cx="0" cy="0"/>
        </a:xfrm>
      </p:grpSpPr>
      <p:pic>
        <p:nvPicPr>
          <p:cNvPr id="6" name="Picture Placeholder 6" descr="Picture Placeholder 6">
            <a:extLst>
              <a:ext uri="{FF2B5EF4-FFF2-40B4-BE49-F238E27FC236}">
                <a16:creationId xmlns:a16="http://schemas.microsoft.com/office/drawing/2014/main" id="{01D4C58D-216B-4C02-A3A3-BCAF83BB3D0A}"/>
              </a:ext>
            </a:extLst>
          </p:cNvPr>
          <p:cNvPicPr>
            <a:picLocks noChangeAspect="1"/>
          </p:cNvPicPr>
          <p:nvPr userDrawn="1"/>
        </p:nvPicPr>
        <p:blipFill>
          <a:blip r:embed="rId2"/>
          <a:srcRect t="66" r="8967" b="2838"/>
          <a:stretch>
            <a:fillRect/>
          </a:stretch>
        </p:blipFill>
        <p:spPr>
          <a:xfrm>
            <a:off x="6096000" y="0"/>
            <a:ext cx="6096000" cy="6857999"/>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27020181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reserve="1">
  <p:cSld name="29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621F0136-620E-4DC8-966C-CB66CAB42D5C}"/>
              </a:ext>
            </a:extLst>
          </p:cNvPr>
          <p:cNvSpPr/>
          <p:nvPr userDrawn="1"/>
        </p:nvSpPr>
        <p:spPr>
          <a:xfrm>
            <a:off x="0" y="0"/>
            <a:ext cx="6096001" cy="6858000"/>
          </a:xfrm>
          <a:prstGeom prst="rect">
            <a:avLst/>
          </a:prstGeom>
          <a:solidFill>
            <a:srgbClr val="61D836"/>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6" name="Picture Placeholder 7" descr="Picture Placeholder 7">
            <a:extLst>
              <a:ext uri="{FF2B5EF4-FFF2-40B4-BE49-F238E27FC236}">
                <a16:creationId xmlns:a16="http://schemas.microsoft.com/office/drawing/2014/main" id="{ED7F4CC4-42CB-4A2D-93FC-AC12FB83ACDC}"/>
              </a:ext>
            </a:extLst>
          </p:cNvPr>
          <p:cNvPicPr>
            <a:picLocks noChangeAspect="1"/>
          </p:cNvPicPr>
          <p:nvPr userDrawn="1"/>
        </p:nvPicPr>
        <p:blipFill>
          <a:blip r:embed="rId3"/>
          <a:srcRect l="17369" t="3911" r="13869" b="3911"/>
          <a:stretch>
            <a:fillRect/>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pic>
        <p:nvPicPr>
          <p:cNvPr id="7" name="Picture 6">
            <a:extLst>
              <a:ext uri="{FF2B5EF4-FFF2-40B4-BE49-F238E27FC236}">
                <a16:creationId xmlns:a16="http://schemas.microsoft.com/office/drawing/2014/main" id="{ED3951AD-984B-492D-872E-0877CC73A43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21960590"/>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reserve="1">
  <p:cSld name="26_Blank">
    <p:spTree>
      <p:nvGrpSpPr>
        <p:cNvPr id="1" name=""/>
        <p:cNvGrpSpPr/>
        <p:nvPr/>
      </p:nvGrpSpPr>
      <p:grpSpPr>
        <a:xfrm>
          <a:off x="0" y="0"/>
          <a:ext cx="0" cy="0"/>
          <a:chOff x="0" y="0"/>
          <a:chExt cx="0" cy="0"/>
        </a:xfrm>
      </p:grpSpPr>
      <p:pic>
        <p:nvPicPr>
          <p:cNvPr id="6" name="Picture Placeholder 8">
            <a:extLst>
              <a:ext uri="{FF2B5EF4-FFF2-40B4-BE49-F238E27FC236}">
                <a16:creationId xmlns:a16="http://schemas.microsoft.com/office/drawing/2014/main" id="{953B0B0E-14E8-413A-A4F0-55349B0810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93" r="3089" b="2934"/>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9" name="Picture 8">
            <a:extLst>
              <a:ext uri="{FF2B5EF4-FFF2-40B4-BE49-F238E27FC236}">
                <a16:creationId xmlns:a16="http://schemas.microsoft.com/office/drawing/2014/main" id="{BA4C1693-DAFF-4554-8BCD-204BA8F9AE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427359906"/>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reserve="1">
  <p:cSld name="32_Blank">
    <p:spTree>
      <p:nvGrpSpPr>
        <p:cNvPr id="1" name=""/>
        <p:cNvGrpSpPr/>
        <p:nvPr/>
      </p:nvGrpSpPr>
      <p:grpSpPr>
        <a:xfrm>
          <a:off x="0" y="0"/>
          <a:ext cx="0" cy="0"/>
          <a:chOff x="0" y="0"/>
          <a:chExt cx="0" cy="0"/>
        </a:xfrm>
      </p:grpSpPr>
      <p:pic>
        <p:nvPicPr>
          <p:cNvPr id="7" name="Picture Placeholder 4" descr="Picture Placeholder 4">
            <a:extLst>
              <a:ext uri="{FF2B5EF4-FFF2-40B4-BE49-F238E27FC236}">
                <a16:creationId xmlns:a16="http://schemas.microsoft.com/office/drawing/2014/main" id="{94CBA48E-4993-47B6-ACD3-6C205C1E7A9B}"/>
              </a:ext>
            </a:extLst>
          </p:cNvPr>
          <p:cNvPicPr>
            <a:picLocks noChangeAspect="1"/>
          </p:cNvPicPr>
          <p:nvPr userDrawn="1"/>
        </p:nvPicPr>
        <p:blipFill>
          <a:blip r:embed="rId2"/>
          <a:srcRect l="6769" t="7191" r="8072" b="17341"/>
          <a:stretch>
            <a:fillRect/>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8" name="Picture 7">
            <a:extLst>
              <a:ext uri="{FF2B5EF4-FFF2-40B4-BE49-F238E27FC236}">
                <a16:creationId xmlns:a16="http://schemas.microsoft.com/office/drawing/2014/main" id="{B5EE3F79-7E3F-4FDF-AA8A-E2CC88F7E4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744078654"/>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reserve="1">
  <p:cSld name="30_Blank">
    <p:spTree>
      <p:nvGrpSpPr>
        <p:cNvPr id="1" name=""/>
        <p:cNvGrpSpPr/>
        <p:nvPr/>
      </p:nvGrpSpPr>
      <p:grpSpPr>
        <a:xfrm>
          <a:off x="0" y="0"/>
          <a:ext cx="0" cy="0"/>
          <a:chOff x="0" y="0"/>
          <a:chExt cx="0" cy="0"/>
        </a:xfrm>
      </p:grpSpPr>
      <p:pic>
        <p:nvPicPr>
          <p:cNvPr id="6" name="Picture Placeholder 8" descr="Picture Placeholder 8">
            <a:extLst>
              <a:ext uri="{FF2B5EF4-FFF2-40B4-BE49-F238E27FC236}">
                <a16:creationId xmlns:a16="http://schemas.microsoft.com/office/drawing/2014/main" id="{9AD8F609-D693-4713-8370-84F72FF49D97}"/>
              </a:ext>
            </a:extLst>
          </p:cNvPr>
          <p:cNvPicPr>
            <a:picLocks noChangeAspect="1"/>
          </p:cNvPicPr>
          <p:nvPr userDrawn="1"/>
        </p:nvPicPr>
        <p:blipFill>
          <a:blip r:embed="rId2"/>
          <a:srcRect l="9877" t="1858" r="9325" b="7473"/>
          <a:stretch>
            <a:fillRect/>
          </a:stretch>
        </p:blipFill>
        <p:spPr>
          <a:xfrm>
            <a:off x="6096000" y="1"/>
            <a:ext cx="6096000" cy="6857999"/>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5" name="Rectangle 19">
            <a:extLst>
              <a:ext uri="{FF2B5EF4-FFF2-40B4-BE49-F238E27FC236}">
                <a16:creationId xmlns:a16="http://schemas.microsoft.com/office/drawing/2014/main" id="{9A1AFF82-2598-46D6-876B-04338954FCF7}"/>
              </a:ext>
            </a:extLst>
          </p:cNvPr>
          <p:cNvSpPr/>
          <p:nvPr userDrawn="1"/>
        </p:nvSpPr>
        <p:spPr>
          <a:xfrm>
            <a:off x="0" y="0"/>
            <a:ext cx="6096001" cy="6858000"/>
          </a:xfrm>
          <a:prstGeom prst="rect">
            <a:avLst/>
          </a:prstGeom>
          <a:solidFill>
            <a:srgbClr val="16E7CF"/>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pic>
        <p:nvPicPr>
          <p:cNvPr id="7" name="Picture 6">
            <a:extLst>
              <a:ext uri="{FF2B5EF4-FFF2-40B4-BE49-F238E27FC236}">
                <a16:creationId xmlns:a16="http://schemas.microsoft.com/office/drawing/2014/main" id="{9048F90B-E556-495F-BF10-9D31F79C9F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30040190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28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603069097"/>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52_Blank">
    <p:spTree>
      <p:nvGrpSpPr>
        <p:cNvPr id="1" name=""/>
        <p:cNvGrpSpPr/>
        <p:nvPr/>
      </p:nvGrpSpPr>
      <p:grpSpPr>
        <a:xfrm>
          <a:off x="0" y="0"/>
          <a:ext cx="0" cy="0"/>
          <a:chOff x="0" y="0"/>
          <a:chExt cx="0" cy="0"/>
        </a:xfrm>
      </p:grpSpPr>
      <p:pic>
        <p:nvPicPr>
          <p:cNvPr id="6" name="Picture Placeholder 18">
            <a:extLst>
              <a:ext uri="{FF2B5EF4-FFF2-40B4-BE49-F238E27FC236}">
                <a16:creationId xmlns:a16="http://schemas.microsoft.com/office/drawing/2014/main" id="{5007619D-6442-48B4-838B-3EE4BECEC97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732" t="7176" r="13110" b="8006"/>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3246699127"/>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39_Blank">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0E7E9255-CFED-41B5-97FF-5D53FA8FAC3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951" t="12561" r="14951" b="12561"/>
          <a:stretch/>
        </p:blipFill>
        <p:spPr>
          <a:xfrm>
            <a:off x="6096000" y="0"/>
            <a:ext cx="6096000" cy="6858000"/>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1885954275"/>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reserve="1">
  <p:cSld name="33_Blank">
    <p:spTree>
      <p:nvGrpSpPr>
        <p:cNvPr id="1" name=""/>
        <p:cNvGrpSpPr/>
        <p:nvPr/>
      </p:nvGrpSpPr>
      <p:grpSpPr>
        <a:xfrm>
          <a:off x="0" y="0"/>
          <a:ext cx="0" cy="0"/>
          <a:chOff x="0" y="0"/>
          <a:chExt cx="0" cy="0"/>
        </a:xfrm>
      </p:grpSpPr>
      <p:pic>
        <p:nvPicPr>
          <p:cNvPr id="6" name="Picture Placeholder 5" descr="Picture Placeholder 5">
            <a:extLst>
              <a:ext uri="{FF2B5EF4-FFF2-40B4-BE49-F238E27FC236}">
                <a16:creationId xmlns:a16="http://schemas.microsoft.com/office/drawing/2014/main" id="{65510419-3CDC-485A-8BAD-A3A4E416785A}"/>
              </a:ext>
            </a:extLst>
          </p:cNvPr>
          <p:cNvPicPr>
            <a:picLocks noChangeAspect="1"/>
          </p:cNvPicPr>
          <p:nvPr userDrawn="1"/>
        </p:nvPicPr>
        <p:blipFill>
          <a:blip r:embed="rId2"/>
          <a:srcRect l="25593" t="5574" r="3661" b="18616"/>
          <a:stretch>
            <a:fillRect/>
          </a:stretch>
        </p:blipFill>
        <p:spPr>
          <a:xfrm>
            <a:off x="6096000" y="0"/>
            <a:ext cx="6096000" cy="6857999"/>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5778830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Blue">
    <p:bg>
      <p:bgPr>
        <a:solidFill>
          <a:srgbClr val="4267B2"/>
        </a:solidFill>
        <a:effectLst/>
      </p:bgPr>
    </p:bg>
    <p:spTree>
      <p:nvGrpSpPr>
        <p:cNvPr id="1" name=""/>
        <p:cNvGrpSpPr/>
        <p:nvPr/>
      </p:nvGrpSpPr>
      <p:grpSpPr>
        <a:xfrm>
          <a:off x="0" y="0"/>
          <a:ext cx="0" cy="0"/>
          <a:chOff x="0" y="0"/>
          <a:chExt cx="0" cy="0"/>
        </a:xfrm>
      </p:grpSpPr>
      <p:sp>
        <p:nvSpPr>
          <p:cNvPr id="63"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trysh.png" descr="trysh.png">
            <a:extLst>
              <a:ext uri="{FF2B5EF4-FFF2-40B4-BE49-F238E27FC236}">
                <a16:creationId xmlns:a16="http://schemas.microsoft.com/office/drawing/2014/main" id="{B9447008-1C5D-4227-9736-25E1FD96B4AA}"/>
              </a:ext>
            </a:extLst>
          </p:cNvPr>
          <p:cNvPicPr>
            <a:picLocks noChangeAspect="1"/>
          </p:cNvPicPr>
          <p:nvPr userDrawn="1"/>
        </p:nvPicPr>
        <p:blipFill>
          <a:blip r:embed="rId2"/>
          <a:stretch>
            <a:fillRect/>
          </a:stretch>
        </p:blipFill>
        <p:spPr>
          <a:xfrm>
            <a:off x="6771341" y="3729248"/>
            <a:ext cx="2467846" cy="2467845"/>
          </a:xfrm>
          <a:prstGeom prst="rect">
            <a:avLst/>
          </a:prstGeom>
          <a:ln w="12700">
            <a:miter lim="400000"/>
          </a:ln>
        </p:spPr>
      </p:pic>
      <p:pic>
        <p:nvPicPr>
          <p:cNvPr id="4" name="joey.png" descr="joey.png">
            <a:extLst>
              <a:ext uri="{FF2B5EF4-FFF2-40B4-BE49-F238E27FC236}">
                <a16:creationId xmlns:a16="http://schemas.microsoft.com/office/drawing/2014/main" id="{214091EA-9B65-4FF6-8A64-CDB9734E6DBA}"/>
              </a:ext>
            </a:extLst>
          </p:cNvPr>
          <p:cNvPicPr>
            <a:picLocks noChangeAspect="1"/>
          </p:cNvPicPr>
          <p:nvPr userDrawn="1"/>
        </p:nvPicPr>
        <p:blipFill>
          <a:blip r:embed="rId3"/>
          <a:stretch>
            <a:fillRect/>
          </a:stretch>
        </p:blipFill>
        <p:spPr>
          <a:xfrm>
            <a:off x="9151838" y="1171753"/>
            <a:ext cx="2608364" cy="2608364"/>
          </a:xfrm>
          <a:prstGeom prst="rect">
            <a:avLst/>
          </a:prstGeom>
          <a:ln w="12700">
            <a:miter lim="400000"/>
          </a:ln>
        </p:spPr>
      </p:pic>
    </p:spTree>
    <p:extLst>
      <p:ext uri="{BB962C8B-B14F-4D97-AF65-F5344CB8AC3E}">
        <p14:creationId xmlns:p14="http://schemas.microsoft.com/office/powerpoint/2010/main" val="3741387129"/>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31_Blank">
    <p:spTree>
      <p:nvGrpSpPr>
        <p:cNvPr id="1" name=""/>
        <p:cNvGrpSpPr/>
        <p:nvPr/>
      </p:nvGrpSpPr>
      <p:grpSpPr>
        <a:xfrm>
          <a:off x="0" y="0"/>
          <a:ext cx="0" cy="0"/>
          <a:chOff x="0" y="0"/>
          <a:chExt cx="0" cy="0"/>
        </a:xfrm>
      </p:grpSpPr>
      <p:pic>
        <p:nvPicPr>
          <p:cNvPr id="6" name="Picture Placeholder 5" descr="Picture Placeholder 5">
            <a:extLst>
              <a:ext uri="{FF2B5EF4-FFF2-40B4-BE49-F238E27FC236}">
                <a16:creationId xmlns:a16="http://schemas.microsoft.com/office/drawing/2014/main" id="{2E4D0FDD-5809-4A3D-B35B-DF8D6B5BA4F9}"/>
              </a:ext>
            </a:extLst>
          </p:cNvPr>
          <p:cNvPicPr>
            <a:picLocks noChangeAspect="1"/>
          </p:cNvPicPr>
          <p:nvPr userDrawn="1"/>
        </p:nvPicPr>
        <p:blipFill>
          <a:blip r:embed="rId2"/>
          <a:srcRect l="11626" t="3888" r="10918" b="13377"/>
          <a:stretch>
            <a:fillRect/>
          </a:stretch>
        </p:blipFill>
        <p:spPr>
          <a:xfrm>
            <a:off x="6096000" y="0"/>
            <a:ext cx="6096000" cy="6857999"/>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2E8F6A5A-F8FB-4526-A220-A9F917FB1ECD}"/>
              </a:ext>
            </a:extLst>
          </p:cNvPr>
          <p:cNvSpPr/>
          <p:nvPr userDrawn="1"/>
        </p:nvSpPr>
        <p:spPr>
          <a:xfrm>
            <a:off x="0" y="0"/>
            <a:ext cx="6096001" cy="6858000"/>
          </a:xfrm>
          <a:prstGeom prst="rect">
            <a:avLst/>
          </a:prstGeom>
          <a:solidFill>
            <a:srgbClr val="535353"/>
          </a:solidFill>
          <a:ln w="12700">
            <a:miter lim="400000"/>
          </a:ln>
        </p:spPr>
        <p:txBody>
          <a:bodyPr lIns="35717" tIns="35717" rIns="35717" bIns="35717" anchor="ctr"/>
          <a:lstStyle/>
          <a:p>
            <a:pPr algn="ctr" defTabSz="914418">
              <a:defRPr sz="3200">
                <a:solidFill>
                  <a:srgbClr val="FFFFFF"/>
                </a:solidFill>
                <a:latin typeface="+mj-lt"/>
                <a:ea typeface="+mj-ea"/>
                <a:cs typeface="+mj-cs"/>
                <a:sym typeface="FreightSansLFPro Medium"/>
              </a:defRPr>
            </a:pPr>
            <a:endParaRPr/>
          </a:p>
        </p:txBody>
      </p:sp>
    </p:spTree>
    <p:extLst>
      <p:ext uri="{BB962C8B-B14F-4D97-AF65-F5344CB8AC3E}">
        <p14:creationId xmlns:p14="http://schemas.microsoft.com/office/powerpoint/2010/main" val="3940644235"/>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reserve="1">
  <p:cSld name="15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97B1286C-14DE-463A-8602-5D5758BDC11C}"/>
              </a:ext>
            </a:extLst>
          </p:cNvPr>
          <p:cNvSpPr/>
          <p:nvPr userDrawn="1"/>
        </p:nvSpPr>
        <p:spPr>
          <a:xfrm>
            <a:off x="0" y="0"/>
            <a:ext cx="6096002"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AF0B9C3F-A203-484F-A77B-4DB426A719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7" name="Picture Placeholder 2">
            <a:extLst>
              <a:ext uri="{FF2B5EF4-FFF2-40B4-BE49-F238E27FC236}">
                <a16:creationId xmlns:a16="http://schemas.microsoft.com/office/drawing/2014/main" id="{29462D53-55C0-4D76-8BC1-7D8FFC361CD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120" t="16863" r="19311" b="10958"/>
          <a:stretch/>
        </p:blipFill>
        <p:spPr>
          <a:xfrm>
            <a:off x="6096000" y="0"/>
            <a:ext cx="6096000" cy="6858000"/>
          </a:xfrm>
          <a:prstGeom prst="rect">
            <a:avLst/>
          </a:prstGeom>
        </p:spPr>
      </p:pic>
    </p:spTree>
    <p:extLst>
      <p:ext uri="{BB962C8B-B14F-4D97-AF65-F5344CB8AC3E}">
        <p14:creationId xmlns:p14="http://schemas.microsoft.com/office/powerpoint/2010/main" val="54034116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reserve="1">
  <p:cSld name="22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6AFC46-0BC9-4221-A39E-E24704E5812D}"/>
              </a:ext>
            </a:extLst>
          </p:cNvPr>
          <p:cNvSpPr/>
          <p:nvPr userDrawn="1"/>
        </p:nvSpPr>
        <p:spPr>
          <a:xfrm>
            <a:off x="-42863" y="0"/>
            <a:ext cx="6138865"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9947FA84-3FDC-458B-92EF-882A9ECEF7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3268" y="6088314"/>
            <a:ext cx="1681595" cy="945898"/>
          </a:xfrm>
          <a:prstGeom prst="rect">
            <a:avLst/>
          </a:prstGeom>
        </p:spPr>
      </p:pic>
      <p:pic>
        <p:nvPicPr>
          <p:cNvPr id="7" name="Picture Placeholder 9" descr="Picture Placeholder 9">
            <a:extLst>
              <a:ext uri="{FF2B5EF4-FFF2-40B4-BE49-F238E27FC236}">
                <a16:creationId xmlns:a16="http://schemas.microsoft.com/office/drawing/2014/main" id="{C7150040-6B92-403C-91D2-2AF0F67DBBA6}"/>
              </a:ext>
            </a:extLst>
          </p:cNvPr>
          <p:cNvPicPr>
            <a:picLocks noChangeAspect="1"/>
          </p:cNvPicPr>
          <p:nvPr userDrawn="1"/>
        </p:nvPicPr>
        <p:blipFill>
          <a:blip r:embed="rId3"/>
          <a:srcRect l="7281" t="3576" r="7280" b="3896"/>
          <a:stretch>
            <a:fillRect/>
          </a:stretch>
        </p:blipFill>
        <p:spPr>
          <a:xfrm>
            <a:off x="6095998" y="0"/>
            <a:ext cx="6096001" cy="6858000"/>
          </a:xfrm>
          <a:prstGeom prst="rect">
            <a:avLst/>
          </a:prstGeom>
          <a:ln w="12700">
            <a:miter lim="400000"/>
          </a:ln>
          <a:extLst>
            <a:ext uri="{C572A759-6A51-4108-AA02-DFA0A04FC94B}">
              <ma14:wrappingTextBoxFlag xmlns="" xmlns:ma14="http://schemas.microsoft.com/office/mac/drawingml/2011/main" val="1"/>
            </a:ext>
          </a:extLst>
        </p:spPr>
      </p:pic>
      <p:pic>
        <p:nvPicPr>
          <p:cNvPr id="8" name="Picture 7">
            <a:extLst>
              <a:ext uri="{FF2B5EF4-FFF2-40B4-BE49-F238E27FC236}">
                <a16:creationId xmlns:a16="http://schemas.microsoft.com/office/drawing/2014/main" id="{D637E844-A0B7-4496-8BAF-54A86D0BB0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1440899554"/>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reserve="1">
  <p:cSld name="24_Blank">
    <p:spTree>
      <p:nvGrpSpPr>
        <p:cNvPr id="1" name=""/>
        <p:cNvGrpSpPr/>
        <p:nvPr/>
      </p:nvGrpSpPr>
      <p:grpSpPr>
        <a:xfrm>
          <a:off x="0" y="0"/>
          <a:ext cx="0" cy="0"/>
          <a:chOff x="0" y="0"/>
          <a:chExt cx="0" cy="0"/>
        </a:xfrm>
      </p:grpSpPr>
      <p:pic>
        <p:nvPicPr>
          <p:cNvPr id="6" name="Picture Placeholder 3">
            <a:extLst>
              <a:ext uri="{FF2B5EF4-FFF2-40B4-BE49-F238E27FC236}">
                <a16:creationId xmlns:a16="http://schemas.microsoft.com/office/drawing/2014/main" id="{B5A3993A-8FA2-450B-96F5-5FAC54EDD5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304" t="11163" r="10336" b="5135"/>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8" name="Rectangle 19">
            <a:extLst>
              <a:ext uri="{FF2B5EF4-FFF2-40B4-BE49-F238E27FC236}">
                <a16:creationId xmlns:a16="http://schemas.microsoft.com/office/drawing/2014/main" id="{A71F940E-62DD-4015-B6E4-107ACCF8A4AC}"/>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355123871"/>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reserve="1">
  <p:cSld name="20_Blank">
    <p:spTree>
      <p:nvGrpSpPr>
        <p:cNvPr id="1" name=""/>
        <p:cNvGrpSpPr/>
        <p:nvPr/>
      </p:nvGrpSpPr>
      <p:grpSpPr>
        <a:xfrm>
          <a:off x="0" y="0"/>
          <a:ext cx="0" cy="0"/>
          <a:chOff x="0" y="0"/>
          <a:chExt cx="0" cy="0"/>
        </a:xfrm>
      </p:grpSpPr>
      <p:pic>
        <p:nvPicPr>
          <p:cNvPr id="6" name="Picture Placeholder 4">
            <a:extLst>
              <a:ext uri="{FF2B5EF4-FFF2-40B4-BE49-F238E27FC236}">
                <a16:creationId xmlns:a16="http://schemas.microsoft.com/office/drawing/2014/main" id="{348D3067-75A2-49C9-AA3D-94D81ED093C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114" t="7316" r="7968" b="7316"/>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032596161"/>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reserve="1">
  <p:cSld name="36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8B33B6FC-E646-4A2D-B3D8-1D6ED71438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8" name="Picture Placeholder 4">
            <a:extLst>
              <a:ext uri="{FF2B5EF4-FFF2-40B4-BE49-F238E27FC236}">
                <a16:creationId xmlns:a16="http://schemas.microsoft.com/office/drawing/2014/main" id="{54240F6A-5F5C-481F-A764-9C3B1C50B26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5261" r="5261"/>
          <a:stretch>
            <a:fillRect/>
          </a:stretch>
        </p:blipFill>
        <p:spPr>
          <a:xfrm>
            <a:off x="6096000" y="0"/>
            <a:ext cx="6096000" cy="6858000"/>
          </a:xfrm>
          <a:prstGeom prst="rect">
            <a:avLst/>
          </a:prstGeom>
        </p:spPr>
      </p:pic>
      <p:pic>
        <p:nvPicPr>
          <p:cNvPr id="9" name="Picture 8">
            <a:extLst>
              <a:ext uri="{FF2B5EF4-FFF2-40B4-BE49-F238E27FC236}">
                <a16:creationId xmlns:a16="http://schemas.microsoft.com/office/drawing/2014/main" id="{012CB0D4-9773-4CC2-8719-013553F66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6009" y="6191182"/>
            <a:ext cx="1681595" cy="945898"/>
          </a:xfrm>
          <a:prstGeom prst="rect">
            <a:avLst/>
          </a:prstGeom>
        </p:spPr>
      </p:pic>
    </p:spTree>
    <p:extLst>
      <p:ext uri="{BB962C8B-B14F-4D97-AF65-F5344CB8AC3E}">
        <p14:creationId xmlns:p14="http://schemas.microsoft.com/office/powerpoint/2010/main" val="2272181202"/>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reserve="1">
  <p:cSld name="25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C66970-E042-440C-8E0C-9D230EEBEDAB}"/>
              </a:ext>
            </a:extLst>
          </p:cNvPr>
          <p:cNvSpPr/>
          <p:nvPr userDrawn="1"/>
        </p:nvSpPr>
        <p:spPr>
          <a:xfrm>
            <a:off x="0" y="0"/>
            <a:ext cx="12192000" cy="6857999"/>
          </a:xfrm>
          <a:prstGeom prst="rect">
            <a:avLst/>
          </a:prstGeom>
          <a:solidFill>
            <a:srgbClr val="54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0">
              <a:lnSpc>
                <a:spcPct val="95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FreightSansLFPro"/>
              <a:ea typeface="+mn-ea"/>
              <a:cs typeface="+mn-cs"/>
              <a:sym typeface="FreightSansLFPro"/>
            </a:endParaRPr>
          </a:p>
        </p:txBody>
      </p:sp>
      <p:pic>
        <p:nvPicPr>
          <p:cNvPr id="5" name="Picture 4">
            <a:extLst>
              <a:ext uri="{FF2B5EF4-FFF2-40B4-BE49-F238E27FC236}">
                <a16:creationId xmlns:a16="http://schemas.microsoft.com/office/drawing/2014/main" id="{3E584566-A0DB-4D01-AB6F-72272F3EBCB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996"/>
          <a:stretch/>
        </p:blipFill>
        <p:spPr>
          <a:xfrm>
            <a:off x="4174706" y="1876929"/>
            <a:ext cx="3741191" cy="4981070"/>
          </a:xfrm>
          <a:prstGeom prst="rect">
            <a:avLst/>
          </a:prstGeom>
        </p:spPr>
      </p:pic>
      <p:pic>
        <p:nvPicPr>
          <p:cNvPr id="6" name="Picture 5">
            <a:extLst>
              <a:ext uri="{FF2B5EF4-FFF2-40B4-BE49-F238E27FC236}">
                <a16:creationId xmlns:a16="http://schemas.microsoft.com/office/drawing/2014/main" id="{2C159A22-EFAD-40BA-95B7-0C569B1DB3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647729820"/>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reserve="1">
  <p:cSld name="3_Blank Blue Border">
    <p:bg>
      <p:bgPr>
        <a:solidFill>
          <a:srgbClr val="4267B2"/>
        </a:solidFill>
        <a:effectLst/>
      </p:bgPr>
    </p:bg>
    <p:spTree>
      <p:nvGrpSpPr>
        <p:cNvPr id="1" name=""/>
        <p:cNvGrpSpPr/>
        <p:nvPr/>
      </p:nvGrpSpPr>
      <p:grpSpPr>
        <a:xfrm>
          <a:off x="0" y="0"/>
          <a:ext cx="0" cy="0"/>
          <a:chOff x="0" y="0"/>
          <a:chExt cx="0" cy="0"/>
        </a:xfrm>
      </p:grpSpPr>
      <p:sp>
        <p:nvSpPr>
          <p:cNvPr id="71"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Freeform 47">
            <a:extLst>
              <a:ext uri="{FF2B5EF4-FFF2-40B4-BE49-F238E27FC236}">
                <a16:creationId xmlns:a16="http://schemas.microsoft.com/office/drawing/2014/main" id="{6DC17BC3-EC66-4CA0-80EC-C99BE3BCC021}"/>
              </a:ext>
            </a:extLst>
          </p:cNvPr>
          <p:cNvSpPr/>
          <p:nvPr userDrawn="1"/>
        </p:nvSpPr>
        <p:spPr>
          <a:xfrm rot="4504916">
            <a:off x="2330184" y="-89349"/>
            <a:ext cx="143360" cy="1133996"/>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5" name="Freeform 17">
            <a:extLst>
              <a:ext uri="{FF2B5EF4-FFF2-40B4-BE49-F238E27FC236}">
                <a16:creationId xmlns:a16="http://schemas.microsoft.com/office/drawing/2014/main" id="{E06F169B-FEBF-4669-A1FF-E56AE045A5F0}"/>
              </a:ext>
            </a:extLst>
          </p:cNvPr>
          <p:cNvSpPr/>
          <p:nvPr userDrawn="1"/>
        </p:nvSpPr>
        <p:spPr>
          <a:xfrm rot="4428816">
            <a:off x="744336" y="737405"/>
            <a:ext cx="317064" cy="221208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3954696172"/>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2BA5B829-C374-4BAE-BA2C-7ED32745A6E1}"/>
              </a:ext>
            </a:extLst>
          </p:cNvPr>
          <p:cNvSpPr/>
          <p:nvPr userDrawn="1"/>
        </p:nvSpPr>
        <p:spPr>
          <a:xfrm rot="4488601">
            <a:off x="1252359" y="-392908"/>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14472471-7899-471D-8F3C-723060A3E406}"/>
              </a:ext>
            </a:extLst>
          </p:cNvPr>
          <p:cNvSpPr/>
          <p:nvPr userDrawn="1"/>
        </p:nvSpPr>
        <p:spPr>
          <a:xfrm rot="4488601">
            <a:off x="1593829" y="175162"/>
            <a:ext cx="317064" cy="2875289"/>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374893357"/>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CC73351A-D7CA-42AC-8F89-68BD16E6F89A}"/>
              </a:ext>
            </a:extLst>
          </p:cNvPr>
          <p:cNvSpPr/>
          <p:nvPr userDrawn="1"/>
        </p:nvSpPr>
        <p:spPr>
          <a:xfrm rot="4585535">
            <a:off x="3806808" y="-600415"/>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E2C63EC9-876E-4B08-9D70-4B4EB9619E2B}"/>
              </a:ext>
            </a:extLst>
          </p:cNvPr>
          <p:cNvSpPr/>
          <p:nvPr userDrawn="1"/>
        </p:nvSpPr>
        <p:spPr>
          <a:xfrm rot="4618941">
            <a:off x="1963663" y="156388"/>
            <a:ext cx="317064" cy="379806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65693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llo + editable Location">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4ECDF36E-92B4-4D8E-8DC3-DE5A59B40E49}"/>
              </a:ext>
            </a:extLst>
          </p:cNvPr>
          <p:cNvSpPr/>
          <p:nvPr userDrawn="1"/>
        </p:nvSpPr>
        <p:spPr>
          <a:xfrm>
            <a:off x="7765025" y="1133475"/>
            <a:ext cx="2217175" cy="4762500"/>
          </a:xfrm>
          <a:prstGeom prst="roundRect">
            <a:avLst>
              <a:gd name="adj" fmla="val 8334"/>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F609BCDD-811E-49D8-9D5C-5ABCD2C179D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3346"/>
          <a:stretch/>
        </p:blipFill>
        <p:spPr>
          <a:xfrm>
            <a:off x="7536160" y="908721"/>
            <a:ext cx="2592288" cy="5280914"/>
          </a:xfrm>
          <a:prstGeom prst="rect">
            <a:avLst/>
          </a:prstGeom>
        </p:spPr>
      </p:pic>
      <p:sp>
        <p:nvSpPr>
          <p:cNvPr id="7" name="Text Placeholder 2">
            <a:extLst>
              <a:ext uri="{FF2B5EF4-FFF2-40B4-BE49-F238E27FC236}">
                <a16:creationId xmlns:a16="http://schemas.microsoft.com/office/drawing/2014/main" id="{4417E55F-D73C-4211-923C-DE14A9815C07}"/>
              </a:ext>
            </a:extLst>
          </p:cNvPr>
          <p:cNvSpPr>
            <a:spLocks noGrp="1"/>
          </p:cNvSpPr>
          <p:nvPr>
            <p:ph type="body" sz="quarter" idx="10" hasCustomPrompt="1"/>
          </p:nvPr>
        </p:nvSpPr>
        <p:spPr>
          <a:xfrm>
            <a:off x="781051" y="3708399"/>
            <a:ext cx="6470650" cy="869951"/>
          </a:xfrm>
          <a:prstGeom prst="rect">
            <a:avLst/>
          </a:prstGeom>
        </p:spPr>
        <p:txBody>
          <a:bodyPr/>
          <a:lstStyle>
            <a:lvl1pPr marL="0" indent="0" algn="l">
              <a:buNone/>
              <a:defRPr sz="5400">
                <a:solidFill>
                  <a:schemeClr val="bg1"/>
                </a:solidFill>
                <a:latin typeface="Arial" panose="020B0604020202020204" pitchFamily="34" charset="0"/>
                <a:cs typeface="Arial" panose="020B0604020202020204" pitchFamily="34" charset="0"/>
              </a:defRPr>
            </a:lvl1pPr>
          </a:lstStyle>
          <a:p>
            <a:pPr lvl="0"/>
            <a:r>
              <a:rPr lang="en-US" dirty="0"/>
              <a:t>Name</a:t>
            </a:r>
          </a:p>
        </p:txBody>
      </p:sp>
      <p:sp>
        <p:nvSpPr>
          <p:cNvPr id="4" name="Text Placeholder 7">
            <a:extLst>
              <a:ext uri="{FF2B5EF4-FFF2-40B4-BE49-F238E27FC236}">
                <a16:creationId xmlns:a16="http://schemas.microsoft.com/office/drawing/2014/main" id="{72AC0150-BBFC-41E6-ABDE-E967A70ACAEA}"/>
              </a:ext>
            </a:extLst>
          </p:cNvPr>
          <p:cNvSpPr>
            <a:spLocks noGrp="1"/>
          </p:cNvSpPr>
          <p:nvPr>
            <p:ph type="body" sz="quarter" idx="11" hasCustomPrompt="1"/>
          </p:nvPr>
        </p:nvSpPr>
        <p:spPr>
          <a:xfrm>
            <a:off x="781050" y="4544281"/>
            <a:ext cx="6437311" cy="681770"/>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1600">
                <a:solidFill>
                  <a:schemeClr val="bg1"/>
                </a:solidFill>
                <a:latin typeface="Arial" panose="020B0604020202020204" pitchFamily="34" charset="0"/>
                <a:cs typeface="Arial" panose="020B0604020202020204" pitchFamily="34" charset="0"/>
              </a:defRPr>
            </a:lvl1pPr>
          </a:lstStyle>
          <a:p>
            <a:pPr lvl="0"/>
            <a:r>
              <a:rPr lang="en-AU" dirty="0"/>
              <a:t>Title</a:t>
            </a:r>
          </a:p>
        </p:txBody>
      </p:sp>
      <p:sp>
        <p:nvSpPr>
          <p:cNvPr id="3" name="Picture Placeholder 2">
            <a:extLst>
              <a:ext uri="{FF2B5EF4-FFF2-40B4-BE49-F238E27FC236}">
                <a16:creationId xmlns:a16="http://schemas.microsoft.com/office/drawing/2014/main" id="{6DFB61B8-71FE-4A74-ACFD-2A0F0EB7E846}"/>
              </a:ext>
            </a:extLst>
          </p:cNvPr>
          <p:cNvSpPr>
            <a:spLocks noGrp="1"/>
          </p:cNvSpPr>
          <p:nvPr>
            <p:ph type="pic" sz="quarter" idx="12" hasCustomPrompt="1"/>
          </p:nvPr>
        </p:nvSpPr>
        <p:spPr>
          <a:xfrm>
            <a:off x="7772400" y="1149350"/>
            <a:ext cx="2181225" cy="4730750"/>
          </a:xfrm>
          <a:prstGeom prst="roundRect">
            <a:avLst>
              <a:gd name="adj" fmla="val 11063"/>
            </a:avLst>
          </a:prstGeom>
          <a:pattFill prst="wdDnDiag">
            <a:fgClr>
              <a:schemeClr val="bg2"/>
            </a:fgClr>
            <a:bgClr>
              <a:schemeClr val="bg1"/>
            </a:bgClr>
          </a:pattFill>
        </p:spPr>
        <p:txBody>
          <a:bodyPr anchor="ctr"/>
          <a:lstStyle>
            <a:lvl1pPr marL="0" indent="0" algn="ctr">
              <a:buNone/>
              <a:defRPr sz="1600"/>
            </a:lvl1pPr>
          </a:lstStyle>
          <a:p>
            <a:r>
              <a:rPr lang="en-AU" dirty="0"/>
              <a:t>Click to add</a:t>
            </a:r>
          </a:p>
        </p:txBody>
      </p:sp>
      <p:pic>
        <p:nvPicPr>
          <p:cNvPr id="9" name="Picture 8">
            <a:extLst>
              <a:ext uri="{FF2B5EF4-FFF2-40B4-BE49-F238E27FC236}">
                <a16:creationId xmlns:a16="http://schemas.microsoft.com/office/drawing/2014/main" id="{F6FB5C9F-8004-4DA8-9F5D-D6B72277C3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88042"/>
          <a:stretch/>
        </p:blipFill>
        <p:spPr>
          <a:xfrm>
            <a:off x="7536160" y="855690"/>
            <a:ext cx="2592288" cy="487460"/>
          </a:xfrm>
          <a:prstGeom prst="rect">
            <a:avLst/>
          </a:prstGeom>
        </p:spPr>
      </p:pic>
    </p:spTree>
    <p:extLst>
      <p:ext uri="{BB962C8B-B14F-4D97-AF65-F5344CB8AC3E}">
        <p14:creationId xmlns:p14="http://schemas.microsoft.com/office/powerpoint/2010/main" val="16353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272555178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27_Blank">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F00CEB5-322C-460C-967E-A431DC82883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291" t="6864" r="12076" b="7237"/>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083D6DB2-4362-4662-B178-4A0693283022}"/>
              </a:ext>
            </a:extLst>
          </p:cNvPr>
          <p:cNvSpPr/>
          <p:nvPr userDrawn="1"/>
        </p:nvSpPr>
        <p:spPr>
          <a:xfrm>
            <a:off x="0" y="0"/>
            <a:ext cx="6096000" cy="6858000"/>
          </a:xfrm>
          <a:prstGeom prst="rect">
            <a:avLst/>
          </a:prstGeom>
          <a:solidFill>
            <a:srgbClr val="4267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13641150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8_Blank">
    <p:spTree>
      <p:nvGrpSpPr>
        <p:cNvPr id="1" name=""/>
        <p:cNvGrpSpPr/>
        <p:nvPr/>
      </p:nvGrpSpPr>
      <p:grpSpPr>
        <a:xfrm>
          <a:off x="0" y="0"/>
          <a:ext cx="0" cy="0"/>
          <a:chOff x="0" y="0"/>
          <a:chExt cx="0" cy="0"/>
        </a:xfrm>
      </p:grpSpPr>
      <p:pic>
        <p:nvPicPr>
          <p:cNvPr id="5" name="Picture Placeholder 10" descr="Picture Placeholder 10">
            <a:extLst>
              <a:ext uri="{FF2B5EF4-FFF2-40B4-BE49-F238E27FC236}">
                <a16:creationId xmlns:a16="http://schemas.microsoft.com/office/drawing/2014/main" id="{CD6B064C-6D7D-42EA-8C84-81DC69651115}"/>
              </a:ext>
            </a:extLst>
          </p:cNvPr>
          <p:cNvPicPr>
            <a:picLocks noChangeAspect="1"/>
          </p:cNvPicPr>
          <p:nvPr userDrawn="1"/>
        </p:nvPicPr>
        <p:blipFill>
          <a:blip r:embed="rId2"/>
          <a:srcRect l="626" r="3285" b="7141"/>
          <a:stretch>
            <a:fillRect/>
          </a:stretch>
        </p:blipFill>
        <p:spPr>
          <a:xfrm>
            <a:off x="6095997" y="5840"/>
            <a:ext cx="6096003" cy="6867525"/>
          </a:xfrm>
          <a:prstGeom prst="rect">
            <a:avLst/>
          </a:prstGeom>
          <a:ln w="12700">
            <a:miter lim="400000"/>
          </a:ln>
          <a:extLst>
            <a:ext uri="{C572A759-6A51-4108-AA02-DFA0A04FC94B}">
              <ma14:wrappingTextBoxFlag xmlns="" xmlns:ma14="http://schemas.microsoft.com/office/mac/drawingml/2011/main"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56EBF82C-886E-4E46-B140-6C7D4BA4ACE1}"/>
              </a:ext>
            </a:extLst>
          </p:cNvPr>
          <p:cNvSpPr/>
          <p:nvPr userDrawn="1"/>
        </p:nvSpPr>
        <p:spPr>
          <a:xfrm>
            <a:off x="-6" y="-9526"/>
            <a:ext cx="6096003" cy="6867525"/>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2782F50B-25B2-4791-8A04-859D20C22C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256205450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14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F11807CD-174F-4BA7-805C-9BC68ACCF9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7" name="Picture Placeholder 8" descr="Picture Placeholder 8">
            <a:extLst>
              <a:ext uri="{FF2B5EF4-FFF2-40B4-BE49-F238E27FC236}">
                <a16:creationId xmlns:a16="http://schemas.microsoft.com/office/drawing/2014/main" id="{F2ABFD5C-FB16-4B28-8794-BDEFBE9787F3}"/>
              </a:ext>
            </a:extLst>
          </p:cNvPr>
          <p:cNvPicPr>
            <a:picLocks noChangeAspect="1"/>
          </p:cNvPicPr>
          <p:nvPr userDrawn="1"/>
        </p:nvPicPr>
        <p:blipFill>
          <a:blip r:embed="rId3"/>
          <a:srcRect l="7180" t="9684" r="7180" b="1351"/>
          <a:stretch>
            <a:fillRect/>
          </a:stretch>
        </p:blipFill>
        <p:spPr>
          <a:xfrm>
            <a:off x="6096002" y="5840"/>
            <a:ext cx="6095998" cy="6852159"/>
          </a:xfrm>
          <a:prstGeom prst="rect">
            <a:avLst/>
          </a:prstGeom>
          <a:ln w="12700">
            <a:miter lim="400000"/>
          </a:ln>
          <a:extLst>
            <a:ext uri="{C572A759-6A51-4108-AA02-DFA0A04FC94B}">
              <ma14:wrappingTextBoxFlag xmlns="" xmlns:ma14="http://schemas.microsoft.com/office/mac/drawingml/2011/main" val="1"/>
            </a:ext>
          </a:extLst>
        </p:spPr>
      </p:pic>
      <p:pic>
        <p:nvPicPr>
          <p:cNvPr id="8" name="Picture 7">
            <a:extLst>
              <a:ext uri="{FF2B5EF4-FFF2-40B4-BE49-F238E27FC236}">
                <a16:creationId xmlns:a16="http://schemas.microsoft.com/office/drawing/2014/main" id="{C69E8185-ACB7-436E-BD40-A18EDD3AB9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
        <p:nvSpPr>
          <p:cNvPr id="11" name="Rectangle 10">
            <a:extLst>
              <a:ext uri="{FF2B5EF4-FFF2-40B4-BE49-F238E27FC236}">
                <a16:creationId xmlns:a16="http://schemas.microsoft.com/office/drawing/2014/main" id="{EA351866-DBB7-4BAD-A028-08274F161893}"/>
              </a:ext>
            </a:extLst>
          </p:cNvPr>
          <p:cNvSpPr/>
          <p:nvPr userDrawn="1"/>
        </p:nvSpPr>
        <p:spPr>
          <a:xfrm>
            <a:off x="0" y="0"/>
            <a:ext cx="6096002" cy="6858000"/>
          </a:xfrm>
          <a:prstGeom prst="rect">
            <a:avLst/>
          </a:prstGeom>
          <a:solidFill>
            <a:srgbClr val="7030A0"/>
          </a:solidFill>
          <a:ln w="25400" cap="flat">
            <a:solidFill>
              <a:srgbClr val="7030A0"/>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2395827886"/>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9" Type="http://schemas.openxmlformats.org/officeDocument/2006/relationships/slideLayout" Target="../slideLayouts/slideLayout44.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42" Type="http://schemas.openxmlformats.org/officeDocument/2006/relationships/slideLayout" Target="../slideLayouts/slideLayout47.xml"/><Relationship Id="rId7" Type="http://schemas.openxmlformats.org/officeDocument/2006/relationships/slideLayout" Target="../slideLayouts/slideLayout1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slideLayout" Target="../slideLayouts/slideLayout45.xml"/><Relationship Id="rId45" Type="http://schemas.openxmlformats.org/officeDocument/2006/relationships/theme" Target="../theme/theme5.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4" Type="http://schemas.openxmlformats.org/officeDocument/2006/relationships/slideLayout" Target="../slideLayouts/slideLayout49.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43" Type="http://schemas.openxmlformats.org/officeDocument/2006/relationships/slideLayout" Target="../slideLayouts/slideLayout48.xml"/><Relationship Id="rId8" Type="http://schemas.openxmlformats.org/officeDocument/2006/relationships/slideLayout" Target="../slideLayouts/slideLayout13.xml"/><Relationship Id="rId3" Type="http://schemas.openxmlformats.org/officeDocument/2006/relationships/slideLayout" Target="../slideLayouts/slideLayout8.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46" Type="http://schemas.openxmlformats.org/officeDocument/2006/relationships/image" Target="../media/image1.png"/><Relationship Id="rId20" Type="http://schemas.openxmlformats.org/officeDocument/2006/relationships/slideLayout" Target="../slideLayouts/slideLayout25.xml"/><Relationship Id="rId4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09600" y="274637"/>
            <a:ext cx="10972800" cy="13255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r>
              <a:t>Title Text</a:t>
            </a:r>
          </a:p>
        </p:txBody>
      </p:sp>
      <p:sp>
        <p:nvSpPr>
          <p:cNvPr id="3"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892800" y="5988050"/>
            <a:ext cx="2844800" cy="368301"/>
          </a:xfrm>
          <a:prstGeom prst="rect">
            <a:avLst/>
          </a:prstGeom>
          <a:ln w="12700">
            <a:miter lim="400000"/>
          </a:ln>
        </p:spPr>
        <p:txBody>
          <a:bodyPr wrap="none" lIns="0" tIns="0" rIns="0" bIns="0" anchor="b">
            <a:spAutoFit/>
          </a:bodyPr>
          <a:lstStyle>
            <a:lvl1pPr algn="r">
              <a:defRPr sz="1000">
                <a:solidFill>
                  <a:srgbClr val="595959"/>
                </a:solidFill>
                <a:latin typeface="+mj-lt"/>
                <a:ea typeface="+mj-ea"/>
                <a:cs typeface="+mj-cs"/>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7140EFE8-1C65-4E7D-9050-DE3608B61BE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29696" y="5658678"/>
            <a:ext cx="1681595" cy="945898"/>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4" r:id="rId2"/>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mj-lt"/>
          <a:ea typeface="+mj-ea"/>
          <a:cs typeface="+mj-cs"/>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mj-lt"/>
          <a:ea typeface="+mj-ea"/>
          <a:cs typeface="+mj-cs"/>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8452" y="344010"/>
            <a:ext cx="11055096" cy="501651"/>
          </a:xfrm>
          <a:prstGeom prst="rect">
            <a:avLst/>
          </a:prstGeom>
        </p:spPr>
        <p:txBody>
          <a:bodyPr vert="horz" wrap="square" lIns="0" tIns="0" rIns="9144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567758" y="1534438"/>
            <a:ext cx="11056484" cy="4809996"/>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p:ph type="ftr" sz="quarter" idx="3"/>
          </p:nvPr>
        </p:nvSpPr>
        <p:spPr>
          <a:xfrm>
            <a:off x="567758" y="6481611"/>
            <a:ext cx="9998734" cy="246888"/>
          </a:xfrm>
          <a:prstGeom prst="rect">
            <a:avLst/>
          </a:prstGeom>
        </p:spPr>
        <p:txBody>
          <a:bodyPr vert="horz" wrap="none" lIns="0" tIns="0" rIns="0" bIns="0" rtlCol="0" anchor="b"/>
          <a:lstStyle>
            <a:lvl1pPr algn="l">
              <a:defRPr sz="1000" b="0" i="0">
                <a:solidFill>
                  <a:srgbClr val="595959"/>
                </a:solidFill>
                <a:latin typeface="FreightSansLFPro Medium" panose="02000506030000020004" pitchFamily="2" charset="77"/>
              </a:defRPr>
            </a:lvl1pPr>
          </a:lstStyle>
          <a:p>
            <a:endParaRPr lang="en-US" dirty="0"/>
          </a:p>
        </p:txBody>
      </p:sp>
      <p:sp>
        <p:nvSpPr>
          <p:cNvPr id="7" name="Slide Number Placeholder 6"/>
          <p:cNvSpPr>
            <a:spLocks noGrp="1"/>
          </p:cNvSpPr>
          <p:nvPr>
            <p:ph type="sldNum" sz="quarter" idx="4"/>
          </p:nvPr>
        </p:nvSpPr>
        <p:spPr>
          <a:xfrm>
            <a:off x="10997565" y="6481611"/>
            <a:ext cx="621505" cy="244475"/>
          </a:xfrm>
          <a:prstGeom prst="rect">
            <a:avLst/>
          </a:prstGeom>
        </p:spPr>
        <p:txBody>
          <a:bodyPr vert="horz" wrap="none" lIns="0" tIns="0" rIns="0" bIns="0" rtlCol="0" anchor="b"/>
          <a:lstStyle>
            <a:lvl1pPr algn="r">
              <a:defRPr sz="1000" b="0" i="0">
                <a:solidFill>
                  <a:srgbClr val="595959"/>
                </a:solidFill>
                <a:latin typeface="FreightSansLFPro Medium" panose="02000506030000020004" pitchFamily="2" charset="77"/>
              </a:defRPr>
            </a:lvl1pPr>
          </a:lstStyle>
          <a:p>
            <a:fld id="{86CB4B4D-7CA3-9044-876B-883B54F8677D}" type="slidenum">
              <a:rPr lang="en-GB" smtClean="0"/>
              <a:pPr/>
              <a:t>‹#›</a:t>
            </a:fld>
            <a:endParaRPr lang="en-GB" dirty="0"/>
          </a:p>
        </p:txBody>
      </p:sp>
      <p:sp>
        <p:nvSpPr>
          <p:cNvPr id="8" name="Date Placeholder 3"/>
          <p:cNvSpPr>
            <a:spLocks noGrp="1"/>
          </p:cNvSpPr>
          <p:nvPr>
            <p:ph type="dt" sz="half" idx="2"/>
          </p:nvPr>
        </p:nvSpPr>
        <p:spPr>
          <a:xfrm>
            <a:off x="0" y="6908460"/>
            <a:ext cx="71438" cy="45719"/>
          </a:xfrm>
          <a:prstGeom prst="rect">
            <a:avLst/>
          </a:prstGeom>
        </p:spPr>
        <p:txBody>
          <a:bodyPr wrap="none" lIns="0" tIns="0" rIns="0" bIns="0"/>
          <a:lstStyle>
            <a:lvl1pPr>
              <a:defRPr sz="100" b="0" i="0">
                <a:solidFill>
                  <a:schemeClr val="tx1">
                    <a:alpha val="0"/>
                  </a:schemeClr>
                </a:solidFill>
                <a:latin typeface="FreightSansLFPro Medium" panose="02000506030000020004" pitchFamily="2" charset="77"/>
              </a:defRPr>
            </a:lvl1pPr>
          </a:lstStyle>
          <a:p>
            <a:fld id="{BF8BE9DD-8235-4F93-9709-86819E3591DC}" type="datetime1">
              <a:rPr lang="en-US" smtClean="0"/>
              <a:pPr/>
              <a:t>11/15/2019</a:t>
            </a:fld>
            <a:endParaRPr lang="en-US" dirty="0"/>
          </a:p>
        </p:txBody>
      </p:sp>
    </p:spTree>
    <p:extLst>
      <p:ext uri="{BB962C8B-B14F-4D97-AF65-F5344CB8AC3E}">
        <p14:creationId xmlns:p14="http://schemas.microsoft.com/office/powerpoint/2010/main" val="2852785821"/>
      </p:ext>
    </p:extLst>
  </p:cSld>
  <p:clrMap bg1="lt1" tx1="dk1" bg2="lt2" tx2="dk2" accent1="accent1" accent2="accent2" accent3="accent3" accent4="accent4" accent5="accent5" accent6="accent6" hlink="hlink" folHlink="folHlink"/>
  <p:sldLayoutIdLst>
    <p:sldLayoutId id="2147483756"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8000"/>
        </a:lnSpc>
        <a:spcBef>
          <a:spcPct val="0"/>
        </a:spcBef>
        <a:buNone/>
        <a:defRPr sz="3400" b="0" i="0" kern="1200">
          <a:solidFill>
            <a:schemeClr val="tx1"/>
          </a:solidFill>
          <a:latin typeface="FreightSansLFPro Medium" panose="02000506030000020004" pitchFamily="2" charset="77"/>
          <a:ea typeface="+mj-ea"/>
          <a:cs typeface="+mj-cs"/>
        </a:defRPr>
      </a:lvl1pPr>
    </p:titleStyle>
    <p:bodyStyle>
      <a:lvl1pPr marL="174625" indent="-174625" algn="l" defTabSz="914400" rtl="0" eaLnBrk="1" latinLnBrk="0" hangingPunct="1">
        <a:lnSpc>
          <a:spcPct val="94000"/>
        </a:lnSpc>
        <a:spcBef>
          <a:spcPts val="800"/>
        </a:spcBef>
        <a:spcAft>
          <a:spcPts val="400"/>
        </a:spcAft>
        <a:buClr>
          <a:schemeClr val="accent1"/>
        </a:buClr>
        <a:buSzPct val="70000"/>
        <a:buFont typeface="Arial" panose="020B0604020202020204" pitchFamily="34" charset="0"/>
        <a:buChar char="•"/>
        <a:defRPr sz="1600" b="0" i="0" kern="1200">
          <a:solidFill>
            <a:schemeClr val="tx1">
              <a:lumMod val="65000"/>
              <a:lumOff val="35000"/>
            </a:schemeClr>
          </a:solidFill>
          <a:latin typeface="FreightSansLFPro Medium" panose="02000506030000020004" pitchFamily="2" charset="77"/>
          <a:ea typeface="+mn-ea"/>
          <a:cs typeface="+mn-cs"/>
        </a:defRPr>
      </a:lvl1pPr>
      <a:lvl2pPr marL="342900" indent="-168275" algn="l" defTabSz="914400" rtl="0" eaLnBrk="1" latinLnBrk="0" hangingPunct="1">
        <a:lnSpc>
          <a:spcPct val="94000"/>
        </a:lnSpc>
        <a:spcBef>
          <a:spcPts val="600"/>
        </a:spcBef>
        <a:spcAft>
          <a:spcPts val="400"/>
        </a:spcAft>
        <a:buClr>
          <a:schemeClr val="tx1">
            <a:lumMod val="65000"/>
            <a:lumOff val="35000"/>
          </a:schemeClr>
        </a:buClr>
        <a:buSzPct val="70000"/>
        <a:buFont typeface="FreightSansLFPro Lig" panose="02000506030000020004" pitchFamily="50" charset="0"/>
        <a:buChar char="–"/>
        <a:defRPr sz="1600" b="0" i="0" kern="1200">
          <a:solidFill>
            <a:schemeClr val="tx1">
              <a:lumMod val="65000"/>
              <a:lumOff val="35000"/>
            </a:schemeClr>
          </a:solidFill>
          <a:latin typeface="FreightSansLFPro Medium" panose="02000506030000020004" pitchFamily="2" charset="77"/>
          <a:ea typeface="+mn-ea"/>
          <a:cs typeface="+mn-cs"/>
        </a:defRPr>
      </a:lvl2pPr>
      <a:lvl3pPr marL="514350" indent="-171450" algn="l" defTabSz="914400" rtl="0" eaLnBrk="1" latinLnBrk="0" hangingPunct="1">
        <a:lnSpc>
          <a:spcPct val="94000"/>
        </a:lnSpc>
        <a:spcBef>
          <a:spcPts val="600"/>
        </a:spcBef>
        <a:spcAft>
          <a:spcPts val="400"/>
        </a:spcAft>
        <a:buClr>
          <a:schemeClr val="tx1">
            <a:lumMod val="65000"/>
            <a:lumOff val="35000"/>
          </a:schemeClr>
        </a:buClr>
        <a:buSzPct val="60000"/>
        <a:buFont typeface="FreightSansLFPro Lig" panose="02000506030000020004" pitchFamily="50" charset="0"/>
        <a:buChar char="–"/>
        <a:defRPr sz="1400" b="0" i="0" kern="1200">
          <a:solidFill>
            <a:schemeClr val="tx1">
              <a:lumMod val="65000"/>
              <a:lumOff val="35000"/>
            </a:schemeClr>
          </a:solidFill>
          <a:latin typeface="FreightSansLFPro Medium" panose="02000506030000020004" pitchFamily="2" charset="77"/>
          <a:ea typeface="+mn-ea"/>
          <a:cs typeface="+mn-cs"/>
        </a:defRPr>
      </a:lvl3pPr>
      <a:lvl4pPr marL="0" indent="0" algn="l" defTabSz="914400" rtl="0" eaLnBrk="1" latinLnBrk="0" hangingPunct="1">
        <a:lnSpc>
          <a:spcPct val="89000"/>
        </a:lnSpc>
        <a:spcBef>
          <a:spcPts val="500"/>
        </a:spcBef>
        <a:spcAft>
          <a:spcPts val="1400"/>
        </a:spcAft>
        <a:buSzPct val="80000"/>
        <a:buFont typeface="Arial" panose="020B0604020202020204" pitchFamily="34" charset="0"/>
        <a:buChar char="​"/>
        <a:tabLst>
          <a:tab pos="403225" algn="l"/>
        </a:tabLst>
        <a:defRPr sz="3400" b="0" i="0" kern="1200" baseline="0">
          <a:solidFill>
            <a:schemeClr val="tx1"/>
          </a:solidFill>
          <a:latin typeface="FreightSansLFPro Medium" panose="02000506030000020004" pitchFamily="2" charset="77"/>
          <a:ea typeface="+mn-ea"/>
          <a:cs typeface="+mn-cs"/>
        </a:defRPr>
      </a:lvl4pPr>
      <a:lvl5pPr marL="0" indent="0" algn="l" defTabSz="914400" rtl="0" eaLnBrk="1" latinLnBrk="0" hangingPunct="1">
        <a:lnSpc>
          <a:spcPct val="95000"/>
        </a:lnSpc>
        <a:spcBef>
          <a:spcPts val="0"/>
        </a:spcBef>
        <a:buSzPct val="80000"/>
        <a:buFont typeface="Arial" panose="020B0604020202020204" pitchFamily="34" charset="0"/>
        <a:buChar char="​"/>
        <a:defRPr sz="2100" b="0" i="0" kern="1200" baseline="0">
          <a:solidFill>
            <a:schemeClr val="tx1"/>
          </a:solidFill>
          <a:latin typeface="FreightSansLFPro Medium" panose="02000506030000020004" pitchFamily="2" charset="77"/>
          <a:ea typeface="+mn-ea"/>
          <a:cs typeface="+mn-cs"/>
        </a:defRPr>
      </a:lvl5pPr>
      <a:lvl6pPr marL="0" indent="0" algn="l" defTabSz="914400" rtl="0" eaLnBrk="1" latinLnBrk="0" hangingPunct="1">
        <a:lnSpc>
          <a:spcPct val="94000"/>
        </a:lnSpc>
        <a:spcBef>
          <a:spcPts val="0"/>
        </a:spcBef>
        <a:spcAft>
          <a:spcPts val="800"/>
        </a:spcAft>
        <a:buFont typeface="Arial" panose="020B0604020202020204" pitchFamily="34" charset="0"/>
        <a:buChar char="​"/>
        <a:defRPr sz="1600" kern="1200">
          <a:solidFill>
            <a:schemeClr val="tx1"/>
          </a:solidFill>
          <a:latin typeface="FreightSansLFPro Med" panose="02000606030000020004" pitchFamily="50" charset="0"/>
          <a:ea typeface="+mn-ea"/>
          <a:cs typeface="+mn-cs"/>
        </a:defRPr>
      </a:lvl6pPr>
      <a:lvl7pPr marL="0" indent="0" algn="l" defTabSz="914400" rtl="0" eaLnBrk="1" latinLnBrk="0" hangingPunct="1">
        <a:lnSpc>
          <a:spcPct val="94000"/>
        </a:lnSpc>
        <a:spcBef>
          <a:spcPts val="500"/>
        </a:spcBef>
        <a:buFont typeface="Arial" panose="020B0604020202020204" pitchFamily="34" charset="0"/>
        <a:buChar char="​"/>
        <a:defRPr sz="1600" kern="1200">
          <a:solidFill>
            <a:schemeClr val="tx1">
              <a:lumMod val="65000"/>
              <a:lumOff val="35000"/>
            </a:schemeClr>
          </a:solidFill>
          <a:latin typeface="+mj-lt"/>
          <a:ea typeface="+mn-ea"/>
          <a:cs typeface="+mn-cs"/>
        </a:defRPr>
      </a:lvl7pPr>
      <a:lvl8pPr marL="0" indent="0" algn="l" defTabSz="914400" rtl="0" eaLnBrk="1" latinLnBrk="0" hangingPunct="1">
        <a:lnSpc>
          <a:spcPct val="107000"/>
        </a:lnSpc>
        <a:spcBef>
          <a:spcPts val="1600"/>
        </a:spcBef>
        <a:spcAft>
          <a:spcPts val="600"/>
        </a:spcAft>
        <a:buFont typeface="Arial" panose="020B0604020202020204" pitchFamily="34" charset="0"/>
        <a:buChar char="​"/>
        <a:defRPr sz="1400" b="0" kern="1200" cap="all" spc="300" baseline="0">
          <a:solidFill>
            <a:schemeClr val="accent1"/>
          </a:solidFill>
          <a:latin typeface="FreightSansLFPro Med" panose="02000606030000020004" pitchFamily="50" charset="0"/>
          <a:ea typeface="+mn-ea"/>
          <a:cs typeface="+mn-cs"/>
        </a:defRPr>
      </a:lvl8pPr>
      <a:lvl9pPr marL="0" indent="0" algn="l" defTabSz="914400" rtl="0" eaLnBrk="1" latinLnBrk="0" hangingPunct="1">
        <a:lnSpc>
          <a:spcPct val="50000"/>
        </a:lnSpc>
        <a:spcBef>
          <a:spcPts val="3000"/>
        </a:spcBef>
        <a:spcAft>
          <a:spcPts val="0"/>
        </a:spcAft>
        <a:buFont typeface="Arial" panose="020B0604020202020204" pitchFamily="34" charset="0"/>
        <a:buChar char="​"/>
        <a:defRPr sz="8900" kern="1200" spc="-300">
          <a:solidFill>
            <a:schemeClr val="accent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guide id="5" orient="horz" pos="210">
          <p15:clr>
            <a:srgbClr val="F26B43"/>
          </p15:clr>
        </p15:guide>
        <p15:guide id="6" orient="horz" pos="4110">
          <p15:clr>
            <a:srgbClr val="F26B43"/>
          </p15:clr>
        </p15:guide>
        <p15:guide id="7" pos="189">
          <p15:clr>
            <a:srgbClr val="F26B43"/>
          </p15:clr>
        </p15:guide>
        <p15:guide id="8" pos="7491">
          <p15:clr>
            <a:srgbClr val="F26B43"/>
          </p15:clr>
        </p15:guide>
        <p15:guide id="9" pos="2003">
          <p15:clr>
            <a:srgbClr val="F26B43"/>
          </p15:clr>
        </p15:guide>
        <p15:guide id="10" pos="567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567757" y="1534438"/>
            <a:ext cx="11056487" cy="480999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568451" y="344010"/>
            <a:ext cx="11055098" cy="5016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4" name="Slide Number"/>
          <p:cNvSpPr txBox="1">
            <a:spLocks noGrp="1"/>
          </p:cNvSpPr>
          <p:nvPr>
            <p:ph type="sldNum" sz="quarter" idx="2"/>
          </p:nvPr>
        </p:nvSpPr>
        <p:spPr>
          <a:xfrm>
            <a:off x="11479369" y="6566828"/>
            <a:ext cx="139701" cy="159259"/>
          </a:xfrm>
          <a:prstGeom prst="rect">
            <a:avLst/>
          </a:prstGeom>
          <a:ln w="12700">
            <a:miter lim="400000"/>
          </a:ln>
        </p:spPr>
        <p:txBody>
          <a:bodyPr wrap="none" lIns="0" tIns="0" rIns="0" bIns="0" anchor="b">
            <a:spAutoFit/>
          </a:bodyPr>
          <a:lstStyle>
            <a:lvl1pPr algn="r">
              <a:defRPr sz="1000">
                <a:solidFill>
                  <a:srgbClr val="595959"/>
                </a:solidFill>
                <a:latin typeface="FreightSansLFPro Medium"/>
                <a:ea typeface="FreightSansLFPro Medium"/>
                <a:cs typeface="FreightSansLFPro Medium"/>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909450E9-A7EE-40A5-852F-EC3AB38EFB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29696" y="5658678"/>
            <a:ext cx="1681595" cy="945898"/>
          </a:xfrm>
          <a:prstGeom prst="rect">
            <a:avLst/>
          </a:prstGeom>
        </p:spPr>
      </p:pic>
    </p:spTree>
    <p:extLst>
      <p:ext uri="{BB962C8B-B14F-4D97-AF65-F5344CB8AC3E}">
        <p14:creationId xmlns:p14="http://schemas.microsoft.com/office/powerpoint/2010/main" val="3009267341"/>
      </p:ext>
    </p:extLst>
  </p:cSld>
  <p:clrMap bg1="lt1" tx1="dk1" bg2="lt2" tx2="dk2" accent1="accent1" accent2="accent2" accent3="accent3" accent4="accent4" accent5="accent5" accent6="accent6" hlink="hlink" folHlink="folHlink"/>
  <p:sldLayoutIdLst>
    <p:sldLayoutId id="2147483704" r:id="rId1"/>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4267B2"/>
        </a:solidFill>
        <a:effectLst/>
      </p:bgPr>
    </p:bg>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D60B280B-5DF4-4CDB-94AC-B8BE47FA5FCC}"/>
              </a:ext>
            </a:extLst>
          </p:cNvPr>
          <p:cNvSpPr>
            <a:spLocks noChangeAspect="1" noChangeArrowheads="1" noTextEdit="1"/>
          </p:cNvSpPr>
          <p:nvPr userDrawn="1"/>
        </p:nvSpPr>
        <p:spPr bwMode="auto">
          <a:xfrm>
            <a:off x="566738" y="650875"/>
            <a:ext cx="3700462"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15" name="Picture 14">
            <a:extLst>
              <a:ext uri="{FF2B5EF4-FFF2-40B4-BE49-F238E27FC236}">
                <a16:creationId xmlns:a16="http://schemas.microsoft.com/office/drawing/2014/main" id="{A4146D76-9268-43DF-B7BA-ECC3D2F3990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98144" y="5818069"/>
            <a:ext cx="1681595" cy="945898"/>
          </a:xfrm>
          <a:prstGeom prst="rect">
            <a:avLst/>
          </a:prstGeom>
        </p:spPr>
      </p:pic>
      <p:grpSp>
        <p:nvGrpSpPr>
          <p:cNvPr id="18" name="Group 17">
            <a:extLst>
              <a:ext uri="{FF2B5EF4-FFF2-40B4-BE49-F238E27FC236}">
                <a16:creationId xmlns:a16="http://schemas.microsoft.com/office/drawing/2014/main" id="{9472AA47-1017-4A60-A021-14356729BC74}"/>
              </a:ext>
            </a:extLst>
          </p:cNvPr>
          <p:cNvGrpSpPr/>
          <p:nvPr userDrawn="1"/>
        </p:nvGrpSpPr>
        <p:grpSpPr>
          <a:xfrm>
            <a:off x="235043" y="1386326"/>
            <a:ext cx="7906474" cy="5455031"/>
            <a:chOff x="3764020" y="5136383"/>
            <a:chExt cx="8401033" cy="5359531"/>
          </a:xfrm>
        </p:grpSpPr>
        <p:sp>
          <p:nvSpPr>
            <p:cNvPr id="19" name="Freeform 33">
              <a:extLst>
                <a:ext uri="{FF2B5EF4-FFF2-40B4-BE49-F238E27FC236}">
                  <a16:creationId xmlns:a16="http://schemas.microsoft.com/office/drawing/2014/main" id="{0C6D9B86-715E-41B4-A325-F22AF2F1D412}"/>
                </a:ext>
              </a:extLst>
            </p:cNvPr>
            <p:cNvSpPr/>
            <p:nvPr/>
          </p:nvSpPr>
          <p:spPr>
            <a:xfrm>
              <a:off x="5060294" y="9115139"/>
              <a:ext cx="371296" cy="1380775"/>
            </a:xfrm>
            <a:custGeom>
              <a:avLst/>
              <a:gdLst>
                <a:gd name="connsiteX0" fmla="*/ 505 w 371296"/>
                <a:gd name="connsiteY0" fmla="*/ 1227286 h 1380774"/>
                <a:gd name="connsiteX1" fmla="*/ 66672 w 371296"/>
                <a:gd name="connsiteY1" fmla="*/ 144091 h 1380774"/>
                <a:gd name="connsiteX2" fmla="*/ 229471 w 371296"/>
                <a:gd name="connsiteY2" fmla="*/ 301 h 1380774"/>
                <a:gd name="connsiteX3" fmla="*/ 373229 w 371296"/>
                <a:gd name="connsiteY3" fmla="*/ 163137 h 1380774"/>
                <a:gd name="connsiteX4" fmla="*/ 306586 w 371296"/>
                <a:gd name="connsiteY4" fmla="*/ 1246331 h 1380774"/>
                <a:gd name="connsiteX5" fmla="*/ 140648 w 371296"/>
                <a:gd name="connsiteY5" fmla="*/ 1386465 h 1380774"/>
                <a:gd name="connsiteX6" fmla="*/ 124 w 371296"/>
                <a:gd name="connsiteY6" fmla="*/ 1227286 h 13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296" h="1380774">
                  <a:moveTo>
                    <a:pt x="505" y="1227286"/>
                  </a:moveTo>
                  <a:lnTo>
                    <a:pt x="66672" y="144091"/>
                  </a:lnTo>
                  <a:cubicBezTo>
                    <a:pt x="71930" y="59419"/>
                    <a:pt x="144817" y="-4959"/>
                    <a:pt x="229471" y="301"/>
                  </a:cubicBezTo>
                  <a:cubicBezTo>
                    <a:pt x="314124" y="5560"/>
                    <a:pt x="378487" y="78464"/>
                    <a:pt x="373229" y="163137"/>
                  </a:cubicBezTo>
                  <a:lnTo>
                    <a:pt x="306586" y="1246331"/>
                  </a:lnTo>
                  <a:cubicBezTo>
                    <a:pt x="299452" y="1330861"/>
                    <a:pt x="225159" y="1393601"/>
                    <a:pt x="140648" y="1386465"/>
                  </a:cubicBezTo>
                  <a:cubicBezTo>
                    <a:pt x="58775" y="1379552"/>
                    <a:pt x="-3152" y="1309403"/>
                    <a:pt x="124" y="1227286"/>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0" name="Freeform 45">
              <a:extLst>
                <a:ext uri="{FF2B5EF4-FFF2-40B4-BE49-F238E27FC236}">
                  <a16:creationId xmlns:a16="http://schemas.microsoft.com/office/drawing/2014/main" id="{AB7E4048-1C50-4178-902D-20EB59556332}"/>
                </a:ext>
              </a:extLst>
            </p:cNvPr>
            <p:cNvSpPr/>
            <p:nvPr/>
          </p:nvSpPr>
          <p:spPr>
            <a:xfrm>
              <a:off x="10597977" y="9495106"/>
              <a:ext cx="190408" cy="923691"/>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1" name="Freeform 46">
              <a:extLst>
                <a:ext uri="{FF2B5EF4-FFF2-40B4-BE49-F238E27FC236}">
                  <a16:creationId xmlns:a16="http://schemas.microsoft.com/office/drawing/2014/main" id="{8FC328FF-F1A5-4087-BDAF-CF25CCA47202}"/>
                </a:ext>
              </a:extLst>
            </p:cNvPr>
            <p:cNvSpPr/>
            <p:nvPr/>
          </p:nvSpPr>
          <p:spPr>
            <a:xfrm>
              <a:off x="4318568" y="8788830"/>
              <a:ext cx="266572" cy="466607"/>
            </a:xfrm>
            <a:custGeom>
              <a:avLst/>
              <a:gdLst>
                <a:gd name="connsiteX0" fmla="*/ 13120 w 266571"/>
                <a:gd name="connsiteY0" fmla="*/ 119606 h 466606"/>
                <a:gd name="connsiteX1" fmla="*/ 147977 w 266571"/>
                <a:gd name="connsiteY1" fmla="*/ 241 h 466606"/>
                <a:gd name="connsiteX2" fmla="*/ 267315 w 266571"/>
                <a:gd name="connsiteY2" fmla="*/ 135128 h 466606"/>
                <a:gd name="connsiteX3" fmla="*/ 254272 w 266571"/>
                <a:gd name="connsiteY3" fmla="*/ 350814 h 466606"/>
                <a:gd name="connsiteX4" fmla="*/ 254272 w 266571"/>
                <a:gd name="connsiteY4" fmla="*/ 350814 h 466606"/>
                <a:gd name="connsiteX5" fmla="*/ 116158 w 266571"/>
                <a:gd name="connsiteY5" fmla="*/ 466502 h 466606"/>
                <a:gd name="connsiteX6" fmla="*/ 77 w 266571"/>
                <a:gd name="connsiteY6" fmla="*/ 335197 h 466606"/>
                <a:gd name="connsiteX7" fmla="*/ 13120 w 266571"/>
                <a:gd name="connsiteY7" fmla="*/ 119511 h 46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571" h="466606">
                  <a:moveTo>
                    <a:pt x="13120" y="119606"/>
                  </a:moveTo>
                  <a:cubicBezTo>
                    <a:pt x="17405" y="49396"/>
                    <a:pt x="77782" y="-4046"/>
                    <a:pt x="147977" y="241"/>
                  </a:cubicBezTo>
                  <a:cubicBezTo>
                    <a:pt x="218171" y="4527"/>
                    <a:pt x="271600" y="64918"/>
                    <a:pt x="267315" y="135128"/>
                  </a:cubicBezTo>
                  <a:lnTo>
                    <a:pt x="254272" y="350814"/>
                  </a:lnTo>
                  <a:lnTo>
                    <a:pt x="254272" y="350814"/>
                  </a:lnTo>
                  <a:cubicBezTo>
                    <a:pt x="248072" y="420909"/>
                    <a:pt x="186236" y="472703"/>
                    <a:pt x="116158" y="466502"/>
                  </a:cubicBezTo>
                  <a:cubicBezTo>
                    <a:pt x="48731" y="460535"/>
                    <a:pt x="-2254" y="402862"/>
                    <a:pt x="77" y="335197"/>
                  </a:cubicBezTo>
                  <a:lnTo>
                    <a:pt x="13120" y="119511"/>
                  </a:ln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2" name="Freeform 47">
              <a:extLst>
                <a:ext uri="{FF2B5EF4-FFF2-40B4-BE49-F238E27FC236}">
                  <a16:creationId xmlns:a16="http://schemas.microsoft.com/office/drawing/2014/main" id="{F6DA29E6-8184-4C34-9979-95ECA3EE6511}"/>
                </a:ext>
              </a:extLst>
            </p:cNvPr>
            <p:cNvSpPr/>
            <p:nvPr/>
          </p:nvSpPr>
          <p:spPr>
            <a:xfrm>
              <a:off x="9533667" y="5975348"/>
              <a:ext cx="152327" cy="111414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3" name="Freeform 52">
              <a:extLst>
                <a:ext uri="{FF2B5EF4-FFF2-40B4-BE49-F238E27FC236}">
                  <a16:creationId xmlns:a16="http://schemas.microsoft.com/office/drawing/2014/main" id="{56C8BF47-979A-418A-B6B7-26BF84B4AD82}"/>
                </a:ext>
              </a:extLst>
            </p:cNvPr>
            <p:cNvSpPr/>
            <p:nvPr/>
          </p:nvSpPr>
          <p:spPr>
            <a:xfrm>
              <a:off x="10917734" y="8802633"/>
              <a:ext cx="344590" cy="34466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4" name="Freeform 56">
              <a:extLst>
                <a:ext uri="{FF2B5EF4-FFF2-40B4-BE49-F238E27FC236}">
                  <a16:creationId xmlns:a16="http://schemas.microsoft.com/office/drawing/2014/main" id="{018158CD-76F2-4707-8ABC-A33742BF6DF8}"/>
                </a:ext>
              </a:extLst>
            </p:cNvPr>
            <p:cNvSpPr/>
            <p:nvPr/>
          </p:nvSpPr>
          <p:spPr>
            <a:xfrm>
              <a:off x="10879973" y="5136383"/>
              <a:ext cx="218970" cy="542787"/>
            </a:xfrm>
            <a:custGeom>
              <a:avLst/>
              <a:gdLst>
                <a:gd name="connsiteX0" fmla="*/ 222083 w 218969"/>
                <a:gd name="connsiteY0" fmla="*/ 106654 h 542787"/>
                <a:gd name="connsiteX1" fmla="*/ 200948 w 218969"/>
                <a:gd name="connsiteY1" fmla="*/ 453276 h 542787"/>
                <a:gd name="connsiteX2" fmla="*/ 95503 w 218969"/>
                <a:gd name="connsiteY2" fmla="*/ 548672 h 542787"/>
                <a:gd name="connsiteX3" fmla="*/ 128 w 218969"/>
                <a:gd name="connsiteY3" fmla="*/ 443203 h 542787"/>
                <a:gd name="connsiteX4" fmla="*/ 257 w 218969"/>
                <a:gd name="connsiteY4" fmla="*/ 441087 h 542787"/>
                <a:gd name="connsiteX5" fmla="*/ 21488 w 218969"/>
                <a:gd name="connsiteY5" fmla="*/ 94370 h 542787"/>
                <a:gd name="connsiteX6" fmla="*/ 127926 w 218969"/>
                <a:gd name="connsiteY6" fmla="*/ 191 h 542787"/>
                <a:gd name="connsiteX7" fmla="*/ 222083 w 218969"/>
                <a:gd name="connsiteY7" fmla="*/ 106654 h 54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969" h="542787">
                  <a:moveTo>
                    <a:pt x="222083" y="106654"/>
                  </a:moveTo>
                  <a:lnTo>
                    <a:pt x="200948" y="453276"/>
                  </a:lnTo>
                  <a:cubicBezTo>
                    <a:pt x="198167" y="508743"/>
                    <a:pt x="150958" y="551454"/>
                    <a:pt x="95503" y="548672"/>
                  </a:cubicBezTo>
                  <a:cubicBezTo>
                    <a:pt x="40048" y="545891"/>
                    <a:pt x="-2653" y="498671"/>
                    <a:pt x="128" y="443203"/>
                  </a:cubicBezTo>
                  <a:cubicBezTo>
                    <a:pt x="164" y="442497"/>
                    <a:pt x="207" y="441792"/>
                    <a:pt x="257" y="441087"/>
                  </a:cubicBezTo>
                  <a:lnTo>
                    <a:pt x="21488" y="94370"/>
                  </a:lnTo>
                  <a:cubicBezTo>
                    <a:pt x="24879" y="38964"/>
                    <a:pt x="72533" y="-3201"/>
                    <a:pt x="127926" y="191"/>
                  </a:cubicBezTo>
                  <a:cubicBezTo>
                    <a:pt x="183319" y="3583"/>
                    <a:pt x="225474" y="51248"/>
                    <a:pt x="222083" y="106654"/>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5" name="Freeform 65">
              <a:extLst>
                <a:ext uri="{FF2B5EF4-FFF2-40B4-BE49-F238E27FC236}">
                  <a16:creationId xmlns:a16="http://schemas.microsoft.com/office/drawing/2014/main" id="{EEEDFE09-B563-477D-A870-245B7732A3EA}"/>
                </a:ext>
              </a:extLst>
            </p:cNvPr>
            <p:cNvSpPr/>
            <p:nvPr/>
          </p:nvSpPr>
          <p:spPr>
            <a:xfrm>
              <a:off x="3764020" y="8048084"/>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chemeClr val="accent2"/>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6" name="Freeform 66">
              <a:extLst>
                <a:ext uri="{FF2B5EF4-FFF2-40B4-BE49-F238E27FC236}">
                  <a16:creationId xmlns:a16="http://schemas.microsoft.com/office/drawing/2014/main" id="{7AEE0CA0-AF4A-48F6-8DFA-44411905F1B0}"/>
                </a:ext>
              </a:extLst>
            </p:cNvPr>
            <p:cNvSpPr/>
            <p:nvPr/>
          </p:nvSpPr>
          <p:spPr>
            <a:xfrm>
              <a:off x="4812144" y="7548378"/>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7" name="Freeform 67">
              <a:extLst>
                <a:ext uri="{FF2B5EF4-FFF2-40B4-BE49-F238E27FC236}">
                  <a16:creationId xmlns:a16="http://schemas.microsoft.com/office/drawing/2014/main" id="{E58E8574-3641-4166-9E4C-F510D30367EE}"/>
                </a:ext>
              </a:extLst>
            </p:cNvPr>
            <p:cNvSpPr/>
            <p:nvPr/>
          </p:nvSpPr>
          <p:spPr>
            <a:xfrm>
              <a:off x="11983235" y="7521641"/>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8" name="Freeform 68">
              <a:extLst>
                <a:ext uri="{FF2B5EF4-FFF2-40B4-BE49-F238E27FC236}">
                  <a16:creationId xmlns:a16="http://schemas.microsoft.com/office/drawing/2014/main" id="{9B007CFA-476A-418F-BFA1-9B4C1CAE7DC9}"/>
                </a:ext>
              </a:extLst>
            </p:cNvPr>
            <p:cNvSpPr/>
            <p:nvPr/>
          </p:nvSpPr>
          <p:spPr>
            <a:xfrm>
              <a:off x="10378963" y="7192397"/>
              <a:ext cx="240641" cy="1167374"/>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9" name="Freeform 17">
              <a:extLst>
                <a:ext uri="{FF2B5EF4-FFF2-40B4-BE49-F238E27FC236}">
                  <a16:creationId xmlns:a16="http://schemas.microsoft.com/office/drawing/2014/main" id="{7BD709DC-118D-41BD-911B-C09B3DC5ADF4}"/>
                </a:ext>
              </a:extLst>
            </p:cNvPr>
            <p:cNvSpPr/>
            <p:nvPr/>
          </p:nvSpPr>
          <p:spPr>
            <a:xfrm>
              <a:off x="11245270" y="5824753"/>
              <a:ext cx="336897" cy="1634320"/>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grpSp>
    </p:spTree>
    <p:extLst>
      <p:ext uri="{BB962C8B-B14F-4D97-AF65-F5344CB8AC3E}">
        <p14:creationId xmlns:p14="http://schemas.microsoft.com/office/powerpoint/2010/main" val="1993314213"/>
      </p:ext>
    </p:extLst>
  </p:cSld>
  <p:clrMap bg1="lt1" tx1="dk1" bg2="lt2" tx2="dk2" accent1="accent1" accent2="accent2" accent3="accent3" accent4="accent4" accent5="accent5" accent6="accent6" hlink="hlink" folHlink="folHlink"/>
  <p:sldLayoutIdLst>
    <p:sldLayoutId id="2147483714"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1188542" y="1635321"/>
            <a:ext cx="11056487" cy="480999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568451" y="344010"/>
            <a:ext cx="11055098" cy="501652"/>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Title Text</a:t>
            </a:r>
          </a:p>
        </p:txBody>
      </p:sp>
      <p:sp>
        <p:nvSpPr>
          <p:cNvPr id="4" name="Slide Number"/>
          <p:cNvSpPr txBox="1">
            <a:spLocks noGrp="1"/>
          </p:cNvSpPr>
          <p:nvPr>
            <p:ph type="sldNum" sz="quarter" idx="2"/>
          </p:nvPr>
        </p:nvSpPr>
        <p:spPr>
          <a:xfrm>
            <a:off x="11479369" y="6566828"/>
            <a:ext cx="139701" cy="159259"/>
          </a:xfrm>
          <a:prstGeom prst="rect">
            <a:avLst/>
          </a:prstGeom>
          <a:ln w="12700">
            <a:miter lim="400000"/>
          </a:ln>
        </p:spPr>
        <p:txBody>
          <a:bodyPr wrap="none" lIns="0" tIns="0" rIns="0" bIns="0" anchor="b">
            <a:spAutoFit/>
          </a:bodyPr>
          <a:lstStyle>
            <a:lvl1pPr algn="r">
              <a:defRPr sz="1000">
                <a:solidFill>
                  <a:srgbClr val="595959"/>
                </a:solidFill>
                <a:latin typeface="FreightSansLFPro Medium"/>
                <a:ea typeface="FreightSansLFPro Medium"/>
                <a:cs typeface="FreightSansLFPro Medium"/>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0F49E337-8F58-4832-8CF7-8A78AB1679BB}"/>
              </a:ext>
            </a:extLst>
          </p:cNvPr>
          <p:cNvPicPr>
            <a:picLocks noChangeAspect="1"/>
          </p:cNvPicPr>
          <p:nvPr userDrawn="1"/>
        </p:nvPicPr>
        <p:blipFill>
          <a:blip r:embed="rId46" cstate="print">
            <a:extLst>
              <a:ext uri="{28A0092B-C50C-407E-A947-70E740481C1C}">
                <a14:useLocalDpi xmlns:a14="http://schemas.microsoft.com/office/drawing/2010/main" val="0"/>
              </a:ext>
            </a:extLst>
          </a:blip>
          <a:stretch>
            <a:fillRect/>
          </a:stretch>
        </p:blipFill>
        <p:spPr>
          <a:xfrm>
            <a:off x="10541497" y="6093879"/>
            <a:ext cx="1681595" cy="945898"/>
          </a:xfrm>
          <a:prstGeom prst="rect">
            <a:avLst/>
          </a:prstGeom>
        </p:spPr>
      </p:pic>
    </p:spTree>
    <p:extLst>
      <p:ext uri="{BB962C8B-B14F-4D97-AF65-F5344CB8AC3E}">
        <p14:creationId xmlns:p14="http://schemas.microsoft.com/office/powerpoint/2010/main" val="1566304939"/>
      </p:ext>
    </p:extLst>
  </p:cSld>
  <p:clrMap bg1="lt1" tx1="dk1" bg2="lt2" tx2="dk2" accent1="accent1" accent2="accent2" accent3="accent3" accent4="accent4" accent5="accent5" accent6="accent6" hlink="hlink" folHlink="folHlink"/>
  <p:sldLayoutIdLst>
    <p:sldLayoutId id="2147483718" r:id="rId1"/>
    <p:sldLayoutId id="2147483720" r:id="rId2"/>
    <p:sldLayoutId id="2147483721" r:id="rId3"/>
    <p:sldLayoutId id="2147483722" r:id="rId4"/>
    <p:sldLayoutId id="2147483773" r:id="rId5"/>
    <p:sldLayoutId id="2147483723" r:id="rId6"/>
    <p:sldLayoutId id="2147483774" r:id="rId7"/>
    <p:sldLayoutId id="2147483724" r:id="rId8"/>
    <p:sldLayoutId id="2147483725" r:id="rId9"/>
    <p:sldLayoutId id="2147483766" r:id="rId10"/>
    <p:sldLayoutId id="2147483768" r:id="rId11"/>
    <p:sldLayoutId id="2147483728" r:id="rId12"/>
    <p:sldLayoutId id="2147483775" r:id="rId13"/>
    <p:sldLayoutId id="2147483729" r:id="rId14"/>
    <p:sldLayoutId id="2147483730" r:id="rId15"/>
    <p:sldLayoutId id="2147483784" r:id="rId16"/>
    <p:sldLayoutId id="2147483785" r:id="rId17"/>
    <p:sldLayoutId id="2147483783" r:id="rId18"/>
    <p:sldLayoutId id="2147483781" r:id="rId19"/>
    <p:sldLayoutId id="2147483782" r:id="rId20"/>
    <p:sldLayoutId id="2147483777" r:id="rId21"/>
    <p:sldLayoutId id="2147483776" r:id="rId22"/>
    <p:sldLayoutId id="2147483731" r:id="rId23"/>
    <p:sldLayoutId id="2147483757" r:id="rId24"/>
    <p:sldLayoutId id="2147483771" r:id="rId25"/>
    <p:sldLayoutId id="2147483765" r:id="rId26"/>
    <p:sldLayoutId id="2147483760" r:id="rId27"/>
    <p:sldLayoutId id="2147483758" r:id="rId28"/>
    <p:sldLayoutId id="2147483763" r:id="rId29"/>
    <p:sldLayoutId id="2147483761" r:id="rId30"/>
    <p:sldLayoutId id="2147483759" r:id="rId31"/>
    <p:sldLayoutId id="2147483787" r:id="rId32"/>
    <p:sldLayoutId id="2147483772" r:id="rId33"/>
    <p:sldLayoutId id="2147483764" r:id="rId34"/>
    <p:sldLayoutId id="2147483762" r:id="rId35"/>
    <p:sldLayoutId id="2147483733" r:id="rId36"/>
    <p:sldLayoutId id="2147483734" r:id="rId37"/>
    <p:sldLayoutId id="2147483736" r:id="rId38"/>
    <p:sldLayoutId id="2147483737" r:id="rId39"/>
    <p:sldLayoutId id="2147483767" r:id="rId40"/>
    <p:sldLayoutId id="2147483742" r:id="rId41"/>
    <p:sldLayoutId id="2147483752" r:id="rId42"/>
    <p:sldLayoutId id="2147483753" r:id="rId43"/>
    <p:sldLayoutId id="2147483754" r:id="rId44"/>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49.xml"/><Relationship Id="rId5" Type="http://schemas.openxmlformats.org/officeDocument/2006/relationships/image" Target="../media/image46.png"/><Relationship Id="rId4" Type="http://schemas.openxmlformats.org/officeDocument/2006/relationships/image" Target="../media/image4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48.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notesSlide" Target="../notesSlides/notesSlide8.xml"/><Relationship Id="rId1" Type="http://schemas.openxmlformats.org/officeDocument/2006/relationships/slideLayout" Target="../slideLayouts/slideLayout48.xml"/><Relationship Id="rId6" Type="http://schemas.openxmlformats.org/officeDocument/2006/relationships/image" Target="../media/image50.emf"/><Relationship Id="rId5" Type="http://schemas.openxmlformats.org/officeDocument/2006/relationships/image" Target="../media/image49.emf"/><Relationship Id="rId10" Type="http://schemas.openxmlformats.org/officeDocument/2006/relationships/image" Target="../media/image54.png"/><Relationship Id="rId4" Type="http://schemas.openxmlformats.org/officeDocument/2006/relationships/image" Target="../media/image48.emf"/><Relationship Id="rId9" Type="http://schemas.openxmlformats.org/officeDocument/2006/relationships/image" Target="../media/image53.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16">
            <a:extLst>
              <a:ext uri="{FF2B5EF4-FFF2-40B4-BE49-F238E27FC236}">
                <a16:creationId xmlns:a16="http://schemas.microsoft.com/office/drawing/2014/main" id="{0FCCCEF1-2138-40AA-8C85-402725C3FE1F}"/>
              </a:ext>
            </a:extLst>
          </p:cNvPr>
          <p:cNvSpPr/>
          <p:nvPr/>
        </p:nvSpPr>
        <p:spPr>
          <a:xfrm>
            <a:off x="6594159" y="2425009"/>
            <a:ext cx="5328062" cy="3593017"/>
          </a:xfrm>
          <a:prstGeom prst="rect">
            <a:avLst/>
          </a:prstGeom>
          <a:ln w="12700">
            <a:miter lim="400000"/>
          </a:ln>
          <a:effectLst/>
          <a:extLst>
            <a:ext uri="{C572A759-6A51-4108-AA02-DFA0A04FC94B}">
              <ma14:wrappingTextBoxFlag xmlns="" xmlns:ma14="http://schemas.microsoft.com/office/mac/drawingml/2011/main" val="1"/>
            </a:ext>
          </a:extLst>
        </p:spPr>
        <p:txBody>
          <a:bodyPr wrap="square" lIns="0" tIns="0" rIns="0" bIns="0" anchor="ctr">
            <a:noAutofit/>
          </a:bodyPr>
          <a:lstStyle>
            <a:lvl1pPr algn="ctr">
              <a:defRPr sz="7200">
                <a:solidFill>
                  <a:srgbClr val="FFFFFF"/>
                </a:solidFill>
                <a:latin typeface="+mj-lt"/>
                <a:ea typeface="+mj-ea"/>
                <a:cs typeface="+mj-cs"/>
                <a:sym typeface="FreightSansLFPro Medium"/>
              </a:defRPr>
            </a:lvl1pPr>
          </a:lstStyle>
          <a:p>
            <a:pPr>
              <a:lnSpc>
                <a:spcPct val="80000"/>
              </a:lnSpc>
              <a:spcBef>
                <a:spcPts val="85"/>
              </a:spcBef>
              <a:spcAft>
                <a:spcPts val="85"/>
              </a:spcAft>
            </a:pPr>
            <a:r>
              <a:rPr lang="en-US" sz="7500" b="1" dirty="0">
                <a:solidFill>
                  <a:schemeClr val="bg1"/>
                </a:solidFill>
                <a:latin typeface="Arial" panose="020B0604020202020204" pitchFamily="34" charset="0"/>
                <a:cs typeface="Arial" panose="020B0604020202020204" pitchFamily="34" charset="0"/>
              </a:rPr>
              <a:t>YOU</a:t>
            </a:r>
            <a:r>
              <a:rPr lang="en-US" sz="7500" dirty="0">
                <a:solidFill>
                  <a:schemeClr val="bg1"/>
                </a:solidFill>
                <a:latin typeface="Arial" panose="020B0604020202020204" pitchFamily="34" charset="0"/>
                <a:cs typeface="Arial" panose="020B0604020202020204" pitchFamily="34" charset="0"/>
              </a:rPr>
              <a:t> </a:t>
            </a:r>
          </a:p>
          <a:p>
            <a:pPr>
              <a:lnSpc>
                <a:spcPct val="80000"/>
              </a:lnSpc>
              <a:spcBef>
                <a:spcPts val="85"/>
              </a:spcBef>
              <a:spcAft>
                <a:spcPts val="85"/>
              </a:spcAft>
            </a:pPr>
            <a:r>
              <a:rPr lang="en-US" sz="5400" dirty="0">
                <a:solidFill>
                  <a:schemeClr val="bg1"/>
                </a:solidFill>
                <a:latin typeface="Arial" panose="020B0604020202020204" pitchFamily="34" charset="0"/>
                <a:cs typeface="Arial" panose="020B0604020202020204" pitchFamily="34" charset="0"/>
              </a:rPr>
              <a:t>AS A DIGITAL CITIZEN</a:t>
            </a:r>
          </a:p>
          <a:p>
            <a:pPr>
              <a:lnSpc>
                <a:spcPct val="80000"/>
              </a:lnSpc>
              <a:spcBef>
                <a:spcPts val="85"/>
              </a:spcBef>
              <a:spcAft>
                <a:spcPts val="85"/>
              </a:spcAft>
            </a:pPr>
            <a:endParaRPr lang="en-US" sz="5400" dirty="0">
              <a:solidFill>
                <a:schemeClr val="bg1"/>
              </a:solidFill>
              <a:latin typeface="Arial" panose="020B0604020202020204" pitchFamily="34" charset="0"/>
              <a:cs typeface="Arial" panose="020B0604020202020204" pitchFamily="34" charset="0"/>
            </a:endParaRPr>
          </a:p>
          <a:p>
            <a:pPr>
              <a:lnSpc>
                <a:spcPct val="80000"/>
              </a:lnSpc>
              <a:spcBef>
                <a:spcPts val="85"/>
              </a:spcBef>
              <a:spcAft>
                <a:spcPts val="85"/>
              </a:spcAft>
            </a:pPr>
            <a:r>
              <a:rPr lang="en-US" sz="3200" dirty="0">
                <a:solidFill>
                  <a:schemeClr val="bg1"/>
                </a:solidFill>
                <a:latin typeface="Arial" panose="020B0604020202020204" pitchFamily="34" charset="0"/>
                <a:cs typeface="Arial" panose="020B0604020202020204" pitchFamily="34" charset="0"/>
              </a:rPr>
              <a:t>Communicating Respectfully</a:t>
            </a:r>
            <a:endParaRPr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360012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2094386-E7E2-4330-950C-5D14B2595F98}"/>
              </a:ext>
            </a:extLst>
          </p:cNvPr>
          <p:cNvSpPr txBox="1"/>
          <p:nvPr/>
        </p:nvSpPr>
        <p:spPr>
          <a:xfrm>
            <a:off x="676984" y="1511446"/>
            <a:ext cx="5016501" cy="385662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Ways to communicate online</a:t>
            </a:r>
          </a:p>
        </p:txBody>
      </p:sp>
    </p:spTree>
    <p:extLst>
      <p:ext uri="{BB962C8B-B14F-4D97-AF65-F5344CB8AC3E}">
        <p14:creationId xmlns:p14="http://schemas.microsoft.com/office/powerpoint/2010/main" val="118354080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7E7C4A4-DC5F-447A-B009-8CC3F9808831}"/>
              </a:ext>
            </a:extLst>
          </p:cNvPr>
          <p:cNvSpPr txBox="1"/>
          <p:nvPr/>
        </p:nvSpPr>
        <p:spPr>
          <a:xfrm>
            <a:off x="678383" y="2927882"/>
            <a:ext cx="5016501" cy="21505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Receive</a:t>
            </a:r>
          </a:p>
        </p:txBody>
      </p:sp>
      <p:grpSp>
        <p:nvGrpSpPr>
          <p:cNvPr id="3" name="Group 27">
            <a:extLst>
              <a:ext uri="{FF2B5EF4-FFF2-40B4-BE49-F238E27FC236}">
                <a16:creationId xmlns:a16="http://schemas.microsoft.com/office/drawing/2014/main" id="{313A5179-B826-477A-ABAF-2065560526CF}"/>
              </a:ext>
            </a:extLst>
          </p:cNvPr>
          <p:cNvGrpSpPr/>
          <p:nvPr/>
        </p:nvGrpSpPr>
        <p:grpSpPr>
          <a:xfrm>
            <a:off x="678382" y="1867877"/>
            <a:ext cx="5016502" cy="682334"/>
            <a:chOff x="-1" y="-1"/>
            <a:chExt cx="5016501" cy="682332"/>
          </a:xfrm>
        </p:grpSpPr>
        <p:sp>
          <p:nvSpPr>
            <p:cNvPr id="4" name="Straight Connector 21">
              <a:extLst>
                <a:ext uri="{FF2B5EF4-FFF2-40B4-BE49-F238E27FC236}">
                  <a16:creationId xmlns:a16="http://schemas.microsoft.com/office/drawing/2014/main" id="{DB513EAB-DA60-445E-9067-7EA3337AE553}"/>
                </a:ext>
              </a:extLst>
            </p:cNvPr>
            <p:cNvSpPr/>
            <p:nvPr/>
          </p:nvSpPr>
          <p:spPr>
            <a:xfrm>
              <a:off x="-1" y="682330"/>
              <a:ext cx="5016501"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8D1CB661-20E2-4D19-B772-EA48595F4BAA}"/>
                </a:ext>
              </a:extLst>
            </p:cNvPr>
            <p:cNvSpPr txBox="1"/>
            <p:nvPr/>
          </p:nvSpPr>
          <p:spPr>
            <a:xfrm>
              <a:off x="0" y="-1"/>
              <a:ext cx="5016500" cy="49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Ways to communicate online</a:t>
              </a:r>
            </a:p>
          </p:txBody>
        </p:sp>
      </p:grpSp>
    </p:spTree>
    <p:extLst>
      <p:ext uri="{BB962C8B-B14F-4D97-AF65-F5344CB8AC3E}">
        <p14:creationId xmlns:p14="http://schemas.microsoft.com/office/powerpoint/2010/main" val="2812152536"/>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263421FC-63CA-4615-9663-DE1DBCFB7744}"/>
              </a:ext>
            </a:extLst>
          </p:cNvPr>
          <p:cNvSpPr txBox="1"/>
          <p:nvPr/>
        </p:nvSpPr>
        <p:spPr>
          <a:xfrm>
            <a:off x="678383" y="2927882"/>
            <a:ext cx="5016501" cy="21505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Create</a:t>
            </a:r>
          </a:p>
        </p:txBody>
      </p:sp>
      <p:grpSp>
        <p:nvGrpSpPr>
          <p:cNvPr id="3" name="Group 27">
            <a:extLst>
              <a:ext uri="{FF2B5EF4-FFF2-40B4-BE49-F238E27FC236}">
                <a16:creationId xmlns:a16="http://schemas.microsoft.com/office/drawing/2014/main" id="{B1E54B0E-D3AA-4302-941A-28C6B5A16AE1}"/>
              </a:ext>
            </a:extLst>
          </p:cNvPr>
          <p:cNvGrpSpPr/>
          <p:nvPr/>
        </p:nvGrpSpPr>
        <p:grpSpPr>
          <a:xfrm>
            <a:off x="678382" y="1867877"/>
            <a:ext cx="5016502" cy="682334"/>
            <a:chOff x="-1" y="-1"/>
            <a:chExt cx="5016501" cy="682332"/>
          </a:xfrm>
        </p:grpSpPr>
        <p:sp>
          <p:nvSpPr>
            <p:cNvPr id="4" name="Straight Connector 21">
              <a:extLst>
                <a:ext uri="{FF2B5EF4-FFF2-40B4-BE49-F238E27FC236}">
                  <a16:creationId xmlns:a16="http://schemas.microsoft.com/office/drawing/2014/main" id="{8F7D5653-42BB-4E9D-8E5B-86FA84FD6C39}"/>
                </a:ext>
              </a:extLst>
            </p:cNvPr>
            <p:cNvSpPr/>
            <p:nvPr/>
          </p:nvSpPr>
          <p:spPr>
            <a:xfrm>
              <a:off x="-1" y="682330"/>
              <a:ext cx="5016501"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A8A15E58-0BF5-4B21-9A36-2835A08DBD60}"/>
                </a:ext>
              </a:extLst>
            </p:cNvPr>
            <p:cNvSpPr txBox="1"/>
            <p:nvPr/>
          </p:nvSpPr>
          <p:spPr>
            <a:xfrm>
              <a:off x="0" y="-1"/>
              <a:ext cx="5016500" cy="49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Ways to communicate online</a:t>
              </a:r>
            </a:p>
          </p:txBody>
        </p:sp>
      </p:grpSp>
    </p:spTree>
    <p:extLst>
      <p:ext uri="{BB962C8B-B14F-4D97-AF65-F5344CB8AC3E}">
        <p14:creationId xmlns:p14="http://schemas.microsoft.com/office/powerpoint/2010/main" val="3235329829"/>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FC3664E-82BB-4C2C-8A1F-C74FBC3E858C}"/>
              </a:ext>
            </a:extLst>
          </p:cNvPr>
          <p:cNvSpPr txBox="1"/>
          <p:nvPr/>
        </p:nvSpPr>
        <p:spPr>
          <a:xfrm>
            <a:off x="678383" y="2927882"/>
            <a:ext cx="5016501" cy="21505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Audience</a:t>
            </a:r>
          </a:p>
        </p:txBody>
      </p:sp>
      <p:grpSp>
        <p:nvGrpSpPr>
          <p:cNvPr id="3" name="Group 27">
            <a:extLst>
              <a:ext uri="{FF2B5EF4-FFF2-40B4-BE49-F238E27FC236}">
                <a16:creationId xmlns:a16="http://schemas.microsoft.com/office/drawing/2014/main" id="{9DD27F9E-A1BD-491B-90CD-ADEC604A8A82}"/>
              </a:ext>
            </a:extLst>
          </p:cNvPr>
          <p:cNvGrpSpPr/>
          <p:nvPr/>
        </p:nvGrpSpPr>
        <p:grpSpPr>
          <a:xfrm>
            <a:off x="678382" y="1867877"/>
            <a:ext cx="5016502" cy="682334"/>
            <a:chOff x="-1" y="-1"/>
            <a:chExt cx="5016501" cy="682332"/>
          </a:xfrm>
        </p:grpSpPr>
        <p:sp>
          <p:nvSpPr>
            <p:cNvPr id="4" name="Straight Connector 21">
              <a:extLst>
                <a:ext uri="{FF2B5EF4-FFF2-40B4-BE49-F238E27FC236}">
                  <a16:creationId xmlns:a16="http://schemas.microsoft.com/office/drawing/2014/main" id="{DFF08989-2967-4740-82BC-F9ADD3DA6446}"/>
                </a:ext>
              </a:extLst>
            </p:cNvPr>
            <p:cNvSpPr/>
            <p:nvPr/>
          </p:nvSpPr>
          <p:spPr>
            <a:xfrm>
              <a:off x="-1" y="682330"/>
              <a:ext cx="5016501"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01A638E1-FE3F-42C1-ADEC-DEDA58A27365}"/>
                </a:ext>
              </a:extLst>
            </p:cNvPr>
            <p:cNvSpPr txBox="1"/>
            <p:nvPr/>
          </p:nvSpPr>
          <p:spPr>
            <a:xfrm>
              <a:off x="0" y="-1"/>
              <a:ext cx="5016500" cy="49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Ways to communicate online</a:t>
              </a:r>
            </a:p>
          </p:txBody>
        </p:sp>
      </p:grpSp>
    </p:spTree>
    <p:extLst>
      <p:ext uri="{BB962C8B-B14F-4D97-AF65-F5344CB8AC3E}">
        <p14:creationId xmlns:p14="http://schemas.microsoft.com/office/powerpoint/2010/main" val="407997444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raight Connector 21">
            <a:extLst>
              <a:ext uri="{FF2B5EF4-FFF2-40B4-BE49-F238E27FC236}">
                <a16:creationId xmlns:a16="http://schemas.microsoft.com/office/drawing/2014/main" id="{C55168D3-2B1F-4D04-B9F4-CFC8CEE236C1}"/>
              </a:ext>
            </a:extLst>
          </p:cNvPr>
          <p:cNvSpPr/>
          <p:nvPr/>
        </p:nvSpPr>
        <p:spPr>
          <a:xfrm>
            <a:off x="689767" y="2188231"/>
            <a:ext cx="5016502"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3" name="TextBox 26">
            <a:extLst>
              <a:ext uri="{FF2B5EF4-FFF2-40B4-BE49-F238E27FC236}">
                <a16:creationId xmlns:a16="http://schemas.microsoft.com/office/drawing/2014/main" id="{42A0B36C-BA1E-48B3-B2FD-78C2FFC43D9A}"/>
              </a:ext>
            </a:extLst>
          </p:cNvPr>
          <p:cNvSpPr txBox="1"/>
          <p:nvPr/>
        </p:nvSpPr>
        <p:spPr>
          <a:xfrm>
            <a:off x="689768" y="1505898"/>
            <a:ext cx="5016501" cy="4924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lang="en-US" dirty="0">
                <a:latin typeface="Arial" panose="020B0604020202020204" pitchFamily="34" charset="0"/>
                <a:cs typeface="Arial" panose="020B0604020202020204" pitchFamily="34" charset="0"/>
              </a:rPr>
              <a:t>Online platforms</a:t>
            </a:r>
            <a:endParaRPr dirty="0">
              <a:latin typeface="Arial" panose="020B0604020202020204" pitchFamily="34" charset="0"/>
              <a:cs typeface="Arial" panose="020B0604020202020204" pitchFamily="34" charset="0"/>
            </a:endParaRPr>
          </a:p>
        </p:txBody>
      </p:sp>
      <p:sp>
        <p:nvSpPr>
          <p:cNvPr id="4" name="This is a horse">
            <a:extLst>
              <a:ext uri="{FF2B5EF4-FFF2-40B4-BE49-F238E27FC236}">
                <a16:creationId xmlns:a16="http://schemas.microsoft.com/office/drawing/2014/main" id="{D0D4DFC7-1C80-4902-AC6E-1E2BC36BBD22}"/>
              </a:ext>
            </a:extLst>
          </p:cNvPr>
          <p:cNvSpPr txBox="1"/>
          <p:nvPr/>
        </p:nvSpPr>
        <p:spPr>
          <a:xfrm>
            <a:off x="689768" y="2565903"/>
            <a:ext cx="5016501" cy="30927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fontScale="85000" lnSpcReduction="20000"/>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lang="en-US" dirty="0">
                <a:latin typeface="Arial" panose="020B0604020202020204" pitchFamily="34" charset="0"/>
                <a:cs typeface="Arial" panose="020B0604020202020204" pitchFamily="34" charset="0"/>
              </a:rPr>
              <a:t>Web browser</a:t>
            </a:r>
          </a:p>
          <a:p>
            <a:r>
              <a:rPr lang="en-US" dirty="0">
                <a:latin typeface="Arial" panose="020B0604020202020204" pitchFamily="34" charset="0"/>
                <a:cs typeface="Arial" panose="020B0604020202020204" pitchFamily="34" charset="0"/>
              </a:rPr>
              <a:t>Social media platform</a:t>
            </a:r>
          </a:p>
          <a:p>
            <a:r>
              <a:rPr lang="en-US" dirty="0">
                <a:latin typeface="Arial" panose="020B0604020202020204" pitchFamily="34" charset="0"/>
                <a:cs typeface="Arial" panose="020B0604020202020204" pitchFamily="34" charset="0"/>
              </a:rPr>
              <a:t>Online applications</a:t>
            </a:r>
          </a:p>
          <a:p>
            <a:r>
              <a:rPr lang="en-US" dirty="0">
                <a:latin typeface="Arial" panose="020B0604020202020204" pitchFamily="34" charset="0"/>
                <a:cs typeface="Arial" panose="020B0604020202020204" pitchFamily="34" charset="0"/>
              </a:rPr>
              <a:t>Online Games</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202511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Picture 9">
            <a:extLst>
              <a:ext uri="{FF2B5EF4-FFF2-40B4-BE49-F238E27FC236}">
                <a16:creationId xmlns:a16="http://schemas.microsoft.com/office/drawing/2014/main" id="{BB7EB3E3-EDD7-4818-8AA2-0881DCB6F8A5}"/>
              </a:ext>
            </a:extLst>
          </p:cNvPr>
          <p:cNvPicPr>
            <a:picLocks noChangeAspect="1"/>
          </p:cNvPicPr>
          <p:nvPr/>
        </p:nvPicPr>
        <p:blipFill>
          <a:blip r:embed="rId3"/>
          <a:stretch>
            <a:fillRect/>
          </a:stretch>
        </p:blipFill>
        <p:spPr>
          <a:xfrm>
            <a:off x="10129695" y="5658677"/>
            <a:ext cx="1681597" cy="945899"/>
          </a:xfrm>
          <a:prstGeom prst="rect">
            <a:avLst/>
          </a:prstGeom>
          <a:ln w="12700">
            <a:miter lim="400000"/>
          </a:ln>
        </p:spPr>
      </p:pic>
      <p:sp>
        <p:nvSpPr>
          <p:cNvPr id="4" name="This is a horse">
            <a:extLst>
              <a:ext uri="{FF2B5EF4-FFF2-40B4-BE49-F238E27FC236}">
                <a16:creationId xmlns:a16="http://schemas.microsoft.com/office/drawing/2014/main" id="{918C5786-ED37-42F4-AB6A-DD0D3AFF319E}"/>
              </a:ext>
            </a:extLst>
          </p:cNvPr>
          <p:cNvSpPr txBox="1"/>
          <p:nvPr/>
        </p:nvSpPr>
        <p:spPr>
          <a:xfrm>
            <a:off x="676984" y="1511446"/>
            <a:ext cx="5016501" cy="385662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lang="en-US" dirty="0">
                <a:latin typeface="Arial" panose="020B0604020202020204" pitchFamily="34" charset="0"/>
                <a:cs typeface="Arial" panose="020B0604020202020204" pitchFamily="34" charset="0"/>
              </a:rPr>
              <a:t>Digital language</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68324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0">
            <a:extLst>
              <a:ext uri="{FF2B5EF4-FFF2-40B4-BE49-F238E27FC236}">
                <a16:creationId xmlns:a16="http://schemas.microsoft.com/office/drawing/2014/main" id="{0A34AA29-B02A-4AD2-948B-EBDC0665AC9D}"/>
              </a:ext>
            </a:extLst>
          </p:cNvPr>
          <p:cNvSpPr txBox="1"/>
          <p:nvPr/>
        </p:nvSpPr>
        <p:spPr>
          <a:xfrm>
            <a:off x="3072020" y="1412494"/>
            <a:ext cx="7980293" cy="4785924"/>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lvl1pPr defTabSz="410763">
              <a:defRPr sz="4400" b="1">
                <a:solidFill>
                  <a:srgbClr val="4A4A4A"/>
                </a:solidFill>
                <a:latin typeface="FreightSansLFPro"/>
                <a:ea typeface="FreightSansLFPro"/>
                <a:cs typeface="FreightSansLFPro"/>
                <a:sym typeface="FreightSansLFPro"/>
              </a:defRPr>
            </a:lvl1pPr>
          </a:lstStyle>
          <a:p>
            <a:pPr algn="ctr"/>
            <a:r>
              <a:rPr b="0" dirty="0">
                <a:latin typeface="Arial" panose="020B0604020202020204" pitchFamily="34" charset="0"/>
                <a:cs typeface="Arial" panose="020B0604020202020204" pitchFamily="34" charset="0"/>
              </a:rPr>
              <a:t>What </a:t>
            </a:r>
            <a:r>
              <a:rPr lang="en-US" b="0" dirty="0">
                <a:latin typeface="Arial" panose="020B0604020202020204" pitchFamily="34" charset="0"/>
                <a:cs typeface="Arial" panose="020B0604020202020204" pitchFamily="34" charset="0"/>
              </a:rPr>
              <a:t>does it mean to</a:t>
            </a:r>
          </a:p>
          <a:p>
            <a:pPr algn="ctr"/>
            <a:r>
              <a:rPr lang="en-US" b="0" dirty="0">
                <a:latin typeface="Arial" panose="020B0604020202020204" pitchFamily="34" charset="0"/>
                <a:cs typeface="Arial" panose="020B0604020202020204" pitchFamily="34" charset="0"/>
              </a:rPr>
              <a:t>communicate online?</a:t>
            </a:r>
          </a:p>
          <a:p>
            <a:pPr algn="ctr"/>
            <a:endParaRPr lang="en-US" b="0" dirty="0">
              <a:latin typeface="Arial" panose="020B0604020202020204" pitchFamily="34" charset="0"/>
              <a:cs typeface="Arial" panose="020B0604020202020204" pitchFamily="34" charset="0"/>
            </a:endParaRPr>
          </a:p>
          <a:p>
            <a:pPr algn="ctr"/>
            <a:r>
              <a:rPr lang="en-PH" b="0" dirty="0">
                <a:latin typeface="Arial" panose="020B0604020202020204" pitchFamily="34" charset="0"/>
                <a:cs typeface="Arial" panose="020B0604020202020204" pitchFamily="34" charset="0"/>
              </a:rPr>
              <a:t>What is the difference between online and offline conversations? </a:t>
            </a:r>
          </a:p>
          <a:p>
            <a:pPr algn="ctr"/>
            <a:endParaRPr lang="en-US"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503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4389B1A2-2D9B-4151-948E-9DD704FE2A77}"/>
              </a:ext>
            </a:extLst>
          </p:cNvPr>
          <p:cNvSpPr txBox="1"/>
          <p:nvPr/>
        </p:nvSpPr>
        <p:spPr>
          <a:xfrm>
            <a:off x="676984" y="1511446"/>
            <a:ext cx="5016501" cy="385662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What type of person are you?</a:t>
            </a:r>
          </a:p>
        </p:txBody>
      </p:sp>
    </p:spTree>
    <p:extLst>
      <p:ext uri="{BB962C8B-B14F-4D97-AF65-F5344CB8AC3E}">
        <p14:creationId xmlns:p14="http://schemas.microsoft.com/office/powerpoint/2010/main" val="2505826311"/>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972F8E3C-C954-42D6-A4E9-54517BCC6BD9}"/>
              </a:ext>
            </a:extLst>
          </p:cNvPr>
          <p:cNvSpPr txBox="1"/>
          <p:nvPr/>
        </p:nvSpPr>
        <p:spPr>
          <a:xfrm>
            <a:off x="678383" y="2927882"/>
            <a:ext cx="5016501" cy="21505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You in real life</a:t>
            </a:r>
          </a:p>
        </p:txBody>
      </p:sp>
      <p:grpSp>
        <p:nvGrpSpPr>
          <p:cNvPr id="3" name="Group 27">
            <a:extLst>
              <a:ext uri="{FF2B5EF4-FFF2-40B4-BE49-F238E27FC236}">
                <a16:creationId xmlns:a16="http://schemas.microsoft.com/office/drawing/2014/main" id="{DF0194D8-FEBB-43AA-A5E8-431E775F463B}"/>
              </a:ext>
            </a:extLst>
          </p:cNvPr>
          <p:cNvGrpSpPr/>
          <p:nvPr/>
        </p:nvGrpSpPr>
        <p:grpSpPr>
          <a:xfrm>
            <a:off x="678382" y="1867878"/>
            <a:ext cx="5016502" cy="682334"/>
            <a:chOff x="-1" y="-1"/>
            <a:chExt cx="5016501" cy="682332"/>
          </a:xfrm>
        </p:grpSpPr>
        <p:sp>
          <p:nvSpPr>
            <p:cNvPr id="4" name="Straight Connector 21">
              <a:extLst>
                <a:ext uri="{FF2B5EF4-FFF2-40B4-BE49-F238E27FC236}">
                  <a16:creationId xmlns:a16="http://schemas.microsoft.com/office/drawing/2014/main" id="{003E0C32-7A26-4963-9F9A-4DEF06B5F866}"/>
                </a:ext>
              </a:extLst>
            </p:cNvPr>
            <p:cNvSpPr/>
            <p:nvPr/>
          </p:nvSpPr>
          <p:spPr>
            <a:xfrm>
              <a:off x="-1" y="682330"/>
              <a:ext cx="5016501"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2F700AC8-9E7D-4754-880A-7B6CF30B4BD4}"/>
                </a:ext>
              </a:extLst>
            </p:cNvPr>
            <p:cNvSpPr txBox="1"/>
            <p:nvPr/>
          </p:nvSpPr>
          <p:spPr>
            <a:xfrm>
              <a:off x="0" y="-1"/>
              <a:ext cx="5016500" cy="49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What type of person are you?</a:t>
              </a:r>
            </a:p>
          </p:txBody>
        </p:sp>
      </p:grpSp>
    </p:spTree>
    <p:extLst>
      <p:ext uri="{BB962C8B-B14F-4D97-AF65-F5344CB8AC3E}">
        <p14:creationId xmlns:p14="http://schemas.microsoft.com/office/powerpoint/2010/main" val="284853836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029327A2-5046-4911-8A56-A2D9923CC7FE}"/>
              </a:ext>
            </a:extLst>
          </p:cNvPr>
          <p:cNvSpPr txBox="1"/>
          <p:nvPr/>
        </p:nvSpPr>
        <p:spPr>
          <a:xfrm>
            <a:off x="678383" y="2927882"/>
            <a:ext cx="5016501" cy="21505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You online</a:t>
            </a:r>
          </a:p>
        </p:txBody>
      </p:sp>
      <p:grpSp>
        <p:nvGrpSpPr>
          <p:cNvPr id="3" name="Group 27">
            <a:extLst>
              <a:ext uri="{FF2B5EF4-FFF2-40B4-BE49-F238E27FC236}">
                <a16:creationId xmlns:a16="http://schemas.microsoft.com/office/drawing/2014/main" id="{44612986-601D-45EF-B1EA-3C7130A9B7BD}"/>
              </a:ext>
            </a:extLst>
          </p:cNvPr>
          <p:cNvGrpSpPr/>
          <p:nvPr/>
        </p:nvGrpSpPr>
        <p:grpSpPr>
          <a:xfrm>
            <a:off x="678382" y="1867878"/>
            <a:ext cx="5016502" cy="682334"/>
            <a:chOff x="-1" y="-1"/>
            <a:chExt cx="5016501" cy="682332"/>
          </a:xfrm>
        </p:grpSpPr>
        <p:sp>
          <p:nvSpPr>
            <p:cNvPr id="4" name="Straight Connector 21">
              <a:extLst>
                <a:ext uri="{FF2B5EF4-FFF2-40B4-BE49-F238E27FC236}">
                  <a16:creationId xmlns:a16="http://schemas.microsoft.com/office/drawing/2014/main" id="{147EE3E0-6079-4A34-9304-AE040A52F58D}"/>
                </a:ext>
              </a:extLst>
            </p:cNvPr>
            <p:cNvSpPr/>
            <p:nvPr/>
          </p:nvSpPr>
          <p:spPr>
            <a:xfrm>
              <a:off x="-1" y="682330"/>
              <a:ext cx="5016501" cy="1"/>
            </a:xfrm>
            <a:prstGeom prst="line">
              <a:avLst/>
            </a:prstGeom>
            <a:noFill/>
            <a:ln w="25400" cap="flat">
              <a:solidFill>
                <a:srgbClr val="FFFFFF"/>
              </a:solidFill>
              <a:prstDash val="solid"/>
              <a:miter lim="800000"/>
            </a:ln>
            <a:effectLst/>
          </p:spPr>
          <p:txBody>
            <a:bodyPr wrap="square" lIns="22859" tIns="22859" rIns="22859" bIns="22859" numCol="1" anchor="t">
              <a:noAutofit/>
            </a:bodyPr>
            <a:lstStyle/>
            <a:p>
              <a:pPr algn="ctr" defTabSz="410764">
                <a:defRPr sz="1600"/>
              </a:pPr>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02FA1A7A-F1AD-4170-8074-C5DC8A311C55}"/>
                </a:ext>
              </a:extLst>
            </p:cNvPr>
            <p:cNvSpPr txBox="1"/>
            <p:nvPr/>
          </p:nvSpPr>
          <p:spPr>
            <a:xfrm>
              <a:off x="0" y="-1"/>
              <a:ext cx="5016500" cy="49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lvl1pPr algn="ctr" defTabSz="457209">
                <a:defRPr sz="2600">
                  <a:solidFill>
                    <a:srgbClr val="FFFFFF"/>
                  </a:solidFill>
                  <a:latin typeface="+mj-lt"/>
                  <a:ea typeface="+mj-ea"/>
                  <a:cs typeface="+mj-cs"/>
                  <a:sym typeface="FreightSansLFPro Medium"/>
                </a:defRPr>
              </a:lvl1pPr>
            </a:lstStyle>
            <a:p>
              <a:r>
                <a:rPr>
                  <a:latin typeface="Arial" panose="020B0604020202020204" pitchFamily="34" charset="0"/>
                  <a:cs typeface="Arial" panose="020B0604020202020204" pitchFamily="34" charset="0"/>
                </a:rPr>
                <a:t>What type of person are you?</a:t>
              </a:r>
            </a:p>
          </p:txBody>
        </p:sp>
      </p:grpSp>
    </p:spTree>
    <p:extLst>
      <p:ext uri="{BB962C8B-B14F-4D97-AF65-F5344CB8AC3E}">
        <p14:creationId xmlns:p14="http://schemas.microsoft.com/office/powerpoint/2010/main" val="45468937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gital Citizen">
            <a:extLst>
              <a:ext uri="{FF2B5EF4-FFF2-40B4-BE49-F238E27FC236}">
                <a16:creationId xmlns:a16="http://schemas.microsoft.com/office/drawing/2014/main" id="{277B35CE-78F8-4D35-B879-8AC6D770490B}"/>
              </a:ext>
            </a:extLst>
          </p:cNvPr>
          <p:cNvSpPr txBox="1"/>
          <p:nvPr/>
        </p:nvSpPr>
        <p:spPr>
          <a:xfrm>
            <a:off x="3770846" y="1629140"/>
            <a:ext cx="4650309" cy="903128"/>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ctr" defTabSz="543721">
              <a:defRPr sz="5400" b="1">
                <a:solidFill>
                  <a:srgbClr val="445469"/>
                </a:solidFill>
              </a:defRPr>
            </a:lvl1pPr>
          </a:lstStyle>
          <a:p>
            <a:r>
              <a:rPr>
                <a:latin typeface="Arial" panose="020B0604020202020204" pitchFamily="34" charset="0"/>
                <a:cs typeface="Arial" panose="020B0604020202020204" pitchFamily="34" charset="0"/>
              </a:rPr>
              <a:t>Digital Citizen</a:t>
            </a:r>
          </a:p>
        </p:txBody>
      </p:sp>
      <p:sp>
        <p:nvSpPr>
          <p:cNvPr id="5" name="Rectangle 1">
            <a:extLst>
              <a:ext uri="{FF2B5EF4-FFF2-40B4-BE49-F238E27FC236}">
                <a16:creationId xmlns:a16="http://schemas.microsoft.com/office/drawing/2014/main" id="{F5A47BB7-F237-43BD-8A0D-C4A678926BBF}"/>
              </a:ext>
            </a:extLst>
          </p:cNvPr>
          <p:cNvSpPr txBox="1"/>
          <p:nvPr/>
        </p:nvSpPr>
        <p:spPr>
          <a:xfrm>
            <a:off x="2785110" y="3110699"/>
            <a:ext cx="6898438" cy="1991633"/>
          </a:xfrm>
          <a:prstGeom prst="rect">
            <a:avLst/>
          </a:prstGeom>
          <a:ln w="12700">
            <a:miter lim="400000"/>
          </a:ln>
          <a:extLst>
            <a:ext uri="{C572A759-6A51-4108-AA02-DFA0A04FC94B}">
              <ma14:wrappingTextBoxFlag xmlns="" xmlns:ma14="http://schemas.microsoft.com/office/mac/drawingml/2011/main" val="1"/>
            </a:ext>
          </a:extLst>
        </p:spPr>
        <p:txBody>
          <a:bodyPr lIns="11429" tIns="11429" rIns="11429" bIns="11429">
            <a:spAutoFit/>
          </a:bodyPr>
          <a:lstStyle/>
          <a:p>
            <a:pPr algn="ctr" defTabSz="457200">
              <a:lnSpc>
                <a:spcPct val="150000"/>
              </a:lnSpc>
              <a:spcBef>
                <a:spcPts val="400"/>
              </a:spcBef>
              <a:defRPr sz="2200">
                <a:solidFill>
                  <a:srgbClr val="595959"/>
                </a:solidFill>
                <a:latin typeface="+mj-lt"/>
                <a:ea typeface="+mj-ea"/>
                <a:cs typeface="+mj-cs"/>
                <a:sym typeface="FreightSansLFPro Medium"/>
              </a:defRPr>
            </a:pPr>
            <a:r>
              <a:rPr lang="en-IN" dirty="0">
                <a:latin typeface="Arial" panose="020B0604020202020204" pitchFamily="34" charset="0"/>
                <a:cs typeface="Arial" panose="020B0604020202020204" pitchFamily="34" charset="0"/>
              </a:rPr>
              <a:t>Digital</a:t>
            </a:r>
            <a:r>
              <a:rPr dirty="0">
                <a:latin typeface="Arial" panose="020B0604020202020204" pitchFamily="34" charset="0"/>
                <a:cs typeface="Arial" panose="020B0604020202020204" pitchFamily="34" charset="0"/>
              </a:rPr>
              <a:t> citizen</a:t>
            </a:r>
            <a:r>
              <a:rPr lang="en-IN" dirty="0">
                <a:latin typeface="Arial" panose="020B0604020202020204" pitchFamily="34" charset="0"/>
                <a:cs typeface="Arial" panose="020B0604020202020204" pitchFamily="34" charset="0"/>
              </a:rPr>
              <a:t>s</a:t>
            </a:r>
            <a:r>
              <a:rPr dirty="0">
                <a:latin typeface="Arial" panose="020B0604020202020204" pitchFamily="34" charset="0"/>
                <a:cs typeface="Arial" panose="020B0604020202020204" pitchFamily="34" charset="0"/>
              </a:rPr>
              <a:t> </a:t>
            </a:r>
            <a:r>
              <a:rPr lang="en-IN" dirty="0">
                <a:latin typeface="Arial" panose="020B0604020202020204" pitchFamily="34" charset="0"/>
                <a:cs typeface="Arial" panose="020B0604020202020204" pitchFamily="34" charset="0"/>
              </a:rPr>
              <a:t>are </a:t>
            </a:r>
            <a:r>
              <a:rPr dirty="0">
                <a:latin typeface="Arial" panose="020B0604020202020204" pitchFamily="34" charset="0"/>
                <a:cs typeface="Arial" panose="020B0604020202020204" pitchFamily="34" charset="0"/>
              </a:rPr>
              <a:t>p</a:t>
            </a:r>
            <a:r>
              <a:rPr lang="en-IN" dirty="0" err="1">
                <a:latin typeface="Arial" panose="020B0604020202020204" pitchFamily="34" charset="0"/>
                <a:cs typeface="Arial" panose="020B0604020202020204" pitchFamily="34" charset="0"/>
              </a:rPr>
              <a:t>eople</a:t>
            </a:r>
            <a:r>
              <a:rPr dirty="0">
                <a:latin typeface="Arial" panose="020B0604020202020204" pitchFamily="34" charset="0"/>
                <a:cs typeface="Arial" panose="020B0604020202020204" pitchFamily="34" charset="0"/>
              </a:rPr>
              <a:t> who h</a:t>
            </a:r>
            <a:r>
              <a:rPr lang="en-IN" dirty="0" err="1">
                <a:latin typeface="Arial" panose="020B0604020202020204" pitchFamily="34" charset="0"/>
                <a:cs typeface="Arial" panose="020B0604020202020204" pitchFamily="34" charset="0"/>
              </a:rPr>
              <a:t>ave</a:t>
            </a:r>
            <a:r>
              <a:rPr dirty="0">
                <a:latin typeface="Arial" panose="020B0604020202020204" pitchFamily="34" charset="0"/>
                <a:cs typeface="Arial" panose="020B0604020202020204" pitchFamily="34" charset="0"/>
              </a:rPr>
              <a:t> the </a:t>
            </a:r>
            <a:r>
              <a:rPr b="1" dirty="0">
                <a:latin typeface="Arial" panose="020B0604020202020204" pitchFamily="34" charset="0"/>
                <a:cs typeface="Arial" panose="020B0604020202020204" pitchFamily="34" charset="0"/>
                <a:sym typeface="FreightSansLFPro"/>
              </a:rPr>
              <a:t>skills and knowledge </a:t>
            </a:r>
            <a:r>
              <a:rPr dirty="0">
                <a:latin typeface="Arial" panose="020B0604020202020204" pitchFamily="34" charset="0"/>
                <a:cs typeface="Arial" panose="020B0604020202020204" pitchFamily="34" charset="0"/>
              </a:rPr>
              <a:t>to use digital technologies </a:t>
            </a:r>
            <a:r>
              <a:rPr b="1" i="1" dirty="0">
                <a:latin typeface="Arial" panose="020B0604020202020204" pitchFamily="34" charset="0"/>
                <a:cs typeface="Arial" panose="020B0604020202020204" pitchFamily="34" charset="0"/>
                <a:sym typeface="FreightSansLFPro"/>
              </a:rPr>
              <a:t>confidently</a:t>
            </a:r>
            <a:r>
              <a:rPr i="1" dirty="0">
                <a:latin typeface="Arial" panose="020B0604020202020204" pitchFamily="34" charset="0"/>
                <a:cs typeface="Arial" panose="020B0604020202020204" pitchFamily="34" charset="0"/>
                <a:sym typeface="FreightSansLFPro"/>
              </a:rPr>
              <a:t> </a:t>
            </a:r>
            <a:r>
              <a:rPr dirty="0">
                <a:latin typeface="Arial" panose="020B0604020202020204" pitchFamily="34" charset="0"/>
                <a:cs typeface="Arial" panose="020B0604020202020204" pitchFamily="34" charset="0"/>
              </a:rPr>
              <a:t>so they can understand what they see online, </a:t>
            </a:r>
            <a:r>
              <a:rPr b="1" dirty="0">
                <a:solidFill>
                  <a:srgbClr val="0082CC"/>
                </a:solidFill>
                <a:latin typeface="Arial" panose="020B0604020202020204" pitchFamily="34" charset="0"/>
                <a:cs typeface="Arial" panose="020B0604020202020204" pitchFamily="34" charset="0"/>
                <a:sym typeface="FreightSansLFPro"/>
              </a:rPr>
              <a:t>engage positively, and communicate with others. </a:t>
            </a:r>
            <a:endParaRPr dirty="0">
              <a:latin typeface="Arial" panose="020B0604020202020204" pitchFamily="34" charset="0"/>
              <a:ea typeface="Times"/>
              <a:cs typeface="Arial" panose="020B0604020202020204" pitchFamily="34" charset="0"/>
              <a:sym typeface="Times"/>
            </a:endParaRPr>
          </a:p>
        </p:txBody>
      </p:sp>
    </p:spTree>
    <p:extLst>
      <p:ext uri="{BB962C8B-B14F-4D97-AF65-F5344CB8AC3E}">
        <p14:creationId xmlns:p14="http://schemas.microsoft.com/office/powerpoint/2010/main" val="2147014748"/>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ysh and Joey met online a few weeks ago.">
            <a:extLst>
              <a:ext uri="{FF2B5EF4-FFF2-40B4-BE49-F238E27FC236}">
                <a16:creationId xmlns:a16="http://schemas.microsoft.com/office/drawing/2014/main" id="{574A562A-63D7-40E3-8A24-C472AE1CEEE6}"/>
              </a:ext>
            </a:extLst>
          </p:cNvPr>
          <p:cNvSpPr txBox="1"/>
          <p:nvPr/>
        </p:nvSpPr>
        <p:spPr>
          <a:xfrm>
            <a:off x="841880" y="1507653"/>
            <a:ext cx="8642779" cy="626129"/>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defTabSz="228600">
              <a:tabLst>
                <a:tab pos="457200" algn="l"/>
                <a:tab pos="914400" algn="l"/>
                <a:tab pos="1371600" algn="l"/>
              </a:tabLst>
              <a:defRPr sz="8000" b="1">
                <a:solidFill>
                  <a:srgbClr val="FFFFFF"/>
                </a:solidFill>
                <a:uFill>
                  <a:solidFill>
                    <a:srgbClr val="000000"/>
                  </a:solidFill>
                </a:uFill>
              </a:defRPr>
            </a:lvl1pPr>
          </a:lstStyle>
          <a:p>
            <a:r>
              <a:rPr lang="en-US" sz="3600" b="0" dirty="0">
                <a:latin typeface="Arial" panose="020B0604020202020204" pitchFamily="34" charset="0"/>
                <a:cs typeface="Arial" panose="020B0604020202020204" pitchFamily="34" charset="0"/>
              </a:rPr>
              <a:t>Girl</a:t>
            </a:r>
            <a:r>
              <a:rPr sz="3600" b="0" dirty="0">
                <a:latin typeface="Arial" panose="020B0604020202020204" pitchFamily="34" charset="0"/>
                <a:cs typeface="Arial" panose="020B0604020202020204" pitchFamily="34" charset="0"/>
              </a:rPr>
              <a:t> and </a:t>
            </a:r>
            <a:r>
              <a:rPr lang="en-US" sz="3600" b="0" dirty="0">
                <a:latin typeface="Arial" panose="020B0604020202020204" pitchFamily="34" charset="0"/>
                <a:cs typeface="Arial" panose="020B0604020202020204" pitchFamily="34" charset="0"/>
              </a:rPr>
              <a:t>Boy</a:t>
            </a:r>
            <a:r>
              <a:rPr sz="3600" b="0" dirty="0">
                <a:latin typeface="Arial" panose="020B0604020202020204" pitchFamily="34" charset="0"/>
                <a:cs typeface="Arial" panose="020B0604020202020204" pitchFamily="34" charset="0"/>
              </a:rPr>
              <a:t> met online a few weeks ago.</a:t>
            </a:r>
          </a:p>
        </p:txBody>
      </p:sp>
      <p:sp>
        <p:nvSpPr>
          <p:cNvPr id="3" name="They have been going out on a few dates and it’s been great!">
            <a:extLst>
              <a:ext uri="{FF2B5EF4-FFF2-40B4-BE49-F238E27FC236}">
                <a16:creationId xmlns:a16="http://schemas.microsoft.com/office/drawing/2014/main" id="{8EFC5B04-3A74-440D-B609-6A4B42E7C2A0}"/>
              </a:ext>
            </a:extLst>
          </p:cNvPr>
          <p:cNvSpPr txBox="1"/>
          <p:nvPr/>
        </p:nvSpPr>
        <p:spPr>
          <a:xfrm>
            <a:off x="841880" y="2336237"/>
            <a:ext cx="8553132" cy="626129"/>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defTabSz="228600">
              <a:tabLst>
                <a:tab pos="457200" algn="l"/>
                <a:tab pos="914400" algn="l"/>
                <a:tab pos="1371600" algn="l"/>
              </a:tabLst>
              <a:defRPr sz="8000" b="1">
                <a:solidFill>
                  <a:srgbClr val="FFFFFF"/>
                </a:solidFill>
                <a:uFill>
                  <a:solidFill>
                    <a:srgbClr val="000000"/>
                  </a:solidFill>
                </a:uFill>
              </a:defRPr>
            </a:lvl1pPr>
          </a:lstStyle>
          <a:p>
            <a:r>
              <a:rPr sz="3600" b="0" dirty="0">
                <a:latin typeface="Arial" panose="020B0604020202020204" pitchFamily="34" charset="0"/>
                <a:cs typeface="Arial" panose="020B0604020202020204" pitchFamily="34" charset="0"/>
              </a:rPr>
              <a:t>And they have become great friends!</a:t>
            </a:r>
          </a:p>
        </p:txBody>
      </p:sp>
      <p:sp>
        <p:nvSpPr>
          <p:cNvPr id="4" name="Recently however, they have been having some difficulties understanding each other.">
            <a:extLst>
              <a:ext uri="{FF2B5EF4-FFF2-40B4-BE49-F238E27FC236}">
                <a16:creationId xmlns:a16="http://schemas.microsoft.com/office/drawing/2014/main" id="{075B27DB-BF25-4131-8E63-A62BAD3A96FE}"/>
              </a:ext>
            </a:extLst>
          </p:cNvPr>
          <p:cNvSpPr txBox="1"/>
          <p:nvPr/>
        </p:nvSpPr>
        <p:spPr>
          <a:xfrm>
            <a:off x="841878" y="2610823"/>
            <a:ext cx="5959344" cy="2842121"/>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228600">
              <a:tabLst>
                <a:tab pos="457200" algn="l"/>
                <a:tab pos="914400" algn="l"/>
                <a:tab pos="1371600" algn="l"/>
              </a:tabLst>
              <a:defRPr sz="3600">
                <a:solidFill>
                  <a:srgbClr val="FFFFFF"/>
                </a:solidFill>
                <a:uFill>
                  <a:solidFill>
                    <a:srgbClr val="000000"/>
                  </a:solidFill>
                </a:uFill>
                <a:latin typeface="FreightSansLFPro Medium" panose="02000506030000020004" pitchFamily="2" charset="77"/>
              </a:defRPr>
            </a:lvl1pPr>
          </a:lstStyle>
          <a:p>
            <a:endParaRPr lang="en-IN" dirty="0">
              <a:latin typeface="Arial" panose="020B0604020202020204" pitchFamily="34" charset="0"/>
              <a:cs typeface="Arial" panose="020B0604020202020204" pitchFamily="34" charset="0"/>
            </a:endParaRPr>
          </a:p>
          <a:p>
            <a:r>
              <a:rPr dirty="0">
                <a:latin typeface="Arial" panose="020B0604020202020204" pitchFamily="34" charset="0"/>
                <a:cs typeface="Arial" panose="020B0604020202020204" pitchFamily="34" charset="0"/>
              </a:rPr>
              <a:t>Recently</a:t>
            </a:r>
            <a:r>
              <a:rPr lang="en-IN" dirty="0">
                <a:latin typeface="Arial" panose="020B0604020202020204" pitchFamily="34" charset="0"/>
                <a:cs typeface="Arial" panose="020B0604020202020204" pitchFamily="34" charset="0"/>
              </a:rPr>
              <a:t>,</a:t>
            </a:r>
            <a:r>
              <a:rPr dirty="0">
                <a:latin typeface="Arial" panose="020B0604020202020204" pitchFamily="34" charset="0"/>
                <a:cs typeface="Arial" panose="020B0604020202020204" pitchFamily="34" charset="0"/>
              </a:rPr>
              <a:t> however, they have been having some difficulties understanding each other.</a:t>
            </a:r>
          </a:p>
        </p:txBody>
      </p:sp>
    </p:spTree>
    <p:extLst>
      <p:ext uri="{BB962C8B-B14F-4D97-AF65-F5344CB8AC3E}">
        <p14:creationId xmlns:p14="http://schemas.microsoft.com/office/powerpoint/2010/main" val="37966836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a:extLst>
              <a:ext uri="{FF2B5EF4-FFF2-40B4-BE49-F238E27FC236}">
                <a16:creationId xmlns:a16="http://schemas.microsoft.com/office/drawing/2014/main" id="{A58954DC-668D-499D-89A0-1A15FA843DF2}"/>
              </a:ext>
            </a:extLst>
          </p:cNvPr>
          <p:cNvSpPr/>
          <p:nvPr/>
        </p:nvSpPr>
        <p:spPr>
          <a:xfrm>
            <a:off x="239367" y="423454"/>
            <a:ext cx="5041575" cy="1504666"/>
          </a:xfrm>
          <a:prstGeom prst="roundRect">
            <a:avLst>
              <a:gd name="adj" fmla="val 50000"/>
            </a:avLst>
          </a:prstGeom>
          <a:solidFill>
            <a:srgbClr val="F5724D"/>
          </a:solidFill>
          <a:ln w="12700" cap="flat">
            <a:noFill/>
            <a:miter lim="400000"/>
          </a:ln>
          <a:effectLst/>
        </p:spPr>
        <p:txBody>
          <a:bodyPr wrap="square" lIns="35717" tIns="35717" rIns="35717" bIns="35717" numCol="1" anchor="ctr">
            <a:noAutofit/>
          </a:bodyPr>
          <a:lstStyle/>
          <a:p>
            <a:pPr defTabSz="162360">
              <a:defRPr sz="1400">
                <a:solidFill>
                  <a:srgbClr val="FFFFFF"/>
                </a:solidFill>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3" name="Check my post on the candidates I will be voting for this coming election - they are the best ones">
            <a:extLst>
              <a:ext uri="{FF2B5EF4-FFF2-40B4-BE49-F238E27FC236}">
                <a16:creationId xmlns:a16="http://schemas.microsoft.com/office/drawing/2014/main" id="{8468CA72-09A6-4BA6-B8CA-51F14D52F562}"/>
              </a:ext>
            </a:extLst>
          </p:cNvPr>
          <p:cNvSpPr txBox="1"/>
          <p:nvPr/>
        </p:nvSpPr>
        <p:spPr>
          <a:xfrm>
            <a:off x="736463" y="730644"/>
            <a:ext cx="4455004" cy="8902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4118" tIns="14118" rIns="14118" bIns="14118" numCol="1" anchor="ctr">
            <a:spAutoFit/>
          </a:bodyPr>
          <a:lstStyle>
            <a:lvl1pPr indent="134124" defTabSz="162360">
              <a:defRPr sz="1400">
                <a:solidFill>
                  <a:srgbClr val="FFFFFF"/>
                </a:solidFill>
                <a:latin typeface="+mj-lt"/>
                <a:ea typeface="+mj-ea"/>
                <a:cs typeface="+mj-cs"/>
                <a:sym typeface="FreightSansLFPro Medium"/>
              </a:defRPr>
            </a:lvl1pPr>
          </a:lstStyle>
          <a:p>
            <a:r>
              <a:rPr lang="en-US" sz="2800" dirty="0">
                <a:latin typeface="Arial" panose="020B0604020202020204" pitchFamily="34" charset="0"/>
                <a:cs typeface="Arial" panose="020B0604020202020204" pitchFamily="34" charset="0"/>
              </a:rPr>
              <a:t>Hey, about our argument awhile ago, are you okay?</a:t>
            </a:r>
            <a:endParaRPr sz="2800" dirty="0">
              <a:latin typeface="Arial" panose="020B0604020202020204" pitchFamily="34" charset="0"/>
              <a:cs typeface="Arial" panose="020B0604020202020204" pitchFamily="34" charset="0"/>
            </a:endParaRPr>
          </a:p>
        </p:txBody>
      </p:sp>
      <p:sp>
        <p:nvSpPr>
          <p:cNvPr id="4" name="Rounded Rectangle">
            <a:extLst>
              <a:ext uri="{FF2B5EF4-FFF2-40B4-BE49-F238E27FC236}">
                <a16:creationId xmlns:a16="http://schemas.microsoft.com/office/drawing/2014/main" id="{039327A4-4E43-40F2-A337-C640EE8ACE79}"/>
              </a:ext>
            </a:extLst>
          </p:cNvPr>
          <p:cNvSpPr/>
          <p:nvPr/>
        </p:nvSpPr>
        <p:spPr>
          <a:xfrm>
            <a:off x="6250128" y="1620930"/>
            <a:ext cx="3777657" cy="1297008"/>
          </a:xfrm>
          <a:prstGeom prst="roundRect">
            <a:avLst>
              <a:gd name="adj" fmla="val 50000"/>
            </a:avLst>
          </a:prstGeom>
          <a:solidFill>
            <a:srgbClr val="EBEBEB"/>
          </a:solidFill>
          <a:ln w="12700" cap="flat">
            <a:noFill/>
            <a:miter lim="400000"/>
          </a:ln>
          <a:effectLst/>
        </p:spPr>
        <p:txBody>
          <a:bodyPr wrap="square" lIns="35717" tIns="35717" rIns="35717" bIns="35717" numCol="1" anchor="ctr">
            <a:noAutofit/>
          </a:bodyPr>
          <a:lstStyle/>
          <a:p>
            <a:pPr defTabSz="162360">
              <a:defRPr sz="14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5" name="I don’t like your choices">
            <a:extLst>
              <a:ext uri="{FF2B5EF4-FFF2-40B4-BE49-F238E27FC236}">
                <a16:creationId xmlns:a16="http://schemas.microsoft.com/office/drawing/2014/main" id="{CE16659E-2CC3-4506-AE43-BD7A147DF398}"/>
              </a:ext>
            </a:extLst>
          </p:cNvPr>
          <p:cNvSpPr txBox="1"/>
          <p:nvPr/>
        </p:nvSpPr>
        <p:spPr>
          <a:xfrm>
            <a:off x="6502938" y="2039732"/>
            <a:ext cx="3272037" cy="4593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4118" tIns="14118" rIns="14118" bIns="14118" numCol="1" anchor="ctr">
            <a:spAutoFit/>
          </a:bodyPr>
          <a:lstStyle/>
          <a:p>
            <a:pPr lvl="2" indent="134124" defTabSz="162360">
              <a:defRPr sz="1400">
                <a:latin typeface="+mj-lt"/>
                <a:ea typeface="+mj-ea"/>
                <a:cs typeface="+mj-cs"/>
                <a:sym typeface="FreightSansLFPro Medium"/>
              </a:defRPr>
            </a:pPr>
            <a:r>
              <a:rPr lang="en-US" sz="2800" dirty="0">
                <a:latin typeface="Arial" panose="020B0604020202020204" pitchFamily="34" charset="0"/>
                <a:cs typeface="Arial" panose="020B0604020202020204" pitchFamily="34" charset="0"/>
              </a:rPr>
              <a:t>Yes, I’m fine now</a:t>
            </a:r>
            <a:endParaRPr sz="2800" dirty="0">
              <a:latin typeface="Arial" panose="020B0604020202020204" pitchFamily="34" charset="0"/>
              <a:cs typeface="Arial" panose="020B0604020202020204" pitchFamily="34" charset="0"/>
            </a:endParaRPr>
          </a:p>
        </p:txBody>
      </p:sp>
      <p:sp>
        <p:nvSpPr>
          <p:cNvPr id="6" name="Rounded Rectangle">
            <a:extLst>
              <a:ext uri="{FF2B5EF4-FFF2-40B4-BE49-F238E27FC236}">
                <a16:creationId xmlns:a16="http://schemas.microsoft.com/office/drawing/2014/main" id="{9E0E0198-5C20-41DF-8871-4A6E1718BD09}"/>
              </a:ext>
            </a:extLst>
          </p:cNvPr>
          <p:cNvSpPr/>
          <p:nvPr/>
        </p:nvSpPr>
        <p:spPr>
          <a:xfrm>
            <a:off x="1563941" y="3232016"/>
            <a:ext cx="5041575" cy="1504666"/>
          </a:xfrm>
          <a:prstGeom prst="roundRect">
            <a:avLst>
              <a:gd name="adj" fmla="val 50000"/>
            </a:avLst>
          </a:prstGeom>
          <a:solidFill>
            <a:srgbClr val="F5724D"/>
          </a:solidFill>
          <a:ln w="12700" cap="flat">
            <a:noFill/>
            <a:miter lim="400000"/>
          </a:ln>
          <a:effectLst/>
        </p:spPr>
        <p:txBody>
          <a:bodyPr wrap="square" lIns="35717" tIns="35717" rIns="35717" bIns="35717" numCol="1" anchor="ctr">
            <a:noAutofit/>
          </a:bodyPr>
          <a:lstStyle/>
          <a:p>
            <a:pPr defTabSz="162360">
              <a:defRPr sz="1400">
                <a:solidFill>
                  <a:srgbClr val="FFFFFF"/>
                </a:solidFill>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7" name="Check my post on the candidates I will be voting for this coming election - they are the best ones">
            <a:extLst>
              <a:ext uri="{FF2B5EF4-FFF2-40B4-BE49-F238E27FC236}">
                <a16:creationId xmlns:a16="http://schemas.microsoft.com/office/drawing/2014/main" id="{ED8939A7-708E-41DF-BE1D-A305F7EFC53A}"/>
              </a:ext>
            </a:extLst>
          </p:cNvPr>
          <p:cNvSpPr txBox="1"/>
          <p:nvPr/>
        </p:nvSpPr>
        <p:spPr>
          <a:xfrm>
            <a:off x="1993704" y="3283599"/>
            <a:ext cx="4455004" cy="13211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4118" tIns="14118" rIns="14118" bIns="14118" numCol="1" anchor="ctr">
            <a:spAutoFit/>
          </a:bodyPr>
          <a:lstStyle>
            <a:lvl1pPr indent="134124" defTabSz="162360">
              <a:defRPr sz="1400">
                <a:solidFill>
                  <a:srgbClr val="FFFFFF"/>
                </a:solidFill>
                <a:latin typeface="+mj-lt"/>
                <a:ea typeface="+mj-ea"/>
                <a:cs typeface="+mj-cs"/>
                <a:sym typeface="FreightSansLFPro Medium"/>
              </a:defRPr>
            </a:lvl1pPr>
          </a:lstStyle>
          <a:p>
            <a:pPr algn="ctr"/>
            <a:r>
              <a:rPr lang="en-US" sz="2800" dirty="0">
                <a:latin typeface="Arial" panose="020B0604020202020204" pitchFamily="34" charset="0"/>
                <a:cs typeface="Arial" panose="020B0604020202020204" pitchFamily="34" charset="0"/>
              </a:rPr>
              <a:t>I really didn’t like how you handled the situation earlier.</a:t>
            </a:r>
            <a:endParaRPr sz="2800" dirty="0">
              <a:latin typeface="Arial" panose="020B0604020202020204" pitchFamily="34" charset="0"/>
              <a:cs typeface="Arial" panose="020B0604020202020204" pitchFamily="34" charset="0"/>
            </a:endParaRPr>
          </a:p>
        </p:txBody>
      </p:sp>
      <p:sp>
        <p:nvSpPr>
          <p:cNvPr id="8" name="Rounded Rectangle">
            <a:extLst>
              <a:ext uri="{FF2B5EF4-FFF2-40B4-BE49-F238E27FC236}">
                <a16:creationId xmlns:a16="http://schemas.microsoft.com/office/drawing/2014/main" id="{A0B8C6D3-0750-482C-A321-4D87F74F754C}"/>
              </a:ext>
            </a:extLst>
          </p:cNvPr>
          <p:cNvSpPr/>
          <p:nvPr/>
        </p:nvSpPr>
        <p:spPr>
          <a:xfrm>
            <a:off x="6096000" y="4736682"/>
            <a:ext cx="4398422" cy="1297008"/>
          </a:xfrm>
          <a:prstGeom prst="roundRect">
            <a:avLst>
              <a:gd name="adj" fmla="val 50000"/>
            </a:avLst>
          </a:prstGeom>
          <a:solidFill>
            <a:srgbClr val="EBEBEB"/>
          </a:solidFill>
          <a:ln w="12700" cap="flat">
            <a:noFill/>
            <a:miter lim="400000"/>
          </a:ln>
          <a:effectLst/>
        </p:spPr>
        <p:txBody>
          <a:bodyPr wrap="square" lIns="35717" tIns="35717" rIns="35717" bIns="35717" numCol="1" anchor="ctr">
            <a:noAutofit/>
          </a:bodyPr>
          <a:lstStyle/>
          <a:p>
            <a:pPr algn="ctr" defTabSz="162360">
              <a:defRPr sz="1400">
                <a:latin typeface="+mj-lt"/>
                <a:ea typeface="+mj-ea"/>
                <a:cs typeface="+mj-cs"/>
                <a:sym typeface="FreightSansLFPro Medium"/>
              </a:defRPr>
            </a:pPr>
            <a:endParaRPr>
              <a:latin typeface="Arial" panose="020B0604020202020204" pitchFamily="34" charset="0"/>
              <a:cs typeface="Arial" panose="020B0604020202020204" pitchFamily="34" charset="0"/>
            </a:endParaRPr>
          </a:p>
        </p:txBody>
      </p:sp>
      <p:sp>
        <p:nvSpPr>
          <p:cNvPr id="9" name="I don’t like your choices">
            <a:extLst>
              <a:ext uri="{FF2B5EF4-FFF2-40B4-BE49-F238E27FC236}">
                <a16:creationId xmlns:a16="http://schemas.microsoft.com/office/drawing/2014/main" id="{1FA8800F-C7D6-440C-A119-57E17C5EF222}"/>
              </a:ext>
            </a:extLst>
          </p:cNvPr>
          <p:cNvSpPr txBox="1"/>
          <p:nvPr/>
        </p:nvSpPr>
        <p:spPr>
          <a:xfrm>
            <a:off x="6348810" y="4940041"/>
            <a:ext cx="3845361" cy="8902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4118" tIns="14118" rIns="14118" bIns="14118" numCol="1" anchor="ctr">
            <a:spAutoFit/>
          </a:bodyPr>
          <a:lstStyle/>
          <a:p>
            <a:pPr lvl="2" indent="134124" algn="ctr" defTabSz="162360">
              <a:defRPr sz="1400">
                <a:latin typeface="+mj-lt"/>
                <a:ea typeface="+mj-ea"/>
                <a:cs typeface="+mj-cs"/>
                <a:sym typeface="FreightSansLFPro Medium"/>
              </a:defRPr>
            </a:pPr>
            <a:r>
              <a:rPr lang="en-US" sz="2800" dirty="0">
                <a:latin typeface="Arial" panose="020B0604020202020204" pitchFamily="34" charset="0"/>
                <a:cs typeface="Arial" panose="020B0604020202020204" pitchFamily="34" charset="0"/>
              </a:rPr>
              <a:t>Thanks for the feedback</a:t>
            </a: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33818"/>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F1DAE8-A7B7-47BB-8514-B84F713AEB44}"/>
              </a:ext>
            </a:extLst>
          </p:cNvPr>
          <p:cNvSpPr txBox="1"/>
          <p:nvPr/>
        </p:nvSpPr>
        <p:spPr>
          <a:xfrm>
            <a:off x="745065" y="715042"/>
            <a:ext cx="10701867" cy="1569656"/>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defTabSz="228600">
              <a:tabLst>
                <a:tab pos="177800" algn="l"/>
                <a:tab pos="355600" algn="l"/>
                <a:tab pos="533400" algn="l"/>
                <a:tab pos="711200" algn="l"/>
                <a:tab pos="889000" algn="l"/>
                <a:tab pos="1066800" algn="l"/>
                <a:tab pos="1244600" algn="l"/>
                <a:tab pos="1422400" algn="l"/>
                <a:tab pos="1600200" algn="l"/>
              </a:tabLst>
              <a:defRPr sz="4800">
                <a:solidFill>
                  <a:srgbClr val="FFFFFF"/>
                </a:solidFill>
                <a:uFill>
                  <a:solidFill>
                    <a:srgbClr val="000000"/>
                  </a:solidFill>
                </a:uFill>
                <a:latin typeface="FreightSansLFPro"/>
                <a:ea typeface="FreightSansLFPro"/>
                <a:cs typeface="FreightSansLFPro"/>
                <a:sym typeface="FreightSansLFPro"/>
              </a:defRPr>
            </a:pPr>
            <a:r>
              <a:rPr>
                <a:latin typeface="Arial" panose="020B0604020202020204" pitchFamily="34" charset="0"/>
                <a:cs typeface="Arial" panose="020B0604020202020204" pitchFamily="34" charset="0"/>
              </a:rPr>
              <a:t>More difficult to understand the </a:t>
            </a:r>
            <a:r>
              <a:rPr b="1">
                <a:latin typeface="Arial" panose="020B0604020202020204" pitchFamily="34" charset="0"/>
                <a:cs typeface="Arial" panose="020B0604020202020204" pitchFamily="34" charset="0"/>
              </a:rPr>
              <a:t>whole message </a:t>
            </a:r>
            <a:r>
              <a:rPr>
                <a:latin typeface="Arial" panose="020B0604020202020204" pitchFamily="34" charset="0"/>
                <a:cs typeface="Arial" panose="020B0604020202020204" pitchFamily="34" charset="0"/>
              </a:rPr>
              <a:t>because…</a:t>
            </a:r>
          </a:p>
        </p:txBody>
      </p:sp>
      <p:sp>
        <p:nvSpPr>
          <p:cNvPr id="3" name="Rectangle 2">
            <a:extLst>
              <a:ext uri="{FF2B5EF4-FFF2-40B4-BE49-F238E27FC236}">
                <a16:creationId xmlns:a16="http://schemas.microsoft.com/office/drawing/2014/main" id="{63B088C9-8A94-452D-A5DF-2F0A1A0B7B8A}"/>
              </a:ext>
            </a:extLst>
          </p:cNvPr>
          <p:cNvSpPr txBox="1"/>
          <p:nvPr/>
        </p:nvSpPr>
        <p:spPr>
          <a:xfrm>
            <a:off x="1337733" y="3366825"/>
            <a:ext cx="9516534" cy="2400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a:defRPr sz="3000">
                <a:solidFill>
                  <a:srgbClr val="FFFFFF"/>
                </a:solidFill>
              </a:defRPr>
            </a:pPr>
            <a:r>
              <a:rPr>
                <a:latin typeface="Arial" panose="020B0604020202020204" pitchFamily="34" charset="0"/>
                <a:cs typeface="Arial" panose="020B0604020202020204" pitchFamily="34" charset="0"/>
              </a:rPr>
              <a:t>Communicating online is different from real life. </a:t>
            </a:r>
          </a:p>
          <a:p>
            <a:pPr algn="ctr">
              <a:defRPr sz="3000">
                <a:solidFill>
                  <a:srgbClr val="FFFFFF"/>
                </a:solidFill>
              </a:defRPr>
            </a:pPr>
            <a:endParaRPr>
              <a:latin typeface="Arial" panose="020B0604020202020204" pitchFamily="34" charset="0"/>
              <a:cs typeface="Arial" panose="020B0604020202020204" pitchFamily="34" charset="0"/>
            </a:endParaRPr>
          </a:p>
          <a:p>
            <a:pPr algn="ctr">
              <a:defRPr sz="3000">
                <a:solidFill>
                  <a:srgbClr val="FFFFFF"/>
                </a:solidFill>
              </a:defRPr>
            </a:pPr>
            <a:r>
              <a:rPr>
                <a:latin typeface="Arial" panose="020B0604020202020204" pitchFamily="34" charset="0"/>
                <a:cs typeface="Arial" panose="020B0604020202020204" pitchFamily="34" charset="0"/>
              </a:rPr>
              <a:t>We don’t have the social cues surrounding our words when we’re online.</a:t>
            </a:r>
            <a:endParaRPr b="1">
              <a:latin typeface="Arial" panose="020B0604020202020204" pitchFamily="34" charset="0"/>
              <a:cs typeface="Arial" panose="020B0604020202020204" pitchFamily="34" charset="0"/>
              <a:sym typeface="FreightSansLFPro"/>
            </a:endParaRPr>
          </a:p>
          <a:p>
            <a:pPr algn="ctr">
              <a:defRPr sz="3000">
                <a:solidFill>
                  <a:srgbClr val="FFFFFF"/>
                </a:solidFill>
              </a:defRPr>
            </a:pPr>
            <a:r>
              <a:rPr>
                <a:latin typeface="Arial" panose="020B0604020202020204" pitchFamily="34" charset="0"/>
                <a:cs typeface="Arial" panose="020B0604020202020204" pitchFamily="34" charset="0"/>
              </a:rPr>
              <a:t> </a:t>
            </a:r>
          </a:p>
        </p:txBody>
      </p:sp>
      <p:sp>
        <p:nvSpPr>
          <p:cNvPr id="4" name="Straight Connector 21">
            <a:extLst>
              <a:ext uri="{FF2B5EF4-FFF2-40B4-BE49-F238E27FC236}">
                <a16:creationId xmlns:a16="http://schemas.microsoft.com/office/drawing/2014/main" id="{3E94FF50-1501-4730-A79B-30B5D8046E8E}"/>
              </a:ext>
            </a:extLst>
          </p:cNvPr>
          <p:cNvSpPr/>
          <p:nvPr/>
        </p:nvSpPr>
        <p:spPr>
          <a:xfrm>
            <a:off x="1461917" y="2550036"/>
            <a:ext cx="9273818" cy="1"/>
          </a:xfrm>
          <a:prstGeom prst="line">
            <a:avLst/>
          </a:prstGeom>
          <a:ln w="50800">
            <a:solidFill>
              <a:srgbClr val="FFFFFF"/>
            </a:solidFill>
            <a:miter/>
          </a:ln>
        </p:spPr>
        <p:txBody>
          <a:bodyPr lIns="45718" tIns="45718" rIns="45718" bIns="45718"/>
          <a:lstStyle/>
          <a:p>
            <a:endParaRPr>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9688748"/>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2">
            <a:extLst>
              <a:ext uri="{FF2B5EF4-FFF2-40B4-BE49-F238E27FC236}">
                <a16:creationId xmlns:a16="http://schemas.microsoft.com/office/drawing/2014/main" id="{09552FFD-A8C1-4B47-AA0C-C8E0691A6494}"/>
              </a:ext>
            </a:extLst>
          </p:cNvPr>
          <p:cNvSpPr txBox="1"/>
          <p:nvPr/>
        </p:nvSpPr>
        <p:spPr>
          <a:xfrm>
            <a:off x="2450274" y="2146670"/>
            <a:ext cx="8595360" cy="3370151"/>
          </a:xfrm>
          <a:prstGeom prst="rect">
            <a:avLst/>
          </a:prstGeom>
          <a:ln w="12700">
            <a:miter lim="400000"/>
          </a:ln>
          <a:extLst>
            <a:ext uri="{C572A759-6A51-4108-AA02-DFA0A04FC94B}">
              <ma14:wrappingTextBoxFlag xmlns="" xmlns:ma14="http://schemas.microsoft.com/office/mac/drawingml/2011/main" val="1"/>
            </a:ext>
          </a:extLst>
        </p:spPr>
        <p:txBody>
          <a:bodyPr lIns="22859" tIns="22859" rIns="22859" bIns="22859">
            <a:spAutoFit/>
          </a:bodyPr>
          <a:lstStyle>
            <a:lvl1pPr algn="ctr" defTabSz="410764">
              <a:defRPr sz="3600" b="1">
                <a:solidFill>
                  <a:srgbClr val="4A4A4A"/>
                </a:solidFill>
              </a:defRPr>
            </a:lvl1pPr>
          </a:lstStyle>
          <a:p>
            <a:r>
              <a:rPr lang="en-PH" b="0" dirty="0">
                <a:latin typeface="Arial" panose="020B0604020202020204" pitchFamily="34" charset="0"/>
                <a:cs typeface="Arial" panose="020B0604020202020204" pitchFamily="34" charset="0"/>
              </a:rPr>
              <a:t>What is the difference between online and offline conversation? </a:t>
            </a:r>
          </a:p>
          <a:p>
            <a:endParaRPr lang="en-PH" b="0" dirty="0">
              <a:latin typeface="Arial" panose="020B0604020202020204" pitchFamily="34" charset="0"/>
              <a:cs typeface="Arial" panose="020B0604020202020204" pitchFamily="34" charset="0"/>
            </a:endParaRPr>
          </a:p>
          <a:p>
            <a:r>
              <a:rPr lang="en-PH" b="0" dirty="0">
                <a:latin typeface="Arial" panose="020B0604020202020204" pitchFamily="34" charset="0"/>
                <a:cs typeface="Arial" panose="020B0604020202020204" pitchFamily="34" charset="0"/>
              </a:rPr>
              <a:t>Why is it important to communicate respectfully online? </a:t>
            </a:r>
          </a:p>
          <a:p>
            <a:endParaRPr lang="en-PH"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43662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D39835-50E5-4F6F-A9EC-A34092E02A00}"/>
              </a:ext>
            </a:extLst>
          </p:cNvPr>
          <p:cNvSpPr/>
          <p:nvPr/>
        </p:nvSpPr>
        <p:spPr>
          <a:xfrm>
            <a:off x="744891" y="581916"/>
            <a:ext cx="10326704" cy="1107996"/>
          </a:xfrm>
          <a:prstGeom prst="rect">
            <a:avLst/>
          </a:prstGeom>
        </p:spPr>
        <p:txBody>
          <a:bodyPr wrap="square">
            <a:spAutoFit/>
          </a:bodyPr>
          <a:lstStyle/>
          <a:p>
            <a:r>
              <a:rPr lang="en-NZ" sz="6600" b="1" kern="1200" dirty="0">
                <a:solidFill>
                  <a:schemeClr val="bg1"/>
                </a:solidFill>
                <a:latin typeface="Arial" panose="020B0604020202020204" pitchFamily="34" charset="0"/>
                <a:cs typeface="Arial" panose="020B0604020202020204" pitchFamily="34" charset="0"/>
              </a:rPr>
              <a:t>ACTIVITY</a:t>
            </a:r>
            <a:endParaRPr lang="en-AU" sz="6600" b="1" kern="1200" dirty="0">
              <a:solidFill>
                <a:schemeClr val="bg1"/>
              </a:solidFill>
              <a:latin typeface="Arial" panose="020B0604020202020204" pitchFamily="34" charset="0"/>
              <a:cs typeface="Arial" panose="020B0604020202020204" pitchFamily="34" charset="0"/>
            </a:endParaRPr>
          </a:p>
        </p:txBody>
      </p:sp>
      <p:sp>
        <p:nvSpPr>
          <p:cNvPr id="4" name="Text Placeholder 2">
            <a:extLst>
              <a:ext uri="{FF2B5EF4-FFF2-40B4-BE49-F238E27FC236}">
                <a16:creationId xmlns:a16="http://schemas.microsoft.com/office/drawing/2014/main" id="{CCD8771C-71C4-4C14-A589-D3B54C59EAE9}"/>
              </a:ext>
            </a:extLst>
          </p:cNvPr>
          <p:cNvSpPr txBox="1">
            <a:spLocks/>
          </p:cNvSpPr>
          <p:nvPr/>
        </p:nvSpPr>
        <p:spPr>
          <a:xfrm>
            <a:off x="4677494" y="1746921"/>
            <a:ext cx="2104306" cy="4819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AU" sz="2400" dirty="0">
              <a:solidFill>
                <a:schemeClr val="bg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38186EAC-E3E4-40FA-AF82-A4312D18DCE5}"/>
              </a:ext>
            </a:extLst>
          </p:cNvPr>
          <p:cNvSpPr/>
          <p:nvPr/>
        </p:nvSpPr>
        <p:spPr>
          <a:xfrm>
            <a:off x="658635" y="2359546"/>
            <a:ext cx="11360969" cy="3785652"/>
          </a:xfrm>
          <a:prstGeom prst="rect">
            <a:avLst/>
          </a:prstGeom>
        </p:spPr>
        <p:txBody>
          <a:bodyPr wrap="square">
            <a:spAutoFit/>
          </a:bodyPr>
          <a:lstStyle/>
          <a:p>
            <a:pPr algn="ctr"/>
            <a:r>
              <a:rPr lang="en-US" sz="2400" dirty="0">
                <a:solidFill>
                  <a:schemeClr val="bg1"/>
                </a:solidFill>
                <a:latin typeface="Arial" panose="020B0604020202020204" pitchFamily="34" charset="0"/>
                <a:cs typeface="Arial" panose="020B0604020202020204" pitchFamily="34" charset="0"/>
              </a:rPr>
              <a:t>The objective of the game is to come up with a solution to a specific problem!</a:t>
            </a:r>
          </a:p>
          <a:p>
            <a:pPr algn="ctr"/>
            <a:endParaRPr lang="en-US" sz="2400" dirty="0">
              <a:solidFill>
                <a:schemeClr val="bg1"/>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Find a partner!</a:t>
            </a:r>
          </a:p>
          <a:p>
            <a:pPr marL="457200" indent="-4572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Choose one of the following topics to solve.</a:t>
            </a:r>
          </a:p>
          <a:p>
            <a:pPr marL="457200" indent="-4572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You have 5 mins to talk about the chosen topic.</a:t>
            </a:r>
          </a:p>
          <a:p>
            <a:pPr marL="457200" indent="-4572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Every time you respond to each other you need to start with NO, BUT… </a:t>
            </a:r>
          </a:p>
          <a:p>
            <a:endParaRPr lang="en-US" sz="2400" dirty="0">
              <a:solidFill>
                <a:schemeClr val="bg1"/>
              </a:solidFill>
              <a:latin typeface="Arial" panose="020B0604020202020204" pitchFamily="34" charset="0"/>
              <a:cs typeface="Arial" panose="020B0604020202020204" pitchFamily="34" charset="0"/>
            </a:endParaRPr>
          </a:p>
          <a:p>
            <a:pPr marL="514350" lvl="5" indent="-514350">
              <a:buFont typeface="+mj-lt"/>
              <a:buAutoNum type="arabicPeriod"/>
            </a:pPr>
            <a:r>
              <a:rPr lang="en-US" sz="2400" dirty="0">
                <a:solidFill>
                  <a:schemeClr val="bg1"/>
                </a:solidFill>
                <a:latin typeface="Arial" panose="020B0604020202020204" pitchFamily="34" charset="0"/>
                <a:cs typeface="Arial" panose="020B0604020202020204" pitchFamily="34" charset="0"/>
              </a:rPr>
              <a:t>Road  traffic</a:t>
            </a:r>
          </a:p>
          <a:p>
            <a:pPr marL="514350" lvl="5" indent="-514350">
              <a:buFont typeface="+mj-lt"/>
              <a:buAutoNum type="arabicPeriod"/>
            </a:pPr>
            <a:r>
              <a:rPr lang="en-US" sz="2400" dirty="0">
                <a:solidFill>
                  <a:schemeClr val="bg1"/>
                </a:solidFill>
                <a:latin typeface="Arial" panose="020B0604020202020204" pitchFamily="34" charset="0"/>
                <a:cs typeface="Arial" panose="020B0604020202020204" pitchFamily="34" charset="0"/>
              </a:rPr>
              <a:t>Water shortage</a:t>
            </a:r>
          </a:p>
          <a:p>
            <a:pPr marL="514350" lvl="5" indent="-514350">
              <a:buFont typeface="+mj-lt"/>
              <a:buAutoNum type="arabicPeriod"/>
            </a:pPr>
            <a:r>
              <a:rPr lang="en-US" sz="2400" dirty="0">
                <a:solidFill>
                  <a:schemeClr val="bg1"/>
                </a:solidFill>
                <a:latin typeface="Arial" panose="020B0604020202020204" pitchFamily="34" charset="0"/>
                <a:cs typeface="Arial" panose="020B0604020202020204" pitchFamily="34" charset="0"/>
              </a:rPr>
              <a:t>The best diet </a:t>
            </a:r>
          </a:p>
        </p:txBody>
      </p:sp>
      <p:sp>
        <p:nvSpPr>
          <p:cNvPr id="6" name="Text Placeholder 2">
            <a:extLst>
              <a:ext uri="{FF2B5EF4-FFF2-40B4-BE49-F238E27FC236}">
                <a16:creationId xmlns:a16="http://schemas.microsoft.com/office/drawing/2014/main" id="{D958D724-50C6-44E7-B1ED-C150C4BDCE7D}"/>
              </a:ext>
            </a:extLst>
          </p:cNvPr>
          <p:cNvSpPr txBox="1">
            <a:spLocks/>
          </p:cNvSpPr>
          <p:nvPr/>
        </p:nvSpPr>
        <p:spPr>
          <a:xfrm>
            <a:off x="4935488" y="1712699"/>
            <a:ext cx="2104306" cy="4819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400" dirty="0">
                <a:solidFill>
                  <a:schemeClr val="bg1"/>
                </a:solidFill>
                <a:latin typeface="Arial" panose="020B0604020202020204" pitchFamily="34" charset="0"/>
                <a:cs typeface="Arial" panose="020B0604020202020204" pitchFamily="34" charset="0"/>
              </a:rPr>
              <a:t>5 mins</a:t>
            </a:r>
          </a:p>
        </p:txBody>
      </p:sp>
    </p:spTree>
    <p:extLst>
      <p:ext uri="{BB962C8B-B14F-4D97-AF65-F5344CB8AC3E}">
        <p14:creationId xmlns:p14="http://schemas.microsoft.com/office/powerpoint/2010/main" val="1254459089"/>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83BF2DFB-A986-47D3-954B-FE2E1AF823C1}"/>
              </a:ext>
            </a:extLst>
          </p:cNvPr>
          <p:cNvSpPr txBox="1"/>
          <p:nvPr/>
        </p:nvSpPr>
        <p:spPr>
          <a:xfrm>
            <a:off x="3418840" y="1466925"/>
            <a:ext cx="7071442" cy="4478147"/>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p>
            <a:pPr algn="ctr" defTabSz="228600">
              <a:buSzPct val="100000"/>
              <a:tabLst>
                <a:tab pos="457200" algn="l"/>
                <a:tab pos="914400" algn="l"/>
                <a:tab pos="1371600" algn="l"/>
              </a:tabLst>
              <a:defRPr sz="3600">
                <a:solidFill>
                  <a:srgbClr val="FFFFFF"/>
                </a:solidFill>
                <a:uFill>
                  <a:solidFill>
                    <a:srgbClr val="000000"/>
                  </a:solidFill>
                </a:uFill>
              </a:defRPr>
            </a:pPr>
            <a:r>
              <a:rPr lang="en-PH" sz="3600" dirty="0">
                <a:solidFill>
                  <a:srgbClr val="4A4A4A"/>
                </a:solidFill>
                <a:latin typeface="Arial" panose="020B0604020202020204" pitchFamily="34" charset="0"/>
                <a:cs typeface="Arial" panose="020B0604020202020204" pitchFamily="34" charset="0"/>
              </a:rPr>
              <a:t>If you were to choose an emoji to describe the emotion you felt during the discussion, what would it be and why?</a:t>
            </a:r>
          </a:p>
          <a:p>
            <a:pPr algn="ctr" defTabSz="228600">
              <a:buSzPct val="100000"/>
              <a:tabLst>
                <a:tab pos="457200" algn="l"/>
                <a:tab pos="914400" algn="l"/>
                <a:tab pos="1371600" algn="l"/>
              </a:tabLst>
              <a:defRPr sz="3600">
                <a:solidFill>
                  <a:srgbClr val="FFFFFF"/>
                </a:solidFill>
                <a:uFill>
                  <a:solidFill>
                    <a:srgbClr val="000000"/>
                  </a:solidFill>
                </a:uFill>
              </a:defRPr>
            </a:pPr>
            <a:endParaRPr lang="en-PH" sz="3600" dirty="0">
              <a:solidFill>
                <a:srgbClr val="4A4A4A"/>
              </a:solidFill>
              <a:latin typeface="Arial" panose="020B0604020202020204" pitchFamily="34" charset="0"/>
              <a:cs typeface="Arial" panose="020B0604020202020204" pitchFamily="34" charset="0"/>
            </a:endParaRPr>
          </a:p>
          <a:p>
            <a:pPr algn="ctr" defTabSz="228600">
              <a:buSzPct val="100000"/>
              <a:tabLst>
                <a:tab pos="457200" algn="l"/>
                <a:tab pos="914400" algn="l"/>
                <a:tab pos="1371600" algn="l"/>
              </a:tabLst>
              <a:defRPr sz="3600">
                <a:solidFill>
                  <a:srgbClr val="FFFFFF"/>
                </a:solidFill>
                <a:uFill>
                  <a:solidFill>
                    <a:srgbClr val="000000"/>
                  </a:solidFill>
                </a:uFill>
              </a:defRPr>
            </a:pPr>
            <a:r>
              <a:rPr lang="en-PH" sz="3600" dirty="0">
                <a:solidFill>
                  <a:srgbClr val="4A4A4A"/>
                </a:solidFill>
                <a:latin typeface="Arial" panose="020B0604020202020204" pitchFamily="34" charset="0"/>
                <a:cs typeface="Arial" panose="020B0604020202020204" pitchFamily="34" charset="0"/>
              </a:rPr>
              <a:t>What are things you think you can do to better improve the discussion?</a:t>
            </a:r>
          </a:p>
        </p:txBody>
      </p:sp>
      <p:sp>
        <p:nvSpPr>
          <p:cNvPr id="4" name="TextBox 3">
            <a:extLst>
              <a:ext uri="{FF2B5EF4-FFF2-40B4-BE49-F238E27FC236}">
                <a16:creationId xmlns:a16="http://schemas.microsoft.com/office/drawing/2014/main" id="{F0FA634B-B37B-47A3-94C7-9E331ECA6855}"/>
              </a:ext>
            </a:extLst>
          </p:cNvPr>
          <p:cNvSpPr txBox="1"/>
          <p:nvPr/>
        </p:nvSpPr>
        <p:spPr>
          <a:xfrm>
            <a:off x="506902" y="339796"/>
            <a:ext cx="3171745" cy="62478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lang="en-NZ" sz="40000" dirty="0">
                <a:solidFill>
                  <a:srgbClr val="4267B3"/>
                </a:solidFill>
                <a:latin typeface="Arial" panose="020B0604020202020204" pitchFamily="34" charset="0"/>
                <a:cs typeface="Arial" panose="020B0604020202020204" pitchFamily="34" charset="0"/>
              </a:rPr>
              <a:t>?</a:t>
            </a:r>
            <a:endParaRPr kumimoji="0" lang="en-NZ" sz="40000" i="0" u="none" strike="noStrike" cap="none" spc="0" normalizeH="0" baseline="0" dirty="0">
              <a:ln>
                <a:noFill/>
              </a:ln>
              <a:solidFill>
                <a:srgbClr val="4267B3"/>
              </a:solidFill>
              <a:effectLst/>
              <a:uFillTx/>
              <a:latin typeface="Arial" panose="020B0604020202020204" pitchFamily="34" charset="0"/>
              <a:cs typeface="Arial" panose="020B0604020202020204" pitchFamily="34" charset="0"/>
              <a:sym typeface="Helvetica"/>
            </a:endParaRPr>
          </a:p>
        </p:txBody>
      </p:sp>
    </p:spTree>
    <p:extLst>
      <p:ext uri="{BB962C8B-B14F-4D97-AF65-F5344CB8AC3E}">
        <p14:creationId xmlns:p14="http://schemas.microsoft.com/office/powerpoint/2010/main" val="20362527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t is easy to get lost in our OWN opinion, feelings and experiences.">
            <a:extLst>
              <a:ext uri="{FF2B5EF4-FFF2-40B4-BE49-F238E27FC236}">
                <a16:creationId xmlns:a16="http://schemas.microsoft.com/office/drawing/2014/main" id="{7938AF43-17AA-4658-A521-77A5EB5C361C}"/>
              </a:ext>
            </a:extLst>
          </p:cNvPr>
          <p:cNvSpPr txBox="1"/>
          <p:nvPr/>
        </p:nvSpPr>
        <p:spPr>
          <a:xfrm>
            <a:off x="563766" y="2161827"/>
            <a:ext cx="5377391" cy="2534344"/>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defTabSz="228600">
              <a:tabLst>
                <a:tab pos="457200" algn="l"/>
                <a:tab pos="914400" algn="l"/>
                <a:tab pos="1371600" algn="l"/>
              </a:tabLst>
              <a:defRPr sz="6000" b="1">
                <a:solidFill>
                  <a:srgbClr val="004D80"/>
                </a:solidFill>
                <a:uFill>
                  <a:solidFill>
                    <a:srgbClr val="000000"/>
                  </a:solidFill>
                </a:uFill>
              </a:defRPr>
            </a:lvl1pPr>
          </a:lstStyle>
          <a:p>
            <a:pPr algn="ctr"/>
            <a:r>
              <a:rPr sz="4000" b="0" dirty="0">
                <a:solidFill>
                  <a:schemeClr val="bg1"/>
                </a:solidFill>
                <a:latin typeface="Arial" panose="020B0604020202020204" pitchFamily="34" charset="0"/>
                <a:cs typeface="Arial" panose="020B0604020202020204" pitchFamily="34" charset="0"/>
              </a:rPr>
              <a:t>It is easy to get lost in our </a:t>
            </a:r>
            <a:r>
              <a:rPr lang="en-US" sz="4000" dirty="0">
                <a:solidFill>
                  <a:schemeClr val="bg1"/>
                </a:solidFill>
                <a:latin typeface="Arial" panose="020B0604020202020204" pitchFamily="34" charset="0"/>
                <a:cs typeface="Arial" panose="020B0604020202020204" pitchFamily="34" charset="0"/>
              </a:rPr>
              <a:t>own</a:t>
            </a:r>
            <a:r>
              <a:rPr sz="4000" b="0" dirty="0">
                <a:solidFill>
                  <a:schemeClr val="bg1"/>
                </a:solidFill>
                <a:latin typeface="Arial" panose="020B0604020202020204" pitchFamily="34" charset="0"/>
                <a:cs typeface="Arial" panose="020B0604020202020204" pitchFamily="34" charset="0"/>
              </a:rPr>
              <a:t> opinions, feelings and experiences.</a:t>
            </a:r>
          </a:p>
        </p:txBody>
      </p:sp>
    </p:spTree>
    <p:extLst>
      <p:ext uri="{BB962C8B-B14F-4D97-AF65-F5344CB8AC3E}">
        <p14:creationId xmlns:p14="http://schemas.microsoft.com/office/powerpoint/2010/main" val="90321863"/>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t is easy to get lost in our OWN opinion, feelings and experiences.">
            <a:extLst>
              <a:ext uri="{FF2B5EF4-FFF2-40B4-BE49-F238E27FC236}">
                <a16:creationId xmlns:a16="http://schemas.microsoft.com/office/drawing/2014/main" id="{8AE264DC-5867-4924-BB39-EEE631DA92A5}"/>
              </a:ext>
            </a:extLst>
          </p:cNvPr>
          <p:cNvSpPr txBox="1"/>
          <p:nvPr/>
        </p:nvSpPr>
        <p:spPr>
          <a:xfrm>
            <a:off x="563766" y="2469603"/>
            <a:ext cx="5377391" cy="1918791"/>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defTabSz="228600">
              <a:tabLst>
                <a:tab pos="457200" algn="l"/>
                <a:tab pos="914400" algn="l"/>
                <a:tab pos="1371600" algn="l"/>
              </a:tabLst>
              <a:defRPr sz="6000" b="1">
                <a:solidFill>
                  <a:srgbClr val="004D80"/>
                </a:solidFill>
                <a:uFill>
                  <a:solidFill>
                    <a:srgbClr val="000000"/>
                  </a:solidFill>
                </a:uFill>
              </a:defRPr>
            </a:lvl1pPr>
          </a:lstStyle>
          <a:p>
            <a:pPr algn="ctr"/>
            <a:r>
              <a:rPr lang="en-US" sz="4000" b="0" dirty="0">
                <a:solidFill>
                  <a:schemeClr val="bg1"/>
                </a:solidFill>
                <a:latin typeface="Arial" panose="020B0604020202020204" pitchFamily="34" charset="0"/>
                <a:cs typeface="Arial" panose="020B0604020202020204" pitchFamily="34" charset="0"/>
              </a:rPr>
              <a:t>We forget about the</a:t>
            </a:r>
            <a:r>
              <a:rPr sz="4000" b="0" dirty="0">
                <a:solidFill>
                  <a:schemeClr val="bg1"/>
                </a:solidFill>
                <a:latin typeface="Arial" panose="020B0604020202020204" pitchFamily="34" charset="0"/>
                <a:cs typeface="Arial" panose="020B0604020202020204" pitchFamily="34" charset="0"/>
              </a:rPr>
              <a:t> </a:t>
            </a:r>
            <a:r>
              <a:rPr lang="en-US" sz="4000" dirty="0">
                <a:solidFill>
                  <a:schemeClr val="bg1"/>
                </a:solidFill>
                <a:latin typeface="Arial" panose="020B0604020202020204" pitchFamily="34" charset="0"/>
                <a:cs typeface="Arial" panose="020B0604020202020204" pitchFamily="34" charset="0"/>
              </a:rPr>
              <a:t>other person</a:t>
            </a:r>
            <a:r>
              <a:rPr sz="4000" b="0" dirty="0">
                <a:solidFill>
                  <a:schemeClr val="bg1"/>
                </a:solidFill>
                <a:latin typeface="Arial" panose="020B0604020202020204" pitchFamily="34" charset="0"/>
                <a:cs typeface="Arial" panose="020B0604020202020204" pitchFamily="34" charset="0"/>
              </a:rPr>
              <a:t> </a:t>
            </a:r>
            <a:r>
              <a:rPr lang="en-US" sz="4000" b="0" dirty="0">
                <a:solidFill>
                  <a:schemeClr val="bg1"/>
                </a:solidFill>
                <a:latin typeface="Arial" panose="020B0604020202020204" pitchFamily="34" charset="0"/>
                <a:cs typeface="Arial" panose="020B0604020202020204" pitchFamily="34" charset="0"/>
              </a:rPr>
              <a:t>– behind the screen.</a:t>
            </a:r>
            <a:endParaRPr sz="4000" b="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028052"/>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t is easy to get lost in our OWN opinion, feelings and experiences.">
            <a:extLst>
              <a:ext uri="{FF2B5EF4-FFF2-40B4-BE49-F238E27FC236}">
                <a16:creationId xmlns:a16="http://schemas.microsoft.com/office/drawing/2014/main" id="{120F033F-F193-4D56-A691-C61A868ABB0C}"/>
              </a:ext>
            </a:extLst>
          </p:cNvPr>
          <p:cNvSpPr txBox="1"/>
          <p:nvPr/>
        </p:nvSpPr>
        <p:spPr>
          <a:xfrm>
            <a:off x="563766" y="1669384"/>
            <a:ext cx="5377391" cy="3519229"/>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defTabSz="228600">
              <a:tabLst>
                <a:tab pos="457200" algn="l"/>
                <a:tab pos="914400" algn="l"/>
                <a:tab pos="1371600" algn="l"/>
              </a:tabLst>
              <a:defRPr sz="6000" b="1">
                <a:solidFill>
                  <a:srgbClr val="004D80"/>
                </a:solidFill>
                <a:uFill>
                  <a:solidFill>
                    <a:srgbClr val="000000"/>
                  </a:solidFill>
                </a:uFill>
              </a:defRPr>
            </a:lvl1pPr>
          </a:lstStyle>
          <a:p>
            <a:pPr algn="ctr" defTabSz="410764">
              <a:defRPr sz="3000" b="1">
                <a:solidFill>
                  <a:srgbClr val="4A4A4A"/>
                </a:solidFill>
              </a:defRPr>
            </a:pPr>
            <a:r>
              <a:rPr lang="en-PH" sz="2800" b="0" dirty="0">
                <a:solidFill>
                  <a:schemeClr val="bg1"/>
                </a:solidFill>
                <a:latin typeface="Arial" panose="020B0604020202020204" pitchFamily="34" charset="0"/>
                <a:cs typeface="Arial" panose="020B0604020202020204" pitchFamily="34" charset="0"/>
              </a:rPr>
              <a:t>But behind every screen is a human being with unique experiences and backgrounds - just like you and me.</a:t>
            </a:r>
          </a:p>
          <a:p>
            <a:pPr algn="ctr" defTabSz="410764">
              <a:defRPr sz="3000" b="1">
                <a:solidFill>
                  <a:srgbClr val="4A4A4A"/>
                </a:solidFill>
              </a:defRPr>
            </a:pPr>
            <a:endParaRPr lang="en-PH" sz="2800" b="0" dirty="0">
              <a:solidFill>
                <a:schemeClr val="bg1"/>
              </a:solidFill>
              <a:latin typeface="Arial" panose="020B0604020202020204" pitchFamily="34" charset="0"/>
              <a:cs typeface="Arial" panose="020B0604020202020204" pitchFamily="34" charset="0"/>
            </a:endParaRPr>
          </a:p>
          <a:p>
            <a:pPr algn="ctr" defTabSz="410764">
              <a:defRPr sz="3000" b="1">
                <a:solidFill>
                  <a:srgbClr val="4A4A4A"/>
                </a:solidFill>
              </a:defRPr>
            </a:pPr>
            <a:r>
              <a:rPr lang="en-PH" sz="2800" b="0" dirty="0">
                <a:solidFill>
                  <a:schemeClr val="bg1"/>
                </a:solidFill>
                <a:latin typeface="Arial" panose="020B0604020202020204" pitchFamily="34" charset="0"/>
                <a:cs typeface="Arial" panose="020B0604020202020204" pitchFamily="34" charset="0"/>
              </a:rPr>
              <a:t>And remembering that allows us to </a:t>
            </a:r>
            <a:r>
              <a:rPr lang="en-PH" sz="2800" dirty="0">
                <a:solidFill>
                  <a:schemeClr val="bg1"/>
                </a:solidFill>
                <a:latin typeface="Arial" panose="020B0604020202020204" pitchFamily="34" charset="0"/>
                <a:cs typeface="Arial" panose="020B0604020202020204" pitchFamily="34" charset="0"/>
              </a:rPr>
              <a:t>empathize</a:t>
            </a:r>
            <a:r>
              <a:rPr lang="en-PH" sz="2800" b="0" dirty="0">
                <a:solidFill>
                  <a:schemeClr val="bg1"/>
                </a:solidFill>
                <a:latin typeface="Arial" panose="020B0604020202020204" pitchFamily="34" charset="0"/>
                <a:cs typeface="Arial" panose="020B0604020202020204" pitchFamily="34" charset="0"/>
              </a:rPr>
              <a:t> with them and try to put ourselves in their shoes.</a:t>
            </a:r>
          </a:p>
        </p:txBody>
      </p:sp>
    </p:spTree>
    <p:extLst>
      <p:ext uri="{BB962C8B-B14F-4D97-AF65-F5344CB8AC3E}">
        <p14:creationId xmlns:p14="http://schemas.microsoft.com/office/powerpoint/2010/main" val="831024469"/>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2">
            <a:extLst>
              <a:ext uri="{FF2B5EF4-FFF2-40B4-BE49-F238E27FC236}">
                <a16:creationId xmlns:a16="http://schemas.microsoft.com/office/drawing/2014/main" id="{F94AE9A1-CCD2-4792-9E72-24CD81C693D0}"/>
              </a:ext>
            </a:extLst>
          </p:cNvPr>
          <p:cNvSpPr txBox="1"/>
          <p:nvPr/>
        </p:nvSpPr>
        <p:spPr>
          <a:xfrm>
            <a:off x="2122429" y="2170656"/>
            <a:ext cx="8747821" cy="3370151"/>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p>
            <a:pPr algn="ctr" defTabSz="410764">
              <a:defRPr sz="3200" b="1">
                <a:solidFill>
                  <a:srgbClr val="4A4A4A"/>
                </a:solidFill>
              </a:defRPr>
            </a:pPr>
            <a:r>
              <a:rPr sz="3600" dirty="0">
                <a:solidFill>
                  <a:srgbClr val="4A4A4A"/>
                </a:solidFill>
                <a:uFill>
                  <a:solidFill>
                    <a:srgbClr val="000000"/>
                  </a:solidFill>
                </a:uFill>
                <a:latin typeface="Arial" panose="020B0604020202020204" pitchFamily="34" charset="0"/>
                <a:cs typeface="Arial" panose="020B0604020202020204" pitchFamily="34" charset="0"/>
              </a:rPr>
              <a:t>Why is it important to communicate</a:t>
            </a:r>
            <a:r>
              <a:rPr lang="en-NZ" sz="3600" dirty="0">
                <a:solidFill>
                  <a:srgbClr val="4A4A4A"/>
                </a:solidFill>
                <a:uFill>
                  <a:solidFill>
                    <a:srgbClr val="000000"/>
                  </a:solidFill>
                </a:uFill>
                <a:latin typeface="Arial" panose="020B0604020202020204" pitchFamily="34" charset="0"/>
                <a:cs typeface="Arial" panose="020B0604020202020204" pitchFamily="34" charset="0"/>
              </a:rPr>
              <a:t> </a:t>
            </a:r>
            <a:r>
              <a:rPr sz="3600" dirty="0">
                <a:solidFill>
                  <a:srgbClr val="4A4A4A"/>
                </a:solidFill>
                <a:uFill>
                  <a:solidFill>
                    <a:srgbClr val="000000"/>
                  </a:solidFill>
                </a:uFill>
                <a:latin typeface="Arial" panose="020B0604020202020204" pitchFamily="34" charset="0"/>
                <a:cs typeface="Arial" panose="020B0604020202020204" pitchFamily="34" charset="0"/>
              </a:rPr>
              <a:t>respectfully online?</a:t>
            </a:r>
            <a:endParaRPr lang="en-NZ" sz="3600" dirty="0">
              <a:solidFill>
                <a:srgbClr val="4A4A4A"/>
              </a:solidFill>
              <a:uFill>
                <a:solidFill>
                  <a:srgbClr val="000000"/>
                </a:solidFill>
              </a:uFill>
              <a:latin typeface="Arial" panose="020B0604020202020204" pitchFamily="34" charset="0"/>
              <a:cs typeface="Arial" panose="020B0604020202020204" pitchFamily="34" charset="0"/>
            </a:endParaRPr>
          </a:p>
          <a:p>
            <a:pPr algn="ctr" defTabSz="410764">
              <a:defRPr sz="3200" b="1">
                <a:solidFill>
                  <a:srgbClr val="4A4A4A"/>
                </a:solidFill>
              </a:defRPr>
            </a:pPr>
            <a:endParaRPr lang="en-NZ" sz="3600" dirty="0">
              <a:solidFill>
                <a:srgbClr val="4A4A4A"/>
              </a:solidFill>
              <a:uFill>
                <a:solidFill>
                  <a:srgbClr val="000000"/>
                </a:solidFill>
              </a:uFill>
              <a:latin typeface="Arial" panose="020B0604020202020204" pitchFamily="34" charset="0"/>
              <a:cs typeface="Arial" panose="020B0604020202020204" pitchFamily="34" charset="0"/>
            </a:endParaRPr>
          </a:p>
          <a:p>
            <a:pPr algn="ctr" defTabSz="410764">
              <a:defRPr sz="3200" b="1">
                <a:solidFill>
                  <a:srgbClr val="4A4A4A"/>
                </a:solidFill>
              </a:defRPr>
            </a:pPr>
            <a:r>
              <a:rPr lang="en-PH" sz="3600" dirty="0">
                <a:solidFill>
                  <a:srgbClr val="4A4A4A"/>
                </a:solidFill>
                <a:uFill>
                  <a:solidFill>
                    <a:srgbClr val="000000"/>
                  </a:solidFill>
                </a:uFill>
                <a:latin typeface="Arial" panose="020B0604020202020204" pitchFamily="34" charset="0"/>
                <a:cs typeface="Arial" panose="020B0604020202020204" pitchFamily="34" charset="0"/>
              </a:rPr>
              <a:t>How do we practice communicating respectfully online? </a:t>
            </a:r>
          </a:p>
          <a:p>
            <a:pPr algn="ctr" defTabSz="410764">
              <a:defRPr sz="3200" b="1">
                <a:solidFill>
                  <a:srgbClr val="4A4A4A"/>
                </a:solidFill>
              </a:defRPr>
            </a:pPr>
            <a:r>
              <a:rPr sz="36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070376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82DA8E52-FC41-4329-8795-8FD0FF216089}"/>
              </a:ext>
            </a:extLst>
          </p:cNvPr>
          <p:cNvSpPr/>
          <p:nvPr/>
        </p:nvSpPr>
        <p:spPr>
          <a:xfrm rot="20919802">
            <a:off x="336258" y="547857"/>
            <a:ext cx="7565191" cy="923330"/>
          </a:xfrm>
          <a:prstGeom prst="rect">
            <a:avLst/>
          </a:prstGeom>
        </p:spPr>
        <p:txBody>
          <a:bodyPr wrap="square">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r>
              <a:rPr kumimoji="0" lang="en-NZ"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rPr>
              <a:t>WHAT’S TO COME</a:t>
            </a:r>
            <a:endParaRPr kumimoji="0" lang="en-AU"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endParaRPr>
          </a:p>
        </p:txBody>
      </p:sp>
      <p:grpSp>
        <p:nvGrpSpPr>
          <p:cNvPr id="3" name="Group 2">
            <a:extLst>
              <a:ext uri="{FF2B5EF4-FFF2-40B4-BE49-F238E27FC236}">
                <a16:creationId xmlns:a16="http://schemas.microsoft.com/office/drawing/2014/main" id="{346949A8-8D4C-42C5-91A3-A199DFD8B2CF}"/>
              </a:ext>
            </a:extLst>
          </p:cNvPr>
          <p:cNvGrpSpPr/>
          <p:nvPr/>
        </p:nvGrpSpPr>
        <p:grpSpPr>
          <a:xfrm>
            <a:off x="1837537" y="3825643"/>
            <a:ext cx="2759169" cy="1590678"/>
            <a:chOff x="983433" y="1823791"/>
            <a:chExt cx="2569856" cy="1590678"/>
          </a:xfrm>
        </p:grpSpPr>
        <p:sp>
          <p:nvSpPr>
            <p:cNvPr id="4" name="Rectangle 3">
              <a:extLst>
                <a:ext uri="{FF2B5EF4-FFF2-40B4-BE49-F238E27FC236}">
                  <a16:creationId xmlns:a16="http://schemas.microsoft.com/office/drawing/2014/main" id="{43F6E12F-7C55-4EA1-BDF7-0C64655598E3}"/>
                </a:ext>
              </a:extLst>
            </p:cNvPr>
            <p:cNvSpPr/>
            <p:nvPr/>
          </p:nvSpPr>
          <p:spPr>
            <a:xfrm>
              <a:off x="983433" y="2829694"/>
              <a:ext cx="2569856" cy="584775"/>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dirty="0">
                  <a:solidFill>
                    <a:srgbClr val="535353"/>
                  </a:solidFill>
                  <a:latin typeface="Arial" panose="020B0604020202020204" pitchFamily="34" charset="0"/>
                  <a:cs typeface="Arial" panose="020B0604020202020204" pitchFamily="34" charset="0"/>
                </a:rPr>
                <a:t>REFLECT ABOUT DIGITAL SELF: Your Digital Footprint</a:t>
              </a:r>
            </a:p>
          </p:txBody>
        </p:sp>
        <p:pic>
          <p:nvPicPr>
            <p:cNvPr id="5" name="Picture 4">
              <a:extLst>
                <a:ext uri="{FF2B5EF4-FFF2-40B4-BE49-F238E27FC236}">
                  <a16:creationId xmlns:a16="http://schemas.microsoft.com/office/drawing/2014/main" id="{F5A1A0D6-0BDC-414D-B98E-230FE9FD9AAE}"/>
                </a:ext>
              </a:extLst>
            </p:cNvPr>
            <p:cNvPicPr>
              <a:picLocks noChangeAspect="1"/>
            </p:cNvPicPr>
            <p:nvPr/>
          </p:nvPicPr>
          <p:blipFill>
            <a:blip r:embed="rId3"/>
            <a:stretch>
              <a:fillRect/>
            </a:stretch>
          </p:blipFill>
          <p:spPr>
            <a:xfrm>
              <a:off x="1765398" y="1823791"/>
              <a:ext cx="1005927" cy="1286367"/>
            </a:xfrm>
            <a:prstGeom prst="rect">
              <a:avLst/>
            </a:prstGeom>
          </p:spPr>
        </p:pic>
      </p:grpSp>
      <p:grpSp>
        <p:nvGrpSpPr>
          <p:cNvPr id="6" name="Group 5">
            <a:extLst>
              <a:ext uri="{FF2B5EF4-FFF2-40B4-BE49-F238E27FC236}">
                <a16:creationId xmlns:a16="http://schemas.microsoft.com/office/drawing/2014/main" id="{96EDE857-7B00-422A-9519-4380B1A21E3E}"/>
              </a:ext>
            </a:extLst>
          </p:cNvPr>
          <p:cNvGrpSpPr/>
          <p:nvPr/>
        </p:nvGrpSpPr>
        <p:grpSpPr>
          <a:xfrm>
            <a:off x="4774882" y="3825643"/>
            <a:ext cx="2697944" cy="1836900"/>
            <a:chOff x="3511160" y="1823791"/>
            <a:chExt cx="2512832" cy="1836900"/>
          </a:xfrm>
        </p:grpSpPr>
        <p:sp>
          <p:nvSpPr>
            <p:cNvPr id="7" name="Rectangle 6">
              <a:extLst>
                <a:ext uri="{FF2B5EF4-FFF2-40B4-BE49-F238E27FC236}">
                  <a16:creationId xmlns:a16="http://schemas.microsoft.com/office/drawing/2014/main" id="{C1443223-AB02-4FCB-B42F-B48E4203A28D}"/>
                </a:ext>
              </a:extLst>
            </p:cNvPr>
            <p:cNvSpPr/>
            <p:nvPr/>
          </p:nvSpPr>
          <p:spPr>
            <a:xfrm>
              <a:off x="3511160" y="2829694"/>
              <a:ext cx="2512832" cy="830997"/>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b="1" dirty="0">
                  <a:solidFill>
                    <a:srgbClr val="3366CC"/>
                  </a:solidFill>
                  <a:latin typeface="Arial" panose="020B0604020202020204" pitchFamily="34" charset="0"/>
                  <a:cs typeface="Arial" panose="020B0604020202020204" pitchFamily="34" charset="0"/>
                </a:rPr>
                <a:t>CONNECT WITH OTHERS RESPONSIBLY: You as a Digital Citizen</a:t>
              </a:r>
            </a:p>
          </p:txBody>
        </p:sp>
        <p:pic>
          <p:nvPicPr>
            <p:cNvPr id="8" name="Picture 7">
              <a:extLst>
                <a:ext uri="{FF2B5EF4-FFF2-40B4-BE49-F238E27FC236}">
                  <a16:creationId xmlns:a16="http://schemas.microsoft.com/office/drawing/2014/main" id="{DEB26D9B-ED5E-46C2-B326-AD5DB545769F}"/>
                </a:ext>
              </a:extLst>
            </p:cNvPr>
            <p:cNvPicPr>
              <a:picLocks noChangeAspect="1"/>
            </p:cNvPicPr>
            <p:nvPr/>
          </p:nvPicPr>
          <p:blipFill>
            <a:blip r:embed="rId4"/>
            <a:stretch>
              <a:fillRect/>
            </a:stretch>
          </p:blipFill>
          <p:spPr>
            <a:xfrm>
              <a:off x="4237178" y="1823791"/>
              <a:ext cx="1060796" cy="1286367"/>
            </a:xfrm>
            <a:prstGeom prst="rect">
              <a:avLst/>
            </a:prstGeom>
          </p:spPr>
        </p:pic>
      </p:grpSp>
      <p:grpSp>
        <p:nvGrpSpPr>
          <p:cNvPr id="9" name="Group 8">
            <a:extLst>
              <a:ext uri="{FF2B5EF4-FFF2-40B4-BE49-F238E27FC236}">
                <a16:creationId xmlns:a16="http://schemas.microsoft.com/office/drawing/2014/main" id="{74BCE0BF-CA10-4F7C-9F82-CEE936682F1E}"/>
              </a:ext>
            </a:extLst>
          </p:cNvPr>
          <p:cNvGrpSpPr/>
          <p:nvPr/>
        </p:nvGrpSpPr>
        <p:grpSpPr>
          <a:xfrm>
            <a:off x="7863776" y="3825643"/>
            <a:ext cx="2490685" cy="1836900"/>
            <a:chOff x="6283171" y="1823791"/>
            <a:chExt cx="2319794" cy="1836900"/>
          </a:xfrm>
        </p:grpSpPr>
        <p:sp>
          <p:nvSpPr>
            <p:cNvPr id="10" name="Rectangle 9">
              <a:extLst>
                <a:ext uri="{FF2B5EF4-FFF2-40B4-BE49-F238E27FC236}">
                  <a16:creationId xmlns:a16="http://schemas.microsoft.com/office/drawing/2014/main" id="{BD7C0CC4-FBAF-474A-8E42-5447F19DB2C5}"/>
                </a:ext>
              </a:extLst>
            </p:cNvPr>
            <p:cNvSpPr/>
            <p:nvPr/>
          </p:nvSpPr>
          <p:spPr>
            <a:xfrm>
              <a:off x="6283171" y="2829694"/>
              <a:ext cx="2319794" cy="830997"/>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dirty="0">
                  <a:latin typeface="Arial" panose="020B0604020202020204" pitchFamily="34" charset="0"/>
                  <a:cs typeface="Arial" panose="020B0604020202020204" pitchFamily="34" charset="0"/>
                </a:rPr>
                <a:t>THINKING CRITICALLY ONLINE: Be a Critical Thinker</a:t>
              </a:r>
            </a:p>
          </p:txBody>
        </p:sp>
        <p:pic>
          <p:nvPicPr>
            <p:cNvPr id="11" name="Picture 10">
              <a:extLst>
                <a:ext uri="{FF2B5EF4-FFF2-40B4-BE49-F238E27FC236}">
                  <a16:creationId xmlns:a16="http://schemas.microsoft.com/office/drawing/2014/main" id="{4DEB9285-62F9-43BC-87CD-2110BF4694CF}"/>
                </a:ext>
              </a:extLst>
            </p:cNvPr>
            <p:cNvPicPr>
              <a:picLocks noChangeAspect="1"/>
            </p:cNvPicPr>
            <p:nvPr/>
          </p:nvPicPr>
          <p:blipFill>
            <a:blip r:embed="rId5"/>
            <a:stretch>
              <a:fillRect/>
            </a:stretch>
          </p:blipFill>
          <p:spPr>
            <a:xfrm>
              <a:off x="6793279" y="1823791"/>
              <a:ext cx="1066892" cy="1286367"/>
            </a:xfrm>
            <a:prstGeom prst="rect">
              <a:avLst/>
            </a:prstGeom>
          </p:spPr>
        </p:pic>
      </p:grpSp>
      <p:sp>
        <p:nvSpPr>
          <p:cNvPr id="12" name="Digital citizenship is">
            <a:extLst>
              <a:ext uri="{FF2B5EF4-FFF2-40B4-BE49-F238E27FC236}">
                <a16:creationId xmlns:a16="http://schemas.microsoft.com/office/drawing/2014/main" id="{B5AC836C-4A5F-4DDE-BFC7-57C527B73C79}"/>
              </a:ext>
            </a:extLst>
          </p:cNvPr>
          <p:cNvSpPr txBox="1"/>
          <p:nvPr/>
        </p:nvSpPr>
        <p:spPr>
          <a:xfrm>
            <a:off x="147712" y="2117485"/>
            <a:ext cx="12674436" cy="600162"/>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lvl1pPr algn="ctr" defTabSz="543720">
              <a:defRPr sz="5400" b="1">
                <a:solidFill>
                  <a:srgbClr val="445469"/>
                </a:solidFill>
                <a:latin typeface="FreightSansLFPro"/>
                <a:ea typeface="FreightSansLFPro"/>
                <a:cs typeface="FreightSansLFPro"/>
                <a:sym typeface="FreightSansLFPro"/>
              </a:defRPr>
            </a:lvl1pPr>
          </a:lstStyle>
          <a:p>
            <a:r>
              <a:rPr sz="3600" b="0" dirty="0">
                <a:solidFill>
                  <a:srgbClr val="4267B3"/>
                </a:solidFill>
                <a:latin typeface="Arial" panose="020B0604020202020204" pitchFamily="34" charset="0"/>
                <a:cs typeface="Arial" panose="020B0604020202020204" pitchFamily="34" charset="0"/>
              </a:rPr>
              <a:t>How can I become a responsible Digital User?</a:t>
            </a:r>
          </a:p>
        </p:txBody>
      </p:sp>
      <p:sp>
        <p:nvSpPr>
          <p:cNvPr id="13" name="Rectangle 130">
            <a:extLst>
              <a:ext uri="{FF2B5EF4-FFF2-40B4-BE49-F238E27FC236}">
                <a16:creationId xmlns:a16="http://schemas.microsoft.com/office/drawing/2014/main" id="{39C08C0B-F7C4-4103-A4E4-900E699734B5}"/>
              </a:ext>
            </a:extLst>
          </p:cNvPr>
          <p:cNvSpPr txBox="1"/>
          <p:nvPr/>
        </p:nvSpPr>
        <p:spPr>
          <a:xfrm>
            <a:off x="-717986" y="2717647"/>
            <a:ext cx="14326614" cy="61554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821529">
              <a:defRPr sz="3400">
                <a:solidFill>
                  <a:srgbClr val="4A4A4A"/>
                </a:solidFill>
                <a:latin typeface="FreightSansLFPro"/>
                <a:ea typeface="FreightSansLFPro"/>
                <a:cs typeface="FreightSansLFPro"/>
                <a:sym typeface="FreightSansLFPro"/>
              </a:defRPr>
            </a:lvl1pPr>
          </a:lstStyle>
          <a:p>
            <a:r>
              <a:rPr dirty="0">
                <a:solidFill>
                  <a:srgbClr val="4267B3"/>
                </a:solidFill>
                <a:latin typeface="Arial" panose="020B0604020202020204" pitchFamily="34" charset="0"/>
                <a:cs typeface="Arial" panose="020B0604020202020204" pitchFamily="34" charset="0"/>
              </a:rPr>
              <a:t>CREATE A SAFE ONLINE ENVIRONMENT</a:t>
            </a:r>
          </a:p>
        </p:txBody>
      </p:sp>
    </p:spTree>
    <p:extLst>
      <p:ext uri="{BB962C8B-B14F-4D97-AF65-F5344CB8AC3E}">
        <p14:creationId xmlns:p14="http://schemas.microsoft.com/office/powerpoint/2010/main" val="25625537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is is a horse">
            <a:extLst>
              <a:ext uri="{FF2B5EF4-FFF2-40B4-BE49-F238E27FC236}">
                <a16:creationId xmlns:a16="http://schemas.microsoft.com/office/drawing/2014/main" id="{F5A10FA8-F52F-465A-9B7B-EDC399DC08BF}"/>
              </a:ext>
            </a:extLst>
          </p:cNvPr>
          <p:cNvSpPr txBox="1"/>
          <p:nvPr/>
        </p:nvSpPr>
        <p:spPr>
          <a:xfrm>
            <a:off x="723634" y="1125046"/>
            <a:ext cx="5122669" cy="47378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p>
            <a:pPr algn="ctr" defTabSz="609600">
              <a:defRPr sz="2600">
                <a:solidFill>
                  <a:srgbClr val="FFFFFF"/>
                </a:solidFill>
              </a:defRPr>
            </a:pPr>
            <a:r>
              <a:rPr dirty="0">
                <a:latin typeface="Arial" panose="020B0604020202020204" pitchFamily="34" charset="0"/>
                <a:cs typeface="Arial" panose="020B0604020202020204" pitchFamily="34" charset="0"/>
              </a:rPr>
              <a:t>CONSIDER OTHERS</a:t>
            </a:r>
          </a:p>
          <a:p>
            <a:pPr algn="ctr" defTabSz="609600">
              <a:defRPr sz="3200" b="1">
                <a:solidFill>
                  <a:srgbClr val="FFFFFF"/>
                </a:solidFill>
              </a:defRPr>
            </a:pPr>
            <a:r>
              <a:rPr dirty="0">
                <a:latin typeface="Arial" panose="020B0604020202020204" pitchFamily="34" charset="0"/>
                <a:cs typeface="Arial" panose="020B0604020202020204" pitchFamily="34" charset="0"/>
              </a:rPr>
              <a:t>__________________</a:t>
            </a:r>
          </a:p>
          <a:p>
            <a:pPr algn="ctr" defTabSz="609600">
              <a:defRPr sz="3200" b="1">
                <a:solidFill>
                  <a:srgbClr val="FFFFFF"/>
                </a:solidFill>
              </a:defRPr>
            </a:pPr>
            <a:endParaRPr dirty="0">
              <a:latin typeface="Arial" panose="020B0604020202020204" pitchFamily="34" charset="0"/>
              <a:cs typeface="Arial" panose="020B0604020202020204" pitchFamily="34" charset="0"/>
            </a:endParaRPr>
          </a:p>
          <a:p>
            <a:pPr algn="ctr" defTabSz="609600">
              <a:defRPr sz="2200" b="1">
                <a:solidFill>
                  <a:srgbClr val="FFFFFF"/>
                </a:solidFill>
              </a:defRPr>
            </a:pPr>
            <a:endParaRPr dirty="0">
              <a:latin typeface="Arial" panose="020B0604020202020204" pitchFamily="34" charset="0"/>
              <a:cs typeface="Arial" panose="020B0604020202020204" pitchFamily="34" charset="0"/>
            </a:endParaRPr>
          </a:p>
          <a:p>
            <a:pPr algn="ctr" defTabSz="609600">
              <a:defRPr sz="3400" b="1">
                <a:solidFill>
                  <a:srgbClr val="FFFFFF"/>
                </a:solidFill>
              </a:defRPr>
            </a:pPr>
            <a:r>
              <a:rPr dirty="0">
                <a:latin typeface="Arial" panose="020B0604020202020204" pitchFamily="34" charset="0"/>
                <a:cs typeface="Arial" panose="020B0604020202020204" pitchFamily="34" charset="0"/>
              </a:rPr>
              <a:t>Being respectful and accepting differences</a:t>
            </a:r>
          </a:p>
        </p:txBody>
      </p:sp>
    </p:spTree>
    <p:extLst>
      <p:ext uri="{BB962C8B-B14F-4D97-AF65-F5344CB8AC3E}">
        <p14:creationId xmlns:p14="http://schemas.microsoft.com/office/powerpoint/2010/main" val="2546051003"/>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rspective">
            <a:extLst>
              <a:ext uri="{FF2B5EF4-FFF2-40B4-BE49-F238E27FC236}">
                <a16:creationId xmlns:a16="http://schemas.microsoft.com/office/drawing/2014/main" id="{E012E7BF-DFD4-4E38-A72A-0EA9BE12F145}"/>
              </a:ext>
            </a:extLst>
          </p:cNvPr>
          <p:cNvSpPr txBox="1"/>
          <p:nvPr/>
        </p:nvSpPr>
        <p:spPr>
          <a:xfrm>
            <a:off x="1488418" y="2791821"/>
            <a:ext cx="3419202" cy="841573"/>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ctr" defTabSz="410764">
              <a:defRPr sz="5000" b="1">
                <a:solidFill>
                  <a:srgbClr val="FFFFFF"/>
                </a:solidFill>
              </a:defRPr>
            </a:lvl1pPr>
          </a:lstStyle>
          <a:p>
            <a:r>
              <a:rPr b="0" dirty="0">
                <a:latin typeface="Arial" panose="020B0604020202020204" pitchFamily="34" charset="0"/>
                <a:cs typeface="Arial" panose="020B0604020202020204" pitchFamily="34" charset="0"/>
              </a:rPr>
              <a:t>Perspective</a:t>
            </a:r>
          </a:p>
        </p:txBody>
      </p:sp>
    </p:spTree>
    <p:extLst>
      <p:ext uri="{BB962C8B-B14F-4D97-AF65-F5344CB8AC3E}">
        <p14:creationId xmlns:p14="http://schemas.microsoft.com/office/powerpoint/2010/main" val="438886184"/>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B1404F0A-42EB-4B45-AAD6-BAD94C5C4DE1}"/>
              </a:ext>
            </a:extLst>
          </p:cNvPr>
          <p:cNvSpPr txBox="1"/>
          <p:nvPr/>
        </p:nvSpPr>
        <p:spPr>
          <a:xfrm>
            <a:off x="676984" y="1511446"/>
            <a:ext cx="5016501" cy="385662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1219224">
              <a:lnSpc>
                <a:spcPct val="94000"/>
              </a:lnSpc>
              <a:spcBef>
                <a:spcPts val="3000"/>
              </a:spcBef>
              <a:defRPr sz="50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Butterfly or </a:t>
            </a:r>
            <a:r>
              <a:rPr lang="en-NZ" dirty="0">
                <a:latin typeface="Arial" panose="020B0604020202020204" pitchFamily="34" charset="0"/>
                <a:cs typeface="Arial" panose="020B0604020202020204" pitchFamily="34" charset="0"/>
              </a:rPr>
              <a:t>two faces</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8184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D07EEA-3AAB-43EF-A5F6-A797D1ECE7EB}"/>
              </a:ext>
            </a:extLst>
          </p:cNvPr>
          <p:cNvSpPr/>
          <p:nvPr/>
        </p:nvSpPr>
        <p:spPr>
          <a:xfrm rot="20764787">
            <a:off x="414030" y="299135"/>
            <a:ext cx="5045545" cy="923330"/>
          </a:xfrm>
          <a:prstGeom prst="rect">
            <a:avLst/>
          </a:prstGeom>
        </p:spPr>
        <p:txBody>
          <a:bodyPr wrap="square">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r>
              <a:rPr kumimoji="0" lang="en-NZ"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rPr>
              <a:t>SUMMARY</a:t>
            </a:r>
            <a:endParaRPr kumimoji="0" lang="en-AU" sz="5400" b="1" i="1" u="none" strike="noStrike" kern="1200" cap="none" spc="0" normalizeH="0" baseline="0" noProof="0" dirty="0">
              <a:ln>
                <a:noFill/>
              </a:ln>
              <a:solidFill>
                <a:srgbClr val="4267B3"/>
              </a:solidFill>
              <a:effectLst/>
              <a:uLnTx/>
              <a:uFillTx/>
              <a:latin typeface="Arial" panose="020B0604020202020204" pitchFamily="34" charset="0"/>
              <a:cs typeface="Arial" panose="020B0604020202020204" pitchFamily="34" charset="0"/>
              <a:sym typeface="Helvetica"/>
            </a:endParaRPr>
          </a:p>
        </p:txBody>
      </p:sp>
      <p:grpSp>
        <p:nvGrpSpPr>
          <p:cNvPr id="3" name="Group 2">
            <a:extLst>
              <a:ext uri="{FF2B5EF4-FFF2-40B4-BE49-F238E27FC236}">
                <a16:creationId xmlns:a16="http://schemas.microsoft.com/office/drawing/2014/main" id="{25BEF7F1-0E9A-439F-811E-6604162B003A}"/>
              </a:ext>
            </a:extLst>
          </p:cNvPr>
          <p:cNvGrpSpPr/>
          <p:nvPr/>
        </p:nvGrpSpPr>
        <p:grpSpPr>
          <a:xfrm>
            <a:off x="1477927" y="2727452"/>
            <a:ext cx="3587436" cy="3068006"/>
            <a:chOff x="983433" y="1823791"/>
            <a:chExt cx="2829784" cy="3068006"/>
          </a:xfrm>
        </p:grpSpPr>
        <p:sp>
          <p:nvSpPr>
            <p:cNvPr id="4" name="Rectangle 3">
              <a:extLst>
                <a:ext uri="{FF2B5EF4-FFF2-40B4-BE49-F238E27FC236}">
                  <a16:creationId xmlns:a16="http://schemas.microsoft.com/office/drawing/2014/main" id="{E77BFC18-CC74-4107-9D86-752E9397EA48}"/>
                </a:ext>
              </a:extLst>
            </p:cNvPr>
            <p:cNvSpPr/>
            <p:nvPr/>
          </p:nvSpPr>
          <p:spPr>
            <a:xfrm>
              <a:off x="983433" y="2829694"/>
              <a:ext cx="2829784" cy="2062103"/>
            </a:xfrm>
            <a:prstGeom prst="rect">
              <a:avLst/>
            </a:prstGeom>
          </p:spPr>
          <p:txBody>
            <a:bodyPr wrap="square">
              <a:spAutoFit/>
            </a:bodyPr>
            <a:lstStyle/>
            <a:p>
              <a:r>
                <a:rPr lang="en-US" sz="1600" dirty="0">
                  <a:solidFill>
                    <a:schemeClr val="bg1">
                      <a:lumMod val="50000"/>
                    </a:schemeClr>
                  </a:solidFill>
                  <a:latin typeface="Arial" panose="020B0604020202020204" pitchFamily="34" charset="0"/>
                  <a:cs typeface="Arial" panose="020B0604020202020204" pitchFamily="34" charset="0"/>
                </a:rPr>
                <a:t>What is the difference with online vs offline conversations?</a:t>
              </a:r>
            </a:p>
            <a:p>
              <a:endParaRPr lang="en-US" sz="1600" dirty="0">
                <a:solidFill>
                  <a:schemeClr val="bg1">
                    <a:lumMod val="50000"/>
                  </a:schemeClr>
                </a:solidFill>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Harder to understand what a person is trying to convey (no body language or tone) </a:t>
              </a:r>
              <a:endParaRPr lang="en-AU"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D76692B-CCEB-4FD1-8083-9DA62C1EFA66}"/>
                </a:ext>
              </a:extLst>
            </p:cNvPr>
            <p:cNvPicPr>
              <a:picLocks noChangeAspect="1"/>
            </p:cNvPicPr>
            <p:nvPr/>
          </p:nvPicPr>
          <p:blipFill>
            <a:blip r:embed="rId3"/>
            <a:stretch>
              <a:fillRect/>
            </a:stretch>
          </p:blipFill>
          <p:spPr>
            <a:xfrm>
              <a:off x="1895362" y="1823791"/>
              <a:ext cx="1005927" cy="1286367"/>
            </a:xfrm>
            <a:prstGeom prst="rect">
              <a:avLst/>
            </a:prstGeom>
          </p:spPr>
        </p:pic>
      </p:grpSp>
      <p:grpSp>
        <p:nvGrpSpPr>
          <p:cNvPr id="6" name="Group 5">
            <a:extLst>
              <a:ext uri="{FF2B5EF4-FFF2-40B4-BE49-F238E27FC236}">
                <a16:creationId xmlns:a16="http://schemas.microsoft.com/office/drawing/2014/main" id="{1F436D36-F0A8-461F-897E-5B713B7A4BC5}"/>
              </a:ext>
            </a:extLst>
          </p:cNvPr>
          <p:cNvGrpSpPr/>
          <p:nvPr/>
        </p:nvGrpSpPr>
        <p:grpSpPr>
          <a:xfrm>
            <a:off x="6147216" y="2727452"/>
            <a:ext cx="4003496" cy="3806670"/>
            <a:chOff x="3511160" y="1823791"/>
            <a:chExt cx="2991240" cy="3806670"/>
          </a:xfrm>
        </p:grpSpPr>
        <p:sp>
          <p:nvSpPr>
            <p:cNvPr id="7" name="Rectangle 6">
              <a:extLst>
                <a:ext uri="{FF2B5EF4-FFF2-40B4-BE49-F238E27FC236}">
                  <a16:creationId xmlns:a16="http://schemas.microsoft.com/office/drawing/2014/main" id="{7CB184BF-1337-4EFD-B17D-4F5244DEE05C}"/>
                </a:ext>
              </a:extLst>
            </p:cNvPr>
            <p:cNvSpPr/>
            <p:nvPr/>
          </p:nvSpPr>
          <p:spPr>
            <a:xfrm>
              <a:off x="3511160" y="2829694"/>
              <a:ext cx="2991240" cy="2800767"/>
            </a:xfrm>
            <a:prstGeom prst="rect">
              <a:avLst/>
            </a:prstGeom>
          </p:spPr>
          <p:txBody>
            <a:bodyPr wrap="square">
              <a:spAutoFit/>
            </a:bodyPr>
            <a:lstStyle/>
            <a:p>
              <a:r>
                <a:rPr lang="en-US" sz="1600" dirty="0">
                  <a:solidFill>
                    <a:schemeClr val="bg1">
                      <a:lumMod val="50000"/>
                    </a:schemeClr>
                  </a:solidFill>
                  <a:latin typeface="Arial" panose="020B0604020202020204" pitchFamily="34" charset="0"/>
                  <a:cs typeface="Arial" panose="020B0604020202020204" pitchFamily="34" charset="0"/>
                </a:rPr>
                <a:t>Why is it important to communicate respectfully online?</a:t>
              </a:r>
              <a:endParaRPr lang="en-PH" sz="1600" dirty="0">
                <a:latin typeface="Arial" panose="020B0604020202020204" pitchFamily="34" charset="0"/>
                <a:cs typeface="Arial" panose="020B0604020202020204" pitchFamily="34" charset="0"/>
              </a:endParaRPr>
            </a:p>
            <a:p>
              <a:pPr defTabSz="410763">
                <a:defRPr sz="4000">
                  <a:solidFill>
                    <a:srgbClr val="4A4A4A"/>
                  </a:solidFill>
                  <a:latin typeface="FreightSansLFPro"/>
                  <a:ea typeface="FreightSansLFPro"/>
                  <a:cs typeface="FreightSansLFPro"/>
                  <a:sym typeface="FreightSansLFPro"/>
                </a:defRPr>
              </a:pPr>
              <a:endParaRPr lang="en-US" sz="1600" dirty="0">
                <a:latin typeface="Arial" panose="020B0604020202020204" pitchFamily="34" charset="0"/>
                <a:cs typeface="Arial" panose="020B0604020202020204" pitchFamily="34" charset="0"/>
              </a:endParaRPr>
            </a:p>
            <a:p>
              <a:pPr defTabSz="410763">
                <a:defRPr sz="4000">
                  <a:solidFill>
                    <a:srgbClr val="4A4A4A"/>
                  </a:solidFill>
                  <a:latin typeface="FreightSansLFPro"/>
                  <a:ea typeface="FreightSansLFPro"/>
                  <a:cs typeface="FreightSansLFPro"/>
                  <a:sym typeface="FreightSansLFPro"/>
                </a:defRPr>
              </a:pPr>
              <a:r>
                <a:rPr lang="en-US" sz="1600" dirty="0">
                  <a:solidFill>
                    <a:schemeClr val="tx1"/>
                  </a:solidFill>
                  <a:latin typeface="Arial" panose="020B0604020202020204" pitchFamily="34" charset="0"/>
                  <a:cs typeface="Arial" panose="020B0604020202020204" pitchFamily="34" charset="0"/>
                </a:rPr>
                <a:t>When we respect others &amp; accept differences we </a:t>
              </a:r>
              <a:r>
                <a:rPr lang="en-US" sz="1600" dirty="0" err="1">
                  <a:solidFill>
                    <a:schemeClr val="tx1"/>
                  </a:solidFill>
                  <a:latin typeface="Arial" panose="020B0604020202020204" pitchFamily="34" charset="0"/>
                  <a:cs typeface="Arial" panose="020B0604020202020204" pitchFamily="34" charset="0"/>
                </a:rPr>
                <a:t>recognise</a:t>
              </a:r>
              <a:r>
                <a:rPr lang="en-US" sz="1600" dirty="0">
                  <a:solidFill>
                    <a:schemeClr val="tx1"/>
                  </a:solidFill>
                  <a:latin typeface="Arial" panose="020B0604020202020204" pitchFamily="34" charset="0"/>
                  <a:cs typeface="Arial" panose="020B0604020202020204" pitchFamily="34" charset="0"/>
                </a:rPr>
                <a:t> that behind every screen is a human being -  we can have conversations that allow ourselves &amp; communities to better and more helpful. </a:t>
              </a:r>
              <a:endParaRPr lang="en-AU" sz="1600" dirty="0">
                <a:solidFill>
                  <a:schemeClr val="tx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D807A9A-D1ED-4688-BD68-659C8AD53A1C}"/>
                </a:ext>
              </a:extLst>
            </p:cNvPr>
            <p:cNvPicPr>
              <a:picLocks noChangeAspect="1"/>
            </p:cNvPicPr>
            <p:nvPr/>
          </p:nvPicPr>
          <p:blipFill>
            <a:blip r:embed="rId4"/>
            <a:stretch>
              <a:fillRect/>
            </a:stretch>
          </p:blipFill>
          <p:spPr>
            <a:xfrm>
              <a:off x="4457332" y="1823791"/>
              <a:ext cx="1060796" cy="1286367"/>
            </a:xfrm>
            <a:prstGeom prst="rect">
              <a:avLst/>
            </a:prstGeom>
          </p:spPr>
        </p:pic>
      </p:grpSp>
      <p:sp>
        <p:nvSpPr>
          <p:cNvPr id="10" name="Rectangle 132">
            <a:extLst>
              <a:ext uri="{FF2B5EF4-FFF2-40B4-BE49-F238E27FC236}">
                <a16:creationId xmlns:a16="http://schemas.microsoft.com/office/drawing/2014/main" id="{42BAEEF6-E396-4110-9960-DF70594B81A3}"/>
              </a:ext>
            </a:extLst>
          </p:cNvPr>
          <p:cNvSpPr txBox="1"/>
          <p:nvPr/>
        </p:nvSpPr>
        <p:spPr>
          <a:xfrm>
            <a:off x="102433" y="2018103"/>
            <a:ext cx="12089567" cy="1031049"/>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sz="3200" b="1" dirty="0">
                <a:solidFill>
                  <a:srgbClr val="4267B3"/>
                </a:solidFill>
                <a:latin typeface="Arial" panose="020B0604020202020204" pitchFamily="34" charset="0"/>
                <a:cs typeface="Arial" panose="020B0604020202020204" pitchFamily="34" charset="0"/>
              </a:rPr>
              <a:t>You as a Digital Citizen</a:t>
            </a:r>
          </a:p>
          <a:p>
            <a:pPr algn="ctr" defTabSz="410764">
              <a:defRPr sz="46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418204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gital citizenship is">
            <a:extLst>
              <a:ext uri="{FF2B5EF4-FFF2-40B4-BE49-F238E27FC236}">
                <a16:creationId xmlns:a16="http://schemas.microsoft.com/office/drawing/2014/main" id="{B1F6C9D4-0FC9-4252-ABE6-2C6F87B68EE5}"/>
              </a:ext>
            </a:extLst>
          </p:cNvPr>
          <p:cNvSpPr txBox="1"/>
          <p:nvPr/>
        </p:nvSpPr>
        <p:spPr>
          <a:xfrm>
            <a:off x="2486573" y="423802"/>
            <a:ext cx="8755733" cy="1400381"/>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lvl1pPr algn="ctr" defTabSz="543720">
              <a:defRPr sz="5400" b="1">
                <a:solidFill>
                  <a:srgbClr val="445469"/>
                </a:solidFill>
                <a:latin typeface="FreightSansLFPro"/>
                <a:ea typeface="FreightSansLFPro"/>
                <a:cs typeface="FreightSansLFPro"/>
                <a:sym typeface="FreightSansLFPro"/>
              </a:defRPr>
            </a:lvl1pPr>
          </a:lstStyle>
          <a:p>
            <a:r>
              <a:rPr sz="4400" b="0" dirty="0">
                <a:latin typeface="Arial" panose="020B0604020202020204" pitchFamily="34" charset="0"/>
                <a:cs typeface="Arial" panose="020B0604020202020204" pitchFamily="34" charset="0"/>
              </a:rPr>
              <a:t>How can I become a responsible Digital User?</a:t>
            </a:r>
          </a:p>
        </p:txBody>
      </p:sp>
      <p:sp>
        <p:nvSpPr>
          <p:cNvPr id="8" name="Rectangle 130">
            <a:extLst>
              <a:ext uri="{FF2B5EF4-FFF2-40B4-BE49-F238E27FC236}">
                <a16:creationId xmlns:a16="http://schemas.microsoft.com/office/drawing/2014/main" id="{8EFD8ADA-599E-4F72-B8DB-9529DBFEC1FB}"/>
              </a:ext>
            </a:extLst>
          </p:cNvPr>
          <p:cNvSpPr txBox="1"/>
          <p:nvPr/>
        </p:nvSpPr>
        <p:spPr>
          <a:xfrm>
            <a:off x="-874803" y="1867307"/>
            <a:ext cx="14326614" cy="461661"/>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821529">
              <a:defRPr sz="3400">
                <a:solidFill>
                  <a:srgbClr val="4A4A4A"/>
                </a:solidFill>
                <a:latin typeface="FreightSansLFPro"/>
                <a:ea typeface="FreightSansLFPro"/>
                <a:cs typeface="FreightSansLFPro"/>
                <a:sym typeface="FreightSansLFPro"/>
              </a:defRPr>
            </a:lvl1pPr>
          </a:lstStyle>
          <a:p>
            <a:r>
              <a:rPr sz="2400" dirty="0">
                <a:latin typeface="Arial" panose="020B0604020202020204" pitchFamily="34" charset="0"/>
                <a:cs typeface="Arial" panose="020B0604020202020204" pitchFamily="34" charset="0"/>
              </a:rPr>
              <a:t>CREATE A SAFE ONLINE ENVIRONMENT</a:t>
            </a:r>
          </a:p>
        </p:txBody>
      </p:sp>
      <p:sp>
        <p:nvSpPr>
          <p:cNvPr id="9" name="Rectangle 6">
            <a:extLst>
              <a:ext uri="{FF2B5EF4-FFF2-40B4-BE49-F238E27FC236}">
                <a16:creationId xmlns:a16="http://schemas.microsoft.com/office/drawing/2014/main" id="{DDF47C41-0ABB-4452-8148-6DC826915056}"/>
              </a:ext>
            </a:extLst>
          </p:cNvPr>
          <p:cNvSpPr/>
          <p:nvPr/>
        </p:nvSpPr>
        <p:spPr>
          <a:xfrm flipV="1">
            <a:off x="1746203" y="2770522"/>
            <a:ext cx="8699591" cy="45719"/>
          </a:xfrm>
          <a:prstGeom prst="rect">
            <a:avLst/>
          </a:prstGeom>
          <a:solidFill>
            <a:srgbClr val="4267B3"/>
          </a:solidFill>
          <a:ln w="12700">
            <a:miter lim="400000"/>
          </a:ln>
        </p:spPr>
        <p:txBody>
          <a:bodyPr lIns="45718" tIns="45718" rIns="45718" bIns="45718" anchor="ctr"/>
          <a:lstStyle/>
          <a:p>
            <a:pPr algn="ctr" defTabSz="543720">
              <a:defRPr sz="2000">
                <a:solidFill>
                  <a:srgbClr val="FFFFFF"/>
                </a:solidFill>
              </a:defRPr>
            </a:pPr>
            <a:endParaRPr>
              <a:latin typeface="Arial" panose="020B0604020202020204" pitchFamily="34" charset="0"/>
              <a:cs typeface="Arial" panose="020B0604020202020204" pitchFamily="34" charset="0"/>
            </a:endParaRPr>
          </a:p>
        </p:txBody>
      </p:sp>
      <p:sp>
        <p:nvSpPr>
          <p:cNvPr id="10" name="Rectangle 132">
            <a:extLst>
              <a:ext uri="{FF2B5EF4-FFF2-40B4-BE49-F238E27FC236}">
                <a16:creationId xmlns:a16="http://schemas.microsoft.com/office/drawing/2014/main" id="{3C95DE7D-620C-4A9C-9301-24D1C3DB1275}"/>
              </a:ext>
            </a:extLst>
          </p:cNvPr>
          <p:cNvSpPr txBox="1"/>
          <p:nvPr/>
        </p:nvSpPr>
        <p:spPr>
          <a:xfrm>
            <a:off x="906895" y="2349075"/>
            <a:ext cx="10378206" cy="4508925"/>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sz="3000" dirty="0">
                <a:solidFill>
                  <a:srgbClr val="535353"/>
                </a:solidFill>
                <a:latin typeface="Arial" panose="020B0604020202020204" pitchFamily="34" charset="0"/>
                <a:cs typeface="Arial" panose="020B0604020202020204" pitchFamily="34" charset="0"/>
              </a:rPr>
              <a:t>1. REFLECT ABOUT DIGITAL SELF: </a:t>
            </a:r>
            <a:r>
              <a:rPr lang="en-PH" sz="3000" b="1" dirty="0">
                <a:solidFill>
                  <a:srgbClr val="535353"/>
                </a:solidFill>
                <a:latin typeface="Arial" panose="020B0604020202020204" pitchFamily="34" charset="0"/>
                <a:cs typeface="Arial" panose="020B0604020202020204" pitchFamily="34" charset="0"/>
              </a:rPr>
              <a:t>Your Digital Footprint</a:t>
            </a:r>
          </a:p>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sz="2000" i="1" dirty="0">
                <a:solidFill>
                  <a:srgbClr val="535353"/>
                </a:solidFill>
                <a:latin typeface="Arial" panose="020B0604020202020204" pitchFamily="34" charset="0"/>
                <a:cs typeface="Arial" panose="020B0604020202020204" pitchFamily="34" charset="0"/>
              </a:rPr>
              <a:t>Safe digital practices for self i.e. privacy/security settings, what you share</a:t>
            </a:r>
          </a:p>
          <a:p>
            <a:pPr marL="401052" indent="-401052" algn="ctr" defTabSz="410764">
              <a:buSzPct val="100000"/>
              <a:buAutoNum type="arabicPeriod"/>
              <a:defRPr sz="3000">
                <a:solidFill>
                  <a:schemeClr val="accent1">
                    <a:satOff val="-40031"/>
                    <a:lumOff val="-12509"/>
                  </a:schemeClr>
                </a:solidFill>
                <a:latin typeface="FreightSansLFPro"/>
                <a:ea typeface="FreightSansLFPro"/>
                <a:cs typeface="FreightSansLFPro"/>
                <a:sym typeface="FreightSansLFPro"/>
              </a:defRPr>
            </a:pPr>
            <a:endParaRPr lang="en-PH" sz="2000" b="1" dirty="0">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latin typeface="Arial" panose="020B0604020202020204" pitchFamily="34" charset="0"/>
                <a:cs typeface="Arial" panose="020B0604020202020204" pitchFamily="34" charset="0"/>
              </a:rPr>
              <a:t>2. </a:t>
            </a:r>
            <a:r>
              <a:rPr lang="en-PH" sz="3000" dirty="0">
                <a:solidFill>
                  <a:schemeClr val="accent1">
                    <a:satOff val="-40031"/>
                    <a:lumOff val="-12509"/>
                  </a:schemeClr>
                </a:solidFill>
                <a:latin typeface="Arial" panose="020B0604020202020204" pitchFamily="34" charset="0"/>
                <a:cs typeface="Arial" panose="020B0604020202020204" pitchFamily="34" charset="0"/>
              </a:rPr>
              <a:t>CONNECT W/ OTHERS RESPONSIBLY: </a:t>
            </a:r>
            <a:r>
              <a:rPr lang="en-PH" sz="3000" b="1" dirty="0">
                <a:solidFill>
                  <a:schemeClr val="accent1">
                    <a:satOff val="-40031"/>
                    <a:lumOff val="-12509"/>
                  </a:schemeClr>
                </a:solidFill>
                <a:latin typeface="Arial" panose="020B0604020202020204" pitchFamily="34" charset="0"/>
                <a:cs typeface="Arial" panose="020B0604020202020204" pitchFamily="34" charset="0"/>
              </a:rPr>
              <a:t>You as a Digital Citizen</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latin typeface="Arial" panose="020B0604020202020204" pitchFamily="34" charset="0"/>
                <a:cs typeface="Arial" panose="020B0604020202020204" pitchFamily="34" charset="0"/>
              </a:rPr>
              <a:t>Safe digital practices in relation to others i.e. how to communicate online, managing dangerous personalities</a:t>
            </a:r>
          </a:p>
          <a:p>
            <a:pPr algn="ctr" defTabSz="410764">
              <a:buSzPct val="100000"/>
              <a:defRPr sz="3000">
                <a:solidFill>
                  <a:srgbClr val="535353"/>
                </a:solidFill>
                <a:latin typeface="FreightSansLFPro"/>
                <a:ea typeface="FreightSansLFPro"/>
                <a:cs typeface="FreightSansLFPro"/>
                <a:sym typeface="FreightSansLFPro"/>
              </a:defRPr>
            </a:pPr>
            <a:endParaRPr lang="en-PH" sz="2000" b="1" dirty="0">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latin typeface="Arial" panose="020B0604020202020204" pitchFamily="34" charset="0"/>
                <a:cs typeface="Arial" panose="020B0604020202020204" pitchFamily="34" charset="0"/>
              </a:rPr>
              <a:t>3. THINKING CRITICALLY ONLINE:</a:t>
            </a:r>
            <a:r>
              <a:rPr lang="en-PH" b="1" dirty="0">
                <a:latin typeface="Arial" panose="020B0604020202020204" pitchFamily="34" charset="0"/>
                <a:cs typeface="Arial" panose="020B0604020202020204" pitchFamily="34" charset="0"/>
              </a:rPr>
              <a:t> Be a Critical Thinker</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latin typeface="Arial" panose="020B0604020202020204" pitchFamily="34" charset="0"/>
                <a:cs typeface="Arial" panose="020B0604020202020204" pitchFamily="34" charset="0"/>
              </a:rPr>
              <a:t>Safe digital practices for your community i.e. how to  respond to diff kinds of info, manage fake news</a:t>
            </a:r>
          </a:p>
        </p:txBody>
      </p:sp>
    </p:spTree>
    <p:extLst>
      <p:ext uri="{BB962C8B-B14F-4D97-AF65-F5344CB8AC3E}">
        <p14:creationId xmlns:p14="http://schemas.microsoft.com/office/powerpoint/2010/main" val="4250516333"/>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Shape 543"/>
          <p:cNvSpPr txBox="1"/>
          <p:nvPr/>
        </p:nvSpPr>
        <p:spPr>
          <a:xfrm>
            <a:off x="1016793" y="2857119"/>
            <a:ext cx="10158414" cy="65005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gn="ctr" defTabSz="1219224">
              <a:lnSpc>
                <a:spcPct val="88000"/>
              </a:lnSpc>
              <a:spcBef>
                <a:spcPts val="3000"/>
              </a:spcBef>
              <a:defRPr sz="48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Thank you</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882FF7EE-BD8A-489F-A7A5-C53400B1C2F5}"/>
              </a:ext>
            </a:extLst>
          </p:cNvPr>
          <p:cNvSpPr txBox="1"/>
          <p:nvPr/>
        </p:nvSpPr>
        <p:spPr>
          <a:xfrm>
            <a:off x="3394167" y="2579790"/>
            <a:ext cx="7188213" cy="1708158"/>
          </a:xfrm>
          <a:prstGeom prst="rect">
            <a:avLst/>
          </a:prstGeom>
          <a:ln w="12700">
            <a:miter lim="400000"/>
          </a:ln>
          <a:extLst>
            <a:ext uri="{C572A759-6A51-4108-AA02-DFA0A04FC94B}">
              <ma14:wrappingTextBoxFlag xmlns="" xmlns:ma14="http://schemas.microsoft.com/office/mac/drawingml/2011/main" val="1"/>
            </a:ext>
          </a:extLst>
        </p:spPr>
        <p:txBody>
          <a:bodyPr wrap="square" lIns="22859" tIns="22859" rIns="22859" bIns="22859">
            <a:spAutoFit/>
          </a:bodyPr>
          <a:lstStyle>
            <a:lvl1pPr algn="ctr" defTabSz="410764">
              <a:defRPr sz="3600" b="1">
                <a:solidFill>
                  <a:srgbClr val="4A4A4A"/>
                </a:solidFill>
              </a:defRPr>
            </a:lvl1pPr>
          </a:lstStyle>
          <a:p>
            <a:r>
              <a:rPr lang="en-PH" sz="5400" b="0" dirty="0">
                <a:latin typeface="Arial" panose="020B0604020202020204" pitchFamily="34" charset="0"/>
                <a:cs typeface="Arial" panose="020B0604020202020204" pitchFamily="34" charset="0"/>
              </a:rPr>
              <a:t>What does it mean to communicate online? </a:t>
            </a:r>
          </a:p>
        </p:txBody>
      </p:sp>
      <p:sp>
        <p:nvSpPr>
          <p:cNvPr id="4" name="TextBox 3">
            <a:extLst>
              <a:ext uri="{FF2B5EF4-FFF2-40B4-BE49-F238E27FC236}">
                <a16:creationId xmlns:a16="http://schemas.microsoft.com/office/drawing/2014/main" id="{EF34D511-1496-437D-93AC-B7188242DF2C}"/>
              </a:ext>
            </a:extLst>
          </p:cNvPr>
          <p:cNvSpPr txBox="1"/>
          <p:nvPr/>
        </p:nvSpPr>
        <p:spPr>
          <a:xfrm>
            <a:off x="537382" y="497276"/>
            <a:ext cx="3171745" cy="62478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1219200" rtl="0" fontAlgn="auto" latinLnBrk="0" hangingPunct="0">
              <a:lnSpc>
                <a:spcPct val="100000"/>
              </a:lnSpc>
              <a:spcBef>
                <a:spcPts val="0"/>
              </a:spcBef>
              <a:spcAft>
                <a:spcPts val="0"/>
              </a:spcAft>
              <a:buClrTx/>
              <a:buSzTx/>
              <a:buFontTx/>
              <a:buNone/>
              <a:tabLst/>
            </a:pPr>
            <a:r>
              <a:rPr lang="en-NZ" sz="40000" dirty="0">
                <a:solidFill>
                  <a:srgbClr val="4267B3"/>
                </a:solidFill>
                <a:latin typeface="Arial" panose="020B0604020202020204" pitchFamily="34" charset="0"/>
                <a:cs typeface="Arial" panose="020B0604020202020204" pitchFamily="34" charset="0"/>
              </a:rPr>
              <a:t>?</a:t>
            </a:r>
            <a:endParaRPr kumimoji="0" lang="en-NZ" sz="40000" i="0" u="none" strike="noStrike" cap="none" spc="0" normalizeH="0" baseline="0" dirty="0">
              <a:ln>
                <a:noFill/>
              </a:ln>
              <a:solidFill>
                <a:srgbClr val="4267B3"/>
              </a:solidFill>
              <a:effectLst/>
              <a:uFillTx/>
              <a:latin typeface="Arial" panose="020B0604020202020204" pitchFamily="34" charset="0"/>
              <a:cs typeface="Arial" panose="020B0604020202020204" pitchFamily="34" charset="0"/>
              <a:sym typeface="Helvetica"/>
            </a:endParaRPr>
          </a:p>
        </p:txBody>
      </p:sp>
    </p:spTree>
    <p:extLst>
      <p:ext uri="{BB962C8B-B14F-4D97-AF65-F5344CB8AC3E}">
        <p14:creationId xmlns:p14="http://schemas.microsoft.com/office/powerpoint/2010/main" val="422263440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6D539B1D-D1B2-45B5-89FB-504678F09AEC}"/>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FreightSansLFPro Medium" panose="02000506030000020004" pitchFamily="2" charset="77"/>
              </a:rPr>
              <a:t>Rights</a:t>
            </a:r>
          </a:p>
        </p:txBody>
      </p:sp>
      <p:grpSp>
        <p:nvGrpSpPr>
          <p:cNvPr id="3" name="Group 27">
            <a:extLst>
              <a:ext uri="{FF2B5EF4-FFF2-40B4-BE49-F238E27FC236}">
                <a16:creationId xmlns:a16="http://schemas.microsoft.com/office/drawing/2014/main" id="{C94155C5-7720-49B4-A622-5C6431CF1CD3}"/>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7353B7AF-8247-4D27-9991-A22AA5D20A55}"/>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FreightSansLFPro Medium" panose="02000506030000020004" pitchFamily="2" charset="77"/>
              </a:endParaRPr>
            </a:p>
          </p:txBody>
        </p:sp>
        <p:sp>
          <p:nvSpPr>
            <p:cNvPr id="5" name="TextBox 26">
              <a:extLst>
                <a:ext uri="{FF2B5EF4-FFF2-40B4-BE49-F238E27FC236}">
                  <a16:creationId xmlns:a16="http://schemas.microsoft.com/office/drawing/2014/main" id="{CAAB1836-183B-42EE-9F9D-6C65B59F1ED6}"/>
                </a:ext>
              </a:extLst>
            </p:cNvPr>
            <p:cNvSpPr/>
            <p:nvPr/>
          </p:nvSpPr>
          <p:spPr>
            <a:xfrm>
              <a:off x="0" y="-1"/>
              <a:ext cx="5016500" cy="4924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FreightSansLFPro Medium" panose="02000506030000020004" pitchFamily="2" charset="77"/>
                </a:rPr>
                <a:t>Being a citizen</a:t>
              </a:r>
            </a:p>
          </p:txBody>
        </p:sp>
      </p:grpSp>
    </p:spTree>
    <p:extLst>
      <p:ext uri="{BB962C8B-B14F-4D97-AF65-F5344CB8AC3E}">
        <p14:creationId xmlns:p14="http://schemas.microsoft.com/office/powerpoint/2010/main" val="1568221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6">
            <a:extLst>
              <a:ext uri="{FF2B5EF4-FFF2-40B4-BE49-F238E27FC236}">
                <a16:creationId xmlns:a16="http://schemas.microsoft.com/office/drawing/2014/main" id="{20413C66-132C-490F-A54D-2C7B182E183D}"/>
              </a:ext>
            </a:extLst>
          </p:cNvPr>
          <p:cNvSpPr/>
          <p:nvPr/>
        </p:nvSpPr>
        <p:spPr>
          <a:xfrm>
            <a:off x="997225" y="1956685"/>
            <a:ext cx="4378816" cy="749139"/>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D05EA6B4-DE00-4BFE-9566-9BCAF7D0271D}"/>
              </a:ext>
            </a:extLst>
          </p:cNvPr>
          <p:cNvSpPr txBox="1"/>
          <p:nvPr/>
        </p:nvSpPr>
        <p:spPr>
          <a:xfrm>
            <a:off x="1286403" y="2002803"/>
            <a:ext cx="3800459"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sz="3600" dirty="0">
                <a:solidFill>
                  <a:schemeClr val="accent1"/>
                </a:solidFill>
                <a:latin typeface="Arial" panose="020B0604020202020204" pitchFamily="34" charset="0"/>
                <a:cs typeface="Arial" panose="020B0604020202020204" pitchFamily="34" charset="0"/>
              </a:rPr>
              <a:t>Government</a:t>
            </a:r>
            <a:endParaRPr kumimoji="0" lang="en-US" sz="3600" u="none" strike="noStrike" cap="none" spc="0" normalizeH="0" baseline="0" dirty="0">
              <a:ln>
                <a:noFill/>
              </a:ln>
              <a:solidFill>
                <a:schemeClr val="accent1"/>
              </a:solidFill>
              <a:effectLst/>
              <a:uFillTx/>
              <a:latin typeface="Arial" panose="020B0604020202020204" pitchFamily="34" charset="0"/>
              <a:cs typeface="Arial" panose="020B0604020202020204" pitchFamily="34" charset="0"/>
              <a:sym typeface="FreightSansLFPro"/>
            </a:endParaRPr>
          </a:p>
        </p:txBody>
      </p:sp>
      <p:sp>
        <p:nvSpPr>
          <p:cNvPr id="4" name="Rounded Rectangle 18">
            <a:extLst>
              <a:ext uri="{FF2B5EF4-FFF2-40B4-BE49-F238E27FC236}">
                <a16:creationId xmlns:a16="http://schemas.microsoft.com/office/drawing/2014/main" id="{A3E5AAB3-D71B-4D19-BCB1-E2B1D3D36D5D}"/>
              </a:ext>
            </a:extLst>
          </p:cNvPr>
          <p:cNvSpPr/>
          <p:nvPr/>
        </p:nvSpPr>
        <p:spPr>
          <a:xfrm>
            <a:off x="997225" y="3064268"/>
            <a:ext cx="4378816" cy="749139"/>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5" name="TextBox 4">
            <a:extLst>
              <a:ext uri="{FF2B5EF4-FFF2-40B4-BE49-F238E27FC236}">
                <a16:creationId xmlns:a16="http://schemas.microsoft.com/office/drawing/2014/main" id="{5E4A65A4-1243-4241-9AB6-D04E38B79E3B}"/>
              </a:ext>
            </a:extLst>
          </p:cNvPr>
          <p:cNvSpPr txBox="1"/>
          <p:nvPr/>
        </p:nvSpPr>
        <p:spPr>
          <a:xfrm>
            <a:off x="1368082" y="3065694"/>
            <a:ext cx="3469670"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sz="3600" dirty="0">
                <a:solidFill>
                  <a:schemeClr val="accent1"/>
                </a:solidFill>
                <a:latin typeface="Arial" panose="020B0604020202020204" pitchFamily="34" charset="0"/>
                <a:cs typeface="Arial" panose="020B0604020202020204" pitchFamily="34" charset="0"/>
              </a:rPr>
              <a:t>Press</a:t>
            </a:r>
            <a:endParaRPr kumimoji="0" lang="en-US" sz="3600" u="none" strike="noStrike" cap="none" spc="0" normalizeH="0" baseline="0" dirty="0">
              <a:ln>
                <a:noFill/>
              </a:ln>
              <a:solidFill>
                <a:schemeClr val="accent1"/>
              </a:solidFill>
              <a:effectLst/>
              <a:uFillTx/>
              <a:latin typeface="Arial" panose="020B0604020202020204" pitchFamily="34" charset="0"/>
              <a:cs typeface="Arial" panose="020B0604020202020204" pitchFamily="34" charset="0"/>
              <a:sym typeface="FreightSansLFPro"/>
            </a:endParaRPr>
          </a:p>
        </p:txBody>
      </p:sp>
      <p:sp>
        <p:nvSpPr>
          <p:cNvPr id="6" name="Rounded Rectangle 13">
            <a:extLst>
              <a:ext uri="{FF2B5EF4-FFF2-40B4-BE49-F238E27FC236}">
                <a16:creationId xmlns:a16="http://schemas.microsoft.com/office/drawing/2014/main" id="{200C1326-3878-46B5-A12C-FFC8BAAF616B}"/>
              </a:ext>
            </a:extLst>
          </p:cNvPr>
          <p:cNvSpPr/>
          <p:nvPr/>
        </p:nvSpPr>
        <p:spPr>
          <a:xfrm>
            <a:off x="997225" y="4200804"/>
            <a:ext cx="4378816" cy="749139"/>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a:p>
            <a:pPr marL="0" marR="0" indent="0" algn="l" defTabSz="1219200" rtl="0" fontAlgn="auto" latinLnBrk="0" hangingPunct="0">
              <a:lnSpc>
                <a:spcPct val="100000"/>
              </a:lnSpc>
              <a:spcBef>
                <a:spcPts val="0"/>
              </a:spcBef>
              <a:spcAft>
                <a:spcPts val="0"/>
              </a:spcAft>
              <a:buClrTx/>
              <a:buSzTx/>
              <a:buFontTx/>
              <a:buNone/>
              <a:tabLst/>
            </a:pPr>
            <a:endParaRPr kumimoji="0" lang="en-US" sz="18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7" name="TextBox 6">
            <a:extLst>
              <a:ext uri="{FF2B5EF4-FFF2-40B4-BE49-F238E27FC236}">
                <a16:creationId xmlns:a16="http://schemas.microsoft.com/office/drawing/2014/main" id="{F2292A0B-F4C2-4C85-BD19-CEDDCFF838DD}"/>
              </a:ext>
            </a:extLst>
          </p:cNvPr>
          <p:cNvSpPr txBox="1"/>
          <p:nvPr/>
        </p:nvSpPr>
        <p:spPr>
          <a:xfrm>
            <a:off x="1301261" y="4236820"/>
            <a:ext cx="3603313"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sz="3600" dirty="0">
                <a:solidFill>
                  <a:schemeClr val="accent1"/>
                </a:solidFill>
                <a:latin typeface="Arial" panose="020B0604020202020204" pitchFamily="34" charset="0"/>
                <a:cs typeface="Arial" panose="020B0604020202020204" pitchFamily="34" charset="0"/>
              </a:rPr>
              <a:t>Law</a:t>
            </a:r>
            <a:endParaRPr kumimoji="0" lang="en-US" sz="3600" u="none" strike="noStrike" cap="none" spc="0" normalizeH="0" baseline="0" dirty="0">
              <a:ln>
                <a:noFill/>
              </a:ln>
              <a:solidFill>
                <a:schemeClr val="accent1"/>
              </a:solidFill>
              <a:effectLst/>
              <a:uFillTx/>
              <a:latin typeface="Arial" panose="020B0604020202020204" pitchFamily="34" charset="0"/>
              <a:cs typeface="Arial" panose="020B0604020202020204" pitchFamily="34" charset="0"/>
              <a:sym typeface="FreightSansLFPro"/>
            </a:endParaRPr>
          </a:p>
        </p:txBody>
      </p:sp>
    </p:spTree>
    <p:extLst>
      <p:ext uri="{BB962C8B-B14F-4D97-AF65-F5344CB8AC3E}">
        <p14:creationId xmlns:p14="http://schemas.microsoft.com/office/powerpoint/2010/main" val="3056443316"/>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1D9468C3-5062-4A22-B178-DDCA207E127D}"/>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Responsibilities</a:t>
            </a:r>
          </a:p>
        </p:txBody>
      </p:sp>
      <p:grpSp>
        <p:nvGrpSpPr>
          <p:cNvPr id="3" name="Group 27">
            <a:extLst>
              <a:ext uri="{FF2B5EF4-FFF2-40B4-BE49-F238E27FC236}">
                <a16:creationId xmlns:a16="http://schemas.microsoft.com/office/drawing/2014/main" id="{F2BC4443-A0AF-4125-8C93-BB0587E52548}"/>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6FB094A1-CB20-4DED-B8D3-A6CC005194A4}"/>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4D398823-3D27-4747-8819-088A96AB7268}"/>
                </a:ext>
              </a:extLst>
            </p:cNvPr>
            <p:cNvSpPr/>
            <p:nvPr/>
          </p:nvSpPr>
          <p:spPr>
            <a:xfrm>
              <a:off x="0" y="-1"/>
              <a:ext cx="5016500" cy="4924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Being a citizen</a:t>
              </a:r>
            </a:p>
          </p:txBody>
        </p:sp>
      </p:grpSp>
    </p:spTree>
    <p:extLst>
      <p:ext uri="{BB962C8B-B14F-4D97-AF65-F5344CB8AC3E}">
        <p14:creationId xmlns:p14="http://schemas.microsoft.com/office/powerpoint/2010/main" val="72720621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697">
            <a:extLst>
              <a:ext uri="{FF2B5EF4-FFF2-40B4-BE49-F238E27FC236}">
                <a16:creationId xmlns:a16="http://schemas.microsoft.com/office/drawing/2014/main" id="{21DCF09E-0C01-4561-9586-7925BC61BBEF}"/>
              </a:ext>
            </a:extLst>
          </p:cNvPr>
          <p:cNvSpPr/>
          <p:nvPr/>
        </p:nvSpPr>
        <p:spPr>
          <a:xfrm>
            <a:off x="698500" y="495095"/>
            <a:ext cx="10795000" cy="1016001"/>
          </a:xfrm>
          <a:prstGeom prst="rect">
            <a:avLst/>
          </a:prstGeom>
          <a:ln w="12700">
            <a:miter lim="400000"/>
          </a:ln>
          <a:extLst>
            <a:ext uri="{C572A759-6A51-4108-AA02-DFA0A04FC94B}">
              <ma14:wrappingTextBoxFlag xmlns:ma14="http://schemas.microsoft.com/office/mac/drawingml/2011/main" xmlns="" val="1"/>
            </a:ext>
          </a:extLst>
        </p:spPr>
        <p:txBody>
          <a:bodyPr lIns="121899" tIns="121899" rIns="121899" bIns="121899" anchor="ctr">
            <a:normAutofit/>
          </a:bodyPr>
          <a:lstStyle>
            <a:lvl1pPr>
              <a:lnSpc>
                <a:spcPct val="90000"/>
              </a:lnSpc>
              <a:defRPr sz="4800"/>
            </a:lvl1pPr>
          </a:lstStyle>
          <a:p>
            <a:pPr algn="ctr" defTabSz="1219225">
              <a:lnSpc>
                <a:spcPct val="94000"/>
              </a:lnSpc>
              <a:spcBef>
                <a:spcPts val="3000"/>
              </a:spcBef>
            </a:pPr>
            <a:r>
              <a:rPr lang="en-GB" sz="4000" dirty="0">
                <a:solidFill>
                  <a:schemeClr val="tx1">
                    <a:lumMod val="85000"/>
                    <a:lumOff val="15000"/>
                  </a:schemeClr>
                </a:solidFill>
                <a:latin typeface="Arial" panose="020B0604020202020204" pitchFamily="34" charset="0"/>
                <a:ea typeface="+mj-ea"/>
                <a:cs typeface="Arial" panose="020B0604020202020204" pitchFamily="34" charset="0"/>
                <a:sym typeface="FreightSansLFPro Medium"/>
              </a:rPr>
              <a:t>Digital citizenship</a:t>
            </a:r>
            <a:endParaRPr sz="4000" dirty="0">
              <a:solidFill>
                <a:schemeClr val="tx1">
                  <a:lumMod val="85000"/>
                  <a:lumOff val="15000"/>
                </a:schemeClr>
              </a:solidFill>
              <a:latin typeface="Arial" panose="020B0604020202020204" pitchFamily="34" charset="0"/>
              <a:ea typeface="+mj-ea"/>
              <a:cs typeface="Arial" panose="020B0604020202020204" pitchFamily="34" charset="0"/>
              <a:sym typeface="FreightSansLFPro Medium"/>
            </a:endParaRPr>
          </a:p>
        </p:txBody>
      </p:sp>
      <p:sp>
        <p:nvSpPr>
          <p:cNvPr id="4" name="TextBox 3">
            <a:extLst>
              <a:ext uri="{FF2B5EF4-FFF2-40B4-BE49-F238E27FC236}">
                <a16:creationId xmlns:a16="http://schemas.microsoft.com/office/drawing/2014/main" id="{209DD544-1CCD-4210-8F01-C97AFDC4DFC1}"/>
              </a:ext>
            </a:extLst>
          </p:cNvPr>
          <p:cNvSpPr txBox="1"/>
          <p:nvPr/>
        </p:nvSpPr>
        <p:spPr>
          <a:xfrm>
            <a:off x="1468252" y="3140804"/>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Access</a:t>
            </a:r>
          </a:p>
        </p:txBody>
      </p:sp>
      <p:sp>
        <p:nvSpPr>
          <p:cNvPr id="5" name="TextBox 4">
            <a:extLst>
              <a:ext uri="{FF2B5EF4-FFF2-40B4-BE49-F238E27FC236}">
                <a16:creationId xmlns:a16="http://schemas.microsoft.com/office/drawing/2014/main" id="{2A347E3B-6ABB-4953-9CEE-783112771511}"/>
              </a:ext>
            </a:extLst>
          </p:cNvPr>
          <p:cNvSpPr txBox="1"/>
          <p:nvPr/>
        </p:nvSpPr>
        <p:spPr>
          <a:xfrm>
            <a:off x="1468252" y="5288045"/>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Stay Healthy</a:t>
            </a:r>
          </a:p>
        </p:txBody>
      </p:sp>
      <p:pic>
        <p:nvPicPr>
          <p:cNvPr id="6" name="Picture 5">
            <a:extLst>
              <a:ext uri="{FF2B5EF4-FFF2-40B4-BE49-F238E27FC236}">
                <a16:creationId xmlns:a16="http://schemas.microsoft.com/office/drawing/2014/main" id="{F40B6A47-CF19-43E9-BFB6-07CCB66876CE}"/>
              </a:ext>
            </a:extLst>
          </p:cNvPr>
          <p:cNvPicPr>
            <a:picLocks noChangeAspect="1"/>
          </p:cNvPicPr>
          <p:nvPr/>
        </p:nvPicPr>
        <p:blipFill>
          <a:blip r:embed="rId3"/>
          <a:stretch>
            <a:fillRect/>
          </a:stretch>
        </p:blipFill>
        <p:spPr>
          <a:xfrm>
            <a:off x="1880763" y="1800069"/>
            <a:ext cx="1164811" cy="1164811"/>
          </a:xfrm>
          <a:prstGeom prst="rect">
            <a:avLst/>
          </a:prstGeom>
        </p:spPr>
      </p:pic>
      <p:pic>
        <p:nvPicPr>
          <p:cNvPr id="7" name="Picture 6">
            <a:extLst>
              <a:ext uri="{FF2B5EF4-FFF2-40B4-BE49-F238E27FC236}">
                <a16:creationId xmlns:a16="http://schemas.microsoft.com/office/drawing/2014/main" id="{0B33C8FE-2C8A-4C45-883B-BD1D81943095}"/>
              </a:ext>
            </a:extLst>
          </p:cNvPr>
          <p:cNvPicPr>
            <a:picLocks noChangeAspect="1"/>
          </p:cNvPicPr>
          <p:nvPr/>
        </p:nvPicPr>
        <p:blipFill>
          <a:blip r:embed="rId4"/>
          <a:stretch>
            <a:fillRect/>
          </a:stretch>
        </p:blipFill>
        <p:spPr>
          <a:xfrm>
            <a:off x="1880763" y="3926315"/>
            <a:ext cx="1164811" cy="1164811"/>
          </a:xfrm>
          <a:prstGeom prst="rect">
            <a:avLst/>
          </a:prstGeom>
        </p:spPr>
      </p:pic>
      <p:sp>
        <p:nvSpPr>
          <p:cNvPr id="8" name="TextBox 7">
            <a:extLst>
              <a:ext uri="{FF2B5EF4-FFF2-40B4-BE49-F238E27FC236}">
                <a16:creationId xmlns:a16="http://schemas.microsoft.com/office/drawing/2014/main" id="{75311ABF-9D7B-422D-9B9F-AB08FCA76EE8}"/>
              </a:ext>
            </a:extLst>
          </p:cNvPr>
          <p:cNvSpPr txBox="1"/>
          <p:nvPr/>
        </p:nvSpPr>
        <p:spPr>
          <a:xfrm>
            <a:off x="3890140" y="3140804"/>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Understand</a:t>
            </a:r>
          </a:p>
        </p:txBody>
      </p:sp>
      <p:sp>
        <p:nvSpPr>
          <p:cNvPr id="9" name="TextBox 8">
            <a:extLst>
              <a:ext uri="{FF2B5EF4-FFF2-40B4-BE49-F238E27FC236}">
                <a16:creationId xmlns:a16="http://schemas.microsoft.com/office/drawing/2014/main" id="{D6D678FD-63F8-485C-A91A-225AA572BF4E}"/>
              </a:ext>
            </a:extLst>
          </p:cNvPr>
          <p:cNvSpPr txBox="1"/>
          <p:nvPr/>
        </p:nvSpPr>
        <p:spPr>
          <a:xfrm>
            <a:off x="3890140" y="5288045"/>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Stay Secure</a:t>
            </a:r>
          </a:p>
        </p:txBody>
      </p:sp>
      <p:pic>
        <p:nvPicPr>
          <p:cNvPr id="10" name="Picture 9">
            <a:extLst>
              <a:ext uri="{FF2B5EF4-FFF2-40B4-BE49-F238E27FC236}">
                <a16:creationId xmlns:a16="http://schemas.microsoft.com/office/drawing/2014/main" id="{3058AD06-1762-4C06-BA54-12994E05849D}"/>
              </a:ext>
            </a:extLst>
          </p:cNvPr>
          <p:cNvPicPr>
            <a:picLocks noChangeAspect="1"/>
          </p:cNvPicPr>
          <p:nvPr/>
        </p:nvPicPr>
        <p:blipFill>
          <a:blip r:embed="rId5"/>
          <a:stretch>
            <a:fillRect/>
          </a:stretch>
        </p:blipFill>
        <p:spPr>
          <a:xfrm>
            <a:off x="4302651" y="3926315"/>
            <a:ext cx="1164811" cy="1164811"/>
          </a:xfrm>
          <a:prstGeom prst="rect">
            <a:avLst/>
          </a:prstGeom>
        </p:spPr>
      </p:pic>
      <p:sp>
        <p:nvSpPr>
          <p:cNvPr id="11" name="TextBox 10">
            <a:extLst>
              <a:ext uri="{FF2B5EF4-FFF2-40B4-BE49-F238E27FC236}">
                <a16:creationId xmlns:a16="http://schemas.microsoft.com/office/drawing/2014/main" id="{3D825C77-243F-4851-91FB-F5BBB24D4A46}"/>
              </a:ext>
            </a:extLst>
          </p:cNvPr>
          <p:cNvSpPr txBox="1"/>
          <p:nvPr/>
        </p:nvSpPr>
        <p:spPr>
          <a:xfrm>
            <a:off x="6312028" y="3002305"/>
            <a:ext cx="1989832" cy="677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Communicate</a:t>
            </a:r>
          </a:p>
          <a:p>
            <a:pPr algn="ctr"/>
            <a:r>
              <a:rPr lang="en-GB" dirty="0">
                <a:solidFill>
                  <a:schemeClr val="tx1">
                    <a:lumMod val="65000"/>
                    <a:lumOff val="35000"/>
                  </a:schemeClr>
                </a:solidFill>
                <a:latin typeface="Arial" panose="020B0604020202020204" pitchFamily="34" charset="0"/>
                <a:cs typeface="Arial" panose="020B0604020202020204" pitchFamily="34" charset="0"/>
              </a:rPr>
              <a:t>respectfully</a:t>
            </a:r>
          </a:p>
        </p:txBody>
      </p:sp>
      <p:sp>
        <p:nvSpPr>
          <p:cNvPr id="12" name="TextBox 11">
            <a:extLst>
              <a:ext uri="{FF2B5EF4-FFF2-40B4-BE49-F238E27FC236}">
                <a16:creationId xmlns:a16="http://schemas.microsoft.com/office/drawing/2014/main" id="{36C814A0-D3A1-4284-B82A-1EA1EF99570A}"/>
              </a:ext>
            </a:extLst>
          </p:cNvPr>
          <p:cNvSpPr txBox="1"/>
          <p:nvPr/>
        </p:nvSpPr>
        <p:spPr>
          <a:xfrm>
            <a:off x="6312028" y="5149546"/>
            <a:ext cx="1989832"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Recognise rights</a:t>
            </a:r>
            <a:br>
              <a:rPr lang="en-GB" dirty="0">
                <a:solidFill>
                  <a:schemeClr val="tx1">
                    <a:lumMod val="65000"/>
                    <a:lumOff val="35000"/>
                  </a:schemeClr>
                </a:solidFill>
                <a:latin typeface="Arial" panose="020B0604020202020204" pitchFamily="34" charset="0"/>
                <a:cs typeface="Arial" panose="020B0604020202020204" pitchFamily="34" charset="0"/>
              </a:rPr>
            </a:br>
            <a:r>
              <a:rPr lang="en-GB" dirty="0">
                <a:solidFill>
                  <a:schemeClr val="tx1">
                    <a:lumMod val="65000"/>
                    <a:lumOff val="35000"/>
                  </a:schemeClr>
                </a:solidFill>
                <a:latin typeface="Arial" panose="020B0604020202020204" pitchFamily="34" charset="0"/>
                <a:cs typeface="Arial" panose="020B0604020202020204" pitchFamily="34" charset="0"/>
              </a:rPr>
              <a:t>and responsibilities</a:t>
            </a:r>
          </a:p>
        </p:txBody>
      </p:sp>
      <p:pic>
        <p:nvPicPr>
          <p:cNvPr id="13" name="Picture 12">
            <a:extLst>
              <a:ext uri="{FF2B5EF4-FFF2-40B4-BE49-F238E27FC236}">
                <a16:creationId xmlns:a16="http://schemas.microsoft.com/office/drawing/2014/main" id="{12BA9BC1-6692-4382-B1CE-07B121649203}"/>
              </a:ext>
            </a:extLst>
          </p:cNvPr>
          <p:cNvPicPr>
            <a:picLocks noChangeAspect="1"/>
          </p:cNvPicPr>
          <p:nvPr/>
        </p:nvPicPr>
        <p:blipFill>
          <a:blip r:embed="rId6"/>
          <a:stretch>
            <a:fillRect/>
          </a:stretch>
        </p:blipFill>
        <p:spPr>
          <a:xfrm>
            <a:off x="6724539" y="1800069"/>
            <a:ext cx="1164811" cy="1164811"/>
          </a:xfrm>
          <a:prstGeom prst="rect">
            <a:avLst/>
          </a:prstGeom>
        </p:spPr>
      </p:pic>
      <p:pic>
        <p:nvPicPr>
          <p:cNvPr id="14" name="Picture 13">
            <a:extLst>
              <a:ext uri="{FF2B5EF4-FFF2-40B4-BE49-F238E27FC236}">
                <a16:creationId xmlns:a16="http://schemas.microsoft.com/office/drawing/2014/main" id="{7F2989D6-BB29-49A1-AC7B-2E2EE79CB9DC}"/>
              </a:ext>
            </a:extLst>
          </p:cNvPr>
          <p:cNvPicPr>
            <a:picLocks noChangeAspect="1"/>
          </p:cNvPicPr>
          <p:nvPr/>
        </p:nvPicPr>
        <p:blipFill>
          <a:blip r:embed="rId7"/>
          <a:stretch>
            <a:fillRect/>
          </a:stretch>
        </p:blipFill>
        <p:spPr>
          <a:xfrm>
            <a:off x="6724539" y="3926315"/>
            <a:ext cx="1164811" cy="1164811"/>
          </a:xfrm>
          <a:prstGeom prst="rect">
            <a:avLst/>
          </a:prstGeom>
        </p:spPr>
      </p:pic>
      <p:sp>
        <p:nvSpPr>
          <p:cNvPr id="15" name="TextBox 14">
            <a:extLst>
              <a:ext uri="{FF2B5EF4-FFF2-40B4-BE49-F238E27FC236}">
                <a16:creationId xmlns:a16="http://schemas.microsoft.com/office/drawing/2014/main" id="{3332E9E2-EE25-4998-AD02-9B73220C0AD0}"/>
              </a:ext>
            </a:extLst>
          </p:cNvPr>
          <p:cNvSpPr txBox="1"/>
          <p:nvPr/>
        </p:nvSpPr>
        <p:spPr>
          <a:xfrm>
            <a:off x="8733916" y="3140804"/>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Buy and sell</a:t>
            </a:r>
          </a:p>
        </p:txBody>
      </p:sp>
      <p:sp>
        <p:nvSpPr>
          <p:cNvPr id="16" name="TextBox 15">
            <a:extLst>
              <a:ext uri="{FF2B5EF4-FFF2-40B4-BE49-F238E27FC236}">
                <a16:creationId xmlns:a16="http://schemas.microsoft.com/office/drawing/2014/main" id="{3DD8F978-51AC-4CF3-AEC9-CFE6CD238B0D}"/>
              </a:ext>
            </a:extLst>
          </p:cNvPr>
          <p:cNvSpPr txBox="1"/>
          <p:nvPr/>
        </p:nvSpPr>
        <p:spPr>
          <a:xfrm>
            <a:off x="8733916" y="5288045"/>
            <a:ext cx="198983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lang="en-GB" dirty="0">
                <a:solidFill>
                  <a:schemeClr val="tx1">
                    <a:lumMod val="65000"/>
                    <a:lumOff val="35000"/>
                  </a:schemeClr>
                </a:solidFill>
                <a:latin typeface="Arial" panose="020B0604020202020204" pitchFamily="34" charset="0"/>
                <a:cs typeface="Arial" panose="020B0604020202020204" pitchFamily="34" charset="0"/>
              </a:rPr>
              <a:t>Obey Rules</a:t>
            </a:r>
          </a:p>
        </p:txBody>
      </p:sp>
      <p:pic>
        <p:nvPicPr>
          <p:cNvPr id="17" name="Picture 16">
            <a:extLst>
              <a:ext uri="{FF2B5EF4-FFF2-40B4-BE49-F238E27FC236}">
                <a16:creationId xmlns:a16="http://schemas.microsoft.com/office/drawing/2014/main" id="{37F3F0D8-B5A6-44C7-97CC-E6FB1FC66449}"/>
              </a:ext>
            </a:extLst>
          </p:cNvPr>
          <p:cNvPicPr>
            <a:picLocks noChangeAspect="1"/>
          </p:cNvPicPr>
          <p:nvPr/>
        </p:nvPicPr>
        <p:blipFill>
          <a:blip r:embed="rId8"/>
          <a:stretch>
            <a:fillRect/>
          </a:stretch>
        </p:blipFill>
        <p:spPr>
          <a:xfrm>
            <a:off x="9146427" y="1800069"/>
            <a:ext cx="1164811" cy="1164811"/>
          </a:xfrm>
          <a:prstGeom prst="rect">
            <a:avLst/>
          </a:prstGeom>
        </p:spPr>
      </p:pic>
      <p:pic>
        <p:nvPicPr>
          <p:cNvPr id="18" name="Picture 17">
            <a:extLst>
              <a:ext uri="{FF2B5EF4-FFF2-40B4-BE49-F238E27FC236}">
                <a16:creationId xmlns:a16="http://schemas.microsoft.com/office/drawing/2014/main" id="{41D4AE48-EC74-4C97-8D4A-86C4A87C7F3E}"/>
              </a:ext>
            </a:extLst>
          </p:cNvPr>
          <p:cNvPicPr>
            <a:picLocks noChangeAspect="1"/>
          </p:cNvPicPr>
          <p:nvPr/>
        </p:nvPicPr>
        <p:blipFill>
          <a:blip r:embed="rId9"/>
          <a:stretch>
            <a:fillRect/>
          </a:stretch>
        </p:blipFill>
        <p:spPr>
          <a:xfrm>
            <a:off x="9146427" y="3926315"/>
            <a:ext cx="1164811" cy="1164811"/>
          </a:xfrm>
          <a:prstGeom prst="rect">
            <a:avLst/>
          </a:prstGeom>
        </p:spPr>
      </p:pic>
      <p:pic>
        <p:nvPicPr>
          <p:cNvPr id="19" name="Picture 18">
            <a:extLst>
              <a:ext uri="{FF2B5EF4-FFF2-40B4-BE49-F238E27FC236}">
                <a16:creationId xmlns:a16="http://schemas.microsoft.com/office/drawing/2014/main" id="{EFED5918-7843-4338-938F-A8FCEDD4863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02650" y="1800068"/>
            <a:ext cx="1164811" cy="1164811"/>
          </a:xfrm>
          <a:prstGeom prst="rect">
            <a:avLst/>
          </a:prstGeom>
        </p:spPr>
      </p:pic>
    </p:spTree>
    <p:extLst>
      <p:ext uri="{BB962C8B-B14F-4D97-AF65-F5344CB8AC3E}">
        <p14:creationId xmlns:p14="http://schemas.microsoft.com/office/powerpoint/2010/main" val="217959526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1CB54FBC-FD5B-4943-90EE-9193AE9CF27A}"/>
              </a:ext>
            </a:extLst>
          </p:cNvPr>
          <p:cNvSpPr txBox="1"/>
          <p:nvPr/>
        </p:nvSpPr>
        <p:spPr>
          <a:xfrm>
            <a:off x="676984" y="1511446"/>
            <a:ext cx="5016501" cy="385662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defTabSz="609612">
              <a:lnSpc>
                <a:spcPct val="94000"/>
              </a:lnSpc>
              <a:spcBef>
                <a:spcPts val="1500"/>
              </a:spcBef>
              <a:defRPr sz="5000">
                <a:solidFill>
                  <a:srgbClr val="FFFFFF"/>
                </a:solidFill>
                <a:latin typeface="+mj-lt"/>
                <a:ea typeface="+mj-ea"/>
                <a:cs typeface="+mj-cs"/>
                <a:sym typeface="FreightSansLFPro Medium"/>
              </a:defRPr>
            </a:lvl1pPr>
          </a:lstStyle>
          <a:p>
            <a:r>
              <a:rPr dirty="0">
                <a:latin typeface="Arial" panose="020B0604020202020204" pitchFamily="34" charset="0"/>
                <a:cs typeface="Arial" panose="020B0604020202020204" pitchFamily="34" charset="0"/>
              </a:rPr>
              <a:t>Communicating online</a:t>
            </a:r>
          </a:p>
        </p:txBody>
      </p:sp>
    </p:spTree>
    <p:extLst>
      <p:ext uri="{BB962C8B-B14F-4D97-AF65-F5344CB8AC3E}">
        <p14:creationId xmlns:p14="http://schemas.microsoft.com/office/powerpoint/2010/main" val="646567296"/>
      </p:ext>
    </p:extLst>
  </p:cSld>
  <p:clrMapOvr>
    <a:masterClrMapping/>
  </p:clrMapOvr>
  <p:transition spd="slow">
    <p:wipe/>
  </p:transition>
</p:sld>
</file>

<file path=ppt/theme/theme1.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FreightSansLFPro Medium"/>
        <a:ea typeface="FreightSansLFPro Medium"/>
        <a:cs typeface="FreightSansLFPro Medium"/>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Facebook-Old">
  <a:themeElements>
    <a:clrScheme name="Facebook_For_Business_2016">
      <a:dk1>
        <a:sysClr val="windowText" lastClr="000000"/>
      </a:dk1>
      <a:lt1>
        <a:sysClr val="window" lastClr="FFFFFF"/>
      </a:lt1>
      <a:dk2>
        <a:srgbClr val="4267B2"/>
      </a:dk2>
      <a:lt2>
        <a:srgbClr val="F0546A"/>
      </a:lt2>
      <a:accent1>
        <a:srgbClr val="4080FF"/>
      </a:accent1>
      <a:accent2>
        <a:srgbClr val="71C8B8"/>
      </a:accent2>
      <a:accent3>
        <a:srgbClr val="8972B3"/>
      </a:accent3>
      <a:accent4>
        <a:srgbClr val="F3724D"/>
      </a:accent4>
      <a:accent5>
        <a:srgbClr val="B0387B"/>
      </a:accent5>
      <a:accent6>
        <a:srgbClr val="FCD872"/>
      </a:accent6>
      <a:hlink>
        <a:srgbClr val="3D6AD6"/>
      </a:hlink>
      <a:folHlink>
        <a:srgbClr val="504D4C"/>
      </a:folHlink>
    </a:clrScheme>
    <a:fontScheme name="Facebook for Business">
      <a:majorFont>
        <a:latin typeface="FreightSansLFPro Lig"/>
        <a:ea typeface=""/>
        <a:cs typeface=""/>
      </a:majorFont>
      <a:minorFont>
        <a:latin typeface="FreightSansLF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267B2"/>
        </a:solidFill>
        <a:ln>
          <a:noFill/>
        </a:ln>
      </a:spPr>
      <a:bodyPr rtlCol="0" anchor="ctr"/>
      <a:lstStyle>
        <a:defPPr algn="ctr">
          <a:lnSpc>
            <a:spcPct val="95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F7F7F"/>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Facebook-Old" id="{4072F0BC-4894-6B4F-B30D-7151392A65F6}" vid="{90D41B19-9548-D343-960A-68DF5CC5F005}"/>
    </a:ext>
  </a:extLst>
</a:theme>
</file>

<file path=ppt/theme/theme3.xml><?xml version="1.0" encoding="utf-8"?>
<a:theme xmlns:a="http://schemas.openxmlformats.org/drawingml/2006/main" name="2_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Helvetica"/>
        <a:ea typeface="Helvetica"/>
        <a:cs typeface="Helvetica"/>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1_Hello + editable Location">
  <a:themeElements>
    <a:clrScheme name="FB Community Boost">
      <a:dk1>
        <a:sysClr val="windowText" lastClr="000000"/>
      </a:dk1>
      <a:lt1>
        <a:sysClr val="window" lastClr="FFFFFF"/>
      </a:lt1>
      <a:dk2>
        <a:srgbClr val="4267B2"/>
      </a:dk2>
      <a:lt2>
        <a:srgbClr val="54C7EC"/>
      </a:lt2>
      <a:accent1>
        <a:srgbClr val="4267B2"/>
      </a:accent1>
      <a:accent2>
        <a:srgbClr val="54C7EC"/>
      </a:accent2>
      <a:accent3>
        <a:srgbClr val="595959"/>
      </a:accent3>
      <a:accent4>
        <a:srgbClr val="595959"/>
      </a:accent4>
      <a:accent5>
        <a:srgbClr val="595959"/>
      </a:accent5>
      <a:accent6>
        <a:srgbClr val="595959"/>
      </a:accent6>
      <a:hlink>
        <a:srgbClr val="4267B2"/>
      </a:hlink>
      <a:folHlink>
        <a:srgbClr val="54C7EC"/>
      </a:folHlink>
    </a:clrScheme>
    <a:fontScheme name="Arial Sty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Helvetica"/>
        <a:ea typeface="Helvetica"/>
        <a:cs typeface="Helvetica"/>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FreightSansLFPro Medium"/>
        <a:ea typeface="FreightSansLFPro Medium"/>
        <a:cs typeface="FreightSansLFPro Medium"/>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FreightSansLFPro"/>
            <a:ea typeface="FreightSansLFPro"/>
            <a:cs typeface="FreightSansLFPro"/>
            <a:sym typeface="FreightSansLF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1103</TotalTime>
  <Words>3902</Words>
  <Application>Microsoft Office PowerPoint</Application>
  <PresentationFormat>Widescreen</PresentationFormat>
  <Paragraphs>357</Paragraphs>
  <Slides>35</Slides>
  <Notes>35</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35</vt:i4>
      </vt:variant>
    </vt:vector>
  </HeadingPairs>
  <TitlesOfParts>
    <vt:vector size="46" baseType="lpstr">
      <vt:lpstr>Arial</vt:lpstr>
      <vt:lpstr>FreightSansLFPro</vt:lpstr>
      <vt:lpstr>FreightSansLFPro Lig</vt:lpstr>
      <vt:lpstr>FreightSansLFPro Med</vt:lpstr>
      <vt:lpstr>FreightSansLFPro Medium</vt:lpstr>
      <vt:lpstr>Helvetica</vt:lpstr>
      <vt:lpstr>Facebook-Old</vt:lpstr>
      <vt:lpstr>1_Facebook-Old</vt:lpstr>
      <vt:lpstr>2_Facebook-Old</vt:lpstr>
      <vt:lpstr>1_Hello + editable Location</vt:lpstr>
      <vt:lpstr>3_Facebook-Old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Garima Sharma</dc:creator>
  <cp:lastModifiedBy>Garima Sharma</cp:lastModifiedBy>
  <cp:revision>127</cp:revision>
  <cp:lastPrinted>2019-04-18T01:53:14Z</cp:lastPrinted>
  <dcterms:modified xsi:type="dcterms:W3CDTF">2019-11-15T04:53:38Z</dcterms:modified>
</cp:coreProperties>
</file>