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7" r:id="rId3"/>
  </p:sldMasterIdLst>
  <p:notesMasterIdLst>
    <p:notesMasterId r:id="rId47"/>
  </p:notesMasterIdLst>
  <p:handoutMasterIdLst>
    <p:handoutMasterId r:id="rId48"/>
  </p:handoutMasterIdLst>
  <p:sldIdLst>
    <p:sldId id="554" r:id="rId4"/>
    <p:sldId id="509" r:id="rId5"/>
    <p:sldId id="561" r:id="rId6"/>
    <p:sldId id="575" r:id="rId7"/>
    <p:sldId id="560" r:id="rId8"/>
    <p:sldId id="559" r:id="rId9"/>
    <p:sldId id="558" r:id="rId10"/>
    <p:sldId id="557" r:id="rId11"/>
    <p:sldId id="555" r:id="rId12"/>
    <p:sldId id="556" r:id="rId13"/>
    <p:sldId id="562" r:id="rId14"/>
    <p:sldId id="552" r:id="rId15"/>
    <p:sldId id="543" r:id="rId16"/>
    <p:sldId id="544" r:id="rId17"/>
    <p:sldId id="545" r:id="rId18"/>
    <p:sldId id="576" r:id="rId19"/>
    <p:sldId id="577" r:id="rId20"/>
    <p:sldId id="578" r:id="rId21"/>
    <p:sldId id="541" r:id="rId22"/>
    <p:sldId id="563" r:id="rId23"/>
    <p:sldId id="570" r:id="rId24"/>
    <p:sldId id="564" r:id="rId25"/>
    <p:sldId id="566" r:id="rId26"/>
    <p:sldId id="568" r:id="rId27"/>
    <p:sldId id="501" r:id="rId28"/>
    <p:sldId id="567" r:id="rId29"/>
    <p:sldId id="571" r:id="rId30"/>
    <p:sldId id="572" r:id="rId31"/>
    <p:sldId id="548" r:id="rId32"/>
    <p:sldId id="569" r:id="rId33"/>
    <p:sldId id="573" r:id="rId34"/>
    <p:sldId id="583" r:id="rId35"/>
    <p:sldId id="582" r:id="rId36"/>
    <p:sldId id="581" r:id="rId37"/>
    <p:sldId id="549" r:id="rId38"/>
    <p:sldId id="547" r:id="rId39"/>
    <p:sldId id="325" r:id="rId40"/>
    <p:sldId id="539" r:id="rId41"/>
    <p:sldId id="584" r:id="rId42"/>
    <p:sldId id="327" r:id="rId43"/>
    <p:sldId id="538" r:id="rId44"/>
    <p:sldId id="550" r:id="rId45"/>
    <p:sldId id="332" r:id="rId4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raldine Lim" initials="GL" lastIdx="19" clrIdx="0"/>
  <p:cmAuthor id="1" name="Chiara Romualdez" initials="CR" lastIdx="12" clrIdx="0"/>
  <p:cmAuthor id="2" name="Garima Sharma" initials="GS" lastIdx="2" clrIdx="1">
    <p:extLst>
      <p:ext uri="{19B8F6BF-5375-455C-9EA6-DF929625EA0E}">
        <p15:presenceInfo xmlns:p15="http://schemas.microsoft.com/office/powerpoint/2012/main" userId="788a5c99697df7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BA9C"/>
    <a:srgbClr val="F5724D"/>
    <a:srgbClr val="71C8B8"/>
    <a:srgbClr val="8972B3"/>
    <a:srgbClr val="FDF4E3"/>
    <a:srgbClr val="F1546A"/>
    <a:srgbClr val="9FD7F1"/>
    <a:srgbClr val="62CCD7"/>
    <a:srgbClr val="529CCF"/>
    <a:srgbClr val="5E8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7FF"/>
          </a:solidFill>
        </a:fill>
      </a:tcStyle>
    </a:wholeTbl>
    <a:band2H>
      <a:tcTxStyle/>
      <a:tcStyle>
        <a:tcBdr/>
        <a:fill>
          <a:solidFill>
            <a:srgbClr val="E8EC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7FF"/>
          </a:solidFill>
        </a:fill>
      </a:tcStyle>
    </a:wholeTbl>
    <a:band2H>
      <a:tcTxStyle/>
      <a:tcStyle>
        <a:tcBdr/>
        <a:fill>
          <a:solidFill>
            <a:srgbClr val="E8EC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9D4E4"/>
          </a:solidFill>
        </a:fill>
      </a:tcStyle>
    </a:wholeTbl>
    <a:band2H>
      <a:tcTxStyle/>
      <a:tcStyle>
        <a:tcBdr/>
        <a:fill>
          <a:solidFill>
            <a:srgbClr val="EDEBF2"/>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F0D4"/>
          </a:solidFill>
        </a:fill>
      </a:tcStyle>
    </a:wholeTbl>
    <a:band2H>
      <a:tcTxStyle/>
      <a:tcStyle>
        <a:tcBdr/>
        <a:fill>
          <a:solidFill>
            <a:srgbClr val="FEF8E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9" autoAdjust="0"/>
    <p:restoredTop sz="94767" autoAdjust="0"/>
  </p:normalViewPr>
  <p:slideViewPr>
    <p:cSldViewPr snapToGrid="0" snapToObjects="1">
      <p:cViewPr varScale="1">
        <p:scale>
          <a:sx n="62" d="100"/>
          <a:sy n="62" d="100"/>
        </p:scale>
        <p:origin x="836" y="28"/>
      </p:cViewPr>
      <p:guideLst>
        <p:guide orient="horz" pos="2160"/>
        <p:guide pos="3840"/>
      </p:guideLst>
    </p:cSldViewPr>
  </p:slideViewPr>
  <p:notesTextViewPr>
    <p:cViewPr>
      <p:scale>
        <a:sx n="100" d="100"/>
        <a:sy n="100" d="100"/>
      </p:scale>
      <p:origin x="0" y="0"/>
    </p:cViewPr>
  </p:notesTextViewPr>
  <p:sorterViewPr>
    <p:cViewPr>
      <p:scale>
        <a:sx n="50" d="100"/>
        <a:sy n="50" d="100"/>
      </p:scale>
      <p:origin x="0" y="-2400"/>
    </p:cViewPr>
  </p:sorterViewPr>
  <p:notesViewPr>
    <p:cSldViewPr snapToGrid="0" snapToObjects="1">
      <p:cViewPr varScale="1">
        <p:scale>
          <a:sx n="86" d="100"/>
          <a:sy n="86" d="100"/>
        </p:scale>
        <p:origin x="3852"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8-01T11:09:04.855" idx="18">
    <p:pos x="10" y="10"/>
    <p:text>i think there's a disconnect between the text and the image + speaker notes. should we refer this to the koala example in the original modules?</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2557B3-DA11-42EE-9234-E2E304C85D1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NZ"/>
        </a:p>
      </dgm:t>
    </dgm:pt>
    <dgm:pt modelId="{63C8E476-4A91-4BC5-ABC6-7C908752ECBB}">
      <dgm:prSet phldrT="[Text]" custT="1"/>
      <dgm:spPr>
        <a:solidFill>
          <a:srgbClr val="0070C0"/>
        </a:solidFill>
        <a:ln>
          <a:noFill/>
        </a:ln>
      </dgm:spPr>
      <dgm:t>
        <a:bodyPr/>
        <a:lstStyle/>
        <a:p>
          <a:r>
            <a:rPr lang="en-NZ" sz="2400" dirty="0">
              <a:solidFill>
                <a:schemeClr val="bg1"/>
              </a:solidFill>
            </a:rPr>
            <a:t>Fact</a:t>
          </a:r>
        </a:p>
      </dgm:t>
    </dgm:pt>
    <dgm:pt modelId="{1582D98E-4265-4C34-849D-03DCFF015562}" type="parTrans" cxnId="{D2BA9FF6-9793-4B55-BE3D-92D99DE8DF0D}">
      <dgm:prSet/>
      <dgm:spPr/>
      <dgm:t>
        <a:bodyPr/>
        <a:lstStyle/>
        <a:p>
          <a:endParaRPr lang="en-NZ" sz="2400"/>
        </a:p>
      </dgm:t>
    </dgm:pt>
    <dgm:pt modelId="{AB0B0553-D0E3-4CD2-AC44-31507BD1A310}" type="sibTrans" cxnId="{D2BA9FF6-9793-4B55-BE3D-92D99DE8DF0D}">
      <dgm:prSet/>
      <dgm:spPr/>
      <dgm:t>
        <a:bodyPr/>
        <a:lstStyle/>
        <a:p>
          <a:endParaRPr lang="en-NZ" sz="2400"/>
        </a:p>
      </dgm:t>
    </dgm:pt>
    <dgm:pt modelId="{B28DE10E-0E82-4E2D-8F1E-37A37C1D822A}">
      <dgm:prSet phldrT="[Text]" custT="1"/>
      <dgm:spPr/>
      <dgm:t>
        <a:bodyPr/>
        <a:lstStyle/>
        <a:p>
          <a:r>
            <a:rPr lang="en-PH" sz="2400" b="0" i="0" dirty="0">
              <a:solidFill>
                <a:schemeClr val="tx1"/>
              </a:solidFill>
              <a:latin typeface="FreightSansLFPro Medium" panose="02000506030000020004" pitchFamily="2" charset="77"/>
            </a:rPr>
            <a:t>News</a:t>
          </a:r>
          <a:endParaRPr lang="en-NZ" sz="2400" dirty="0">
            <a:solidFill>
              <a:schemeClr val="tx1"/>
            </a:solidFill>
          </a:endParaRPr>
        </a:p>
      </dgm:t>
    </dgm:pt>
    <dgm:pt modelId="{B382098D-7DD8-4E1D-AAE6-BD61F850AAEE}" type="parTrans" cxnId="{FA3EDBC3-B94F-4279-9575-0961453958BA}">
      <dgm:prSet/>
      <dgm:spPr/>
      <dgm:t>
        <a:bodyPr/>
        <a:lstStyle/>
        <a:p>
          <a:endParaRPr lang="en-NZ" sz="2400"/>
        </a:p>
      </dgm:t>
    </dgm:pt>
    <dgm:pt modelId="{31145FCB-1847-498B-B01F-F3ECC017BD08}" type="sibTrans" cxnId="{FA3EDBC3-B94F-4279-9575-0961453958BA}">
      <dgm:prSet/>
      <dgm:spPr/>
      <dgm:t>
        <a:bodyPr/>
        <a:lstStyle/>
        <a:p>
          <a:endParaRPr lang="en-NZ" sz="2400"/>
        </a:p>
      </dgm:t>
    </dgm:pt>
    <dgm:pt modelId="{E60FCA3E-DAC7-46F8-BE41-C430666DF698}">
      <dgm:prSet phldrT="[Text]" custT="1"/>
      <dgm:spPr>
        <a:solidFill>
          <a:srgbClr val="0070C0"/>
        </a:solidFill>
        <a:ln>
          <a:noFill/>
        </a:ln>
      </dgm:spPr>
      <dgm:t>
        <a:bodyPr/>
        <a:lstStyle/>
        <a:p>
          <a:r>
            <a:rPr lang="en-NZ" sz="2400" dirty="0">
              <a:solidFill>
                <a:schemeClr val="bg1"/>
              </a:solidFill>
            </a:rPr>
            <a:t>False Information</a:t>
          </a:r>
        </a:p>
      </dgm:t>
    </dgm:pt>
    <dgm:pt modelId="{F5113E44-607C-4C12-B4D4-2362DD013EBC}" type="parTrans" cxnId="{BF507720-C69F-462E-B988-0C8DB2EA0BE7}">
      <dgm:prSet/>
      <dgm:spPr/>
      <dgm:t>
        <a:bodyPr/>
        <a:lstStyle/>
        <a:p>
          <a:endParaRPr lang="en-NZ" sz="2400"/>
        </a:p>
      </dgm:t>
    </dgm:pt>
    <dgm:pt modelId="{44975957-2E08-4896-B8F1-CF7DE137D226}" type="sibTrans" cxnId="{BF507720-C69F-462E-B988-0C8DB2EA0BE7}">
      <dgm:prSet/>
      <dgm:spPr/>
      <dgm:t>
        <a:bodyPr/>
        <a:lstStyle/>
        <a:p>
          <a:endParaRPr lang="en-NZ" sz="2400"/>
        </a:p>
      </dgm:t>
    </dgm:pt>
    <dgm:pt modelId="{BD13BF06-4B78-43FA-AA4E-8DD15478E3C5}">
      <dgm:prSet phldrT="[Text]" custT="1"/>
      <dgm:spPr/>
      <dgm:t>
        <a:bodyPr/>
        <a:lstStyle/>
        <a:p>
          <a:r>
            <a:rPr lang="en-PH" sz="2400" b="0" i="0" dirty="0">
              <a:solidFill>
                <a:schemeClr val="tx1"/>
              </a:solidFill>
              <a:latin typeface="FreightSansLFPro Medium" panose="02000506030000020004" pitchFamily="2" charset="77"/>
            </a:rPr>
            <a:t>Clickbait </a:t>
          </a:r>
          <a:endParaRPr lang="en-NZ" sz="2400" dirty="0">
            <a:solidFill>
              <a:schemeClr val="tx1"/>
            </a:solidFill>
          </a:endParaRPr>
        </a:p>
      </dgm:t>
    </dgm:pt>
    <dgm:pt modelId="{8A231149-C227-4A4D-B17A-54B455C3A445}" type="parTrans" cxnId="{BD0AF127-1E73-4F2E-8137-F562A03E3C67}">
      <dgm:prSet/>
      <dgm:spPr/>
      <dgm:t>
        <a:bodyPr/>
        <a:lstStyle/>
        <a:p>
          <a:endParaRPr lang="en-NZ" sz="2400"/>
        </a:p>
      </dgm:t>
    </dgm:pt>
    <dgm:pt modelId="{DF1D388E-8BB8-4AF0-B799-B434585C6427}" type="sibTrans" cxnId="{BD0AF127-1E73-4F2E-8137-F562A03E3C67}">
      <dgm:prSet/>
      <dgm:spPr/>
      <dgm:t>
        <a:bodyPr/>
        <a:lstStyle/>
        <a:p>
          <a:endParaRPr lang="en-NZ" sz="2400"/>
        </a:p>
      </dgm:t>
    </dgm:pt>
    <dgm:pt modelId="{3A1C5DFB-D15D-4F7B-89C7-F76565700151}">
      <dgm:prSet phldrT="[Text]" custT="1"/>
      <dgm:spPr>
        <a:solidFill>
          <a:srgbClr val="0070C0"/>
        </a:solidFill>
        <a:ln>
          <a:noFill/>
        </a:ln>
      </dgm:spPr>
      <dgm:t>
        <a:bodyPr/>
        <a:lstStyle/>
        <a:p>
          <a:r>
            <a:rPr lang="en-NZ" sz="2400" dirty="0">
              <a:solidFill>
                <a:schemeClr val="bg1"/>
              </a:solidFill>
            </a:rPr>
            <a:t>Opinion</a:t>
          </a:r>
        </a:p>
      </dgm:t>
    </dgm:pt>
    <dgm:pt modelId="{E8342E3F-52E6-4F63-9427-99F00CA8359D}" type="parTrans" cxnId="{A1F002CE-93FB-4C2B-8D1C-E6A9AD0D0546}">
      <dgm:prSet/>
      <dgm:spPr/>
      <dgm:t>
        <a:bodyPr/>
        <a:lstStyle/>
        <a:p>
          <a:endParaRPr lang="en-NZ" sz="2400"/>
        </a:p>
      </dgm:t>
    </dgm:pt>
    <dgm:pt modelId="{DAA669D1-7A97-469D-8887-3D88B853FFDF}" type="sibTrans" cxnId="{A1F002CE-93FB-4C2B-8D1C-E6A9AD0D0546}">
      <dgm:prSet/>
      <dgm:spPr/>
      <dgm:t>
        <a:bodyPr/>
        <a:lstStyle/>
        <a:p>
          <a:endParaRPr lang="en-NZ" sz="2400"/>
        </a:p>
      </dgm:t>
    </dgm:pt>
    <dgm:pt modelId="{8603DD15-2660-4B01-9C86-360CD9137217}">
      <dgm:prSet phldrT="[Text]" custT="1"/>
      <dgm:spPr/>
      <dgm:t>
        <a:bodyPr/>
        <a:lstStyle/>
        <a:p>
          <a:r>
            <a:rPr lang="en-PH" sz="2400" b="0" i="0" dirty="0">
              <a:solidFill>
                <a:schemeClr val="tx1"/>
              </a:solidFill>
              <a:latin typeface="FreightSansLFPro Medium" panose="02000506030000020004" pitchFamily="2" charset="77"/>
            </a:rPr>
            <a:t>Personal post</a:t>
          </a:r>
          <a:endParaRPr lang="en-NZ" sz="2400" dirty="0">
            <a:solidFill>
              <a:schemeClr val="tx1"/>
            </a:solidFill>
          </a:endParaRPr>
        </a:p>
      </dgm:t>
    </dgm:pt>
    <dgm:pt modelId="{2BF27925-8B34-42E1-B890-238194587103}" type="parTrans" cxnId="{7BB858F4-37EC-4C75-9606-5583786FA9E4}">
      <dgm:prSet/>
      <dgm:spPr/>
      <dgm:t>
        <a:bodyPr/>
        <a:lstStyle/>
        <a:p>
          <a:endParaRPr lang="en-NZ" sz="2400"/>
        </a:p>
      </dgm:t>
    </dgm:pt>
    <dgm:pt modelId="{01553DD9-7052-4AFA-8E51-65AADE718451}" type="sibTrans" cxnId="{7BB858F4-37EC-4C75-9606-5583786FA9E4}">
      <dgm:prSet/>
      <dgm:spPr/>
      <dgm:t>
        <a:bodyPr/>
        <a:lstStyle/>
        <a:p>
          <a:endParaRPr lang="en-NZ" sz="2400"/>
        </a:p>
      </dgm:t>
    </dgm:pt>
    <dgm:pt modelId="{B4D321B7-35DA-4E15-9469-862CBCC874ED}">
      <dgm:prSet custT="1"/>
      <dgm:spPr/>
      <dgm:t>
        <a:bodyPr/>
        <a:lstStyle/>
        <a:p>
          <a:r>
            <a:rPr lang="en-PH" sz="2400" b="0" i="0" dirty="0">
              <a:solidFill>
                <a:schemeClr val="tx1"/>
              </a:solidFill>
              <a:latin typeface="FreightSansLFPro Medium" panose="02000506030000020004" pitchFamily="2" charset="77"/>
            </a:rPr>
            <a:t>False ads</a:t>
          </a:r>
        </a:p>
      </dgm:t>
    </dgm:pt>
    <dgm:pt modelId="{F431CD7E-E900-47FF-BFF6-294FE36D902E}" type="parTrans" cxnId="{B49F4035-1E29-4FA6-8F7A-E4717CCDC26A}">
      <dgm:prSet/>
      <dgm:spPr/>
      <dgm:t>
        <a:bodyPr/>
        <a:lstStyle/>
        <a:p>
          <a:endParaRPr lang="en-NZ" sz="2400"/>
        </a:p>
      </dgm:t>
    </dgm:pt>
    <dgm:pt modelId="{3AEB4F58-F5CF-4E96-A786-C97F699058AE}" type="sibTrans" cxnId="{B49F4035-1E29-4FA6-8F7A-E4717CCDC26A}">
      <dgm:prSet/>
      <dgm:spPr/>
      <dgm:t>
        <a:bodyPr/>
        <a:lstStyle/>
        <a:p>
          <a:endParaRPr lang="en-NZ" sz="2400"/>
        </a:p>
      </dgm:t>
    </dgm:pt>
    <dgm:pt modelId="{33B813A9-6DA5-42F0-B421-D7CE59D25464}">
      <dgm:prSet custT="1"/>
      <dgm:spPr/>
      <dgm:t>
        <a:bodyPr/>
        <a:lstStyle/>
        <a:p>
          <a:r>
            <a:rPr lang="en-PH" sz="2400" b="0" i="0" dirty="0">
              <a:solidFill>
                <a:schemeClr val="tx1"/>
              </a:solidFill>
              <a:latin typeface="FreightSansLFPro Medium" panose="02000506030000020004" pitchFamily="2" charset="77"/>
            </a:rPr>
            <a:t>Edited photos/articles</a:t>
          </a:r>
        </a:p>
      </dgm:t>
    </dgm:pt>
    <dgm:pt modelId="{9D99D245-2CAF-4FC5-B753-E46696C9F68D}" type="parTrans" cxnId="{EB6AF757-1F13-4880-980B-07963AF77F4E}">
      <dgm:prSet/>
      <dgm:spPr/>
      <dgm:t>
        <a:bodyPr/>
        <a:lstStyle/>
        <a:p>
          <a:endParaRPr lang="en-NZ" sz="2400"/>
        </a:p>
      </dgm:t>
    </dgm:pt>
    <dgm:pt modelId="{D6A0B6FD-3F7F-49E5-94C4-A5A611A4CF62}" type="sibTrans" cxnId="{EB6AF757-1F13-4880-980B-07963AF77F4E}">
      <dgm:prSet/>
      <dgm:spPr/>
      <dgm:t>
        <a:bodyPr/>
        <a:lstStyle/>
        <a:p>
          <a:endParaRPr lang="en-NZ" sz="2400"/>
        </a:p>
      </dgm:t>
    </dgm:pt>
    <dgm:pt modelId="{DB597811-C0C2-49A2-82E8-5D0D5ADFEF7D}">
      <dgm:prSet custT="1"/>
      <dgm:spPr/>
      <dgm:t>
        <a:bodyPr/>
        <a:lstStyle/>
        <a:p>
          <a:r>
            <a:rPr lang="en-PH" sz="2400" b="0" i="0" dirty="0">
              <a:solidFill>
                <a:schemeClr val="tx1"/>
              </a:solidFill>
              <a:latin typeface="FreightSansLFPro Medium" panose="02000506030000020004" pitchFamily="2" charset="77"/>
            </a:rPr>
            <a:t>Fake news</a:t>
          </a:r>
        </a:p>
      </dgm:t>
    </dgm:pt>
    <dgm:pt modelId="{C784BD8F-8568-4236-8541-509E0100AE55}" type="parTrans" cxnId="{D61D5487-3384-4281-A95B-80B640E6E82F}">
      <dgm:prSet/>
      <dgm:spPr/>
      <dgm:t>
        <a:bodyPr/>
        <a:lstStyle/>
        <a:p>
          <a:endParaRPr lang="en-NZ" sz="2400"/>
        </a:p>
      </dgm:t>
    </dgm:pt>
    <dgm:pt modelId="{3D45F312-0D63-4318-91F5-45F5547E76C5}" type="sibTrans" cxnId="{D61D5487-3384-4281-A95B-80B640E6E82F}">
      <dgm:prSet/>
      <dgm:spPr/>
      <dgm:t>
        <a:bodyPr/>
        <a:lstStyle/>
        <a:p>
          <a:endParaRPr lang="en-NZ" sz="2400"/>
        </a:p>
      </dgm:t>
    </dgm:pt>
    <dgm:pt modelId="{63C37073-1F88-4864-8D9D-781F3DFC5B48}">
      <dgm:prSet custT="1"/>
      <dgm:spPr/>
      <dgm:t>
        <a:bodyPr/>
        <a:lstStyle/>
        <a:p>
          <a:r>
            <a:rPr lang="en-PH" sz="2400" b="0" i="0" dirty="0">
              <a:solidFill>
                <a:schemeClr val="tx1"/>
              </a:solidFill>
              <a:latin typeface="FreightSansLFPro Medium" panose="02000506030000020004" pitchFamily="2" charset="77"/>
            </a:rPr>
            <a:t>Gifs/memes</a:t>
          </a:r>
        </a:p>
      </dgm:t>
    </dgm:pt>
    <dgm:pt modelId="{C67BDEAC-70B4-47AE-A5C3-06FF6017641B}" type="parTrans" cxnId="{D899383B-2E09-40D6-9775-8CA13FEBBEBF}">
      <dgm:prSet/>
      <dgm:spPr/>
      <dgm:t>
        <a:bodyPr/>
        <a:lstStyle/>
        <a:p>
          <a:endParaRPr lang="en-NZ" sz="2400"/>
        </a:p>
      </dgm:t>
    </dgm:pt>
    <dgm:pt modelId="{DA915D51-C832-458F-8A65-81EC7139A59D}" type="sibTrans" cxnId="{D899383B-2E09-40D6-9775-8CA13FEBBEBF}">
      <dgm:prSet/>
      <dgm:spPr/>
      <dgm:t>
        <a:bodyPr/>
        <a:lstStyle/>
        <a:p>
          <a:endParaRPr lang="en-NZ" sz="2400"/>
        </a:p>
      </dgm:t>
    </dgm:pt>
    <dgm:pt modelId="{35F0EC8B-CB1E-49A5-83E9-BCF9F15BDF50}">
      <dgm:prSet custT="1"/>
      <dgm:spPr/>
      <dgm:t>
        <a:bodyPr/>
        <a:lstStyle/>
        <a:p>
          <a:r>
            <a:rPr lang="en-PH" sz="2400" b="0" i="0" dirty="0">
              <a:solidFill>
                <a:schemeClr val="tx1"/>
              </a:solidFill>
              <a:latin typeface="FreightSansLFPro Medium" panose="02000506030000020004" pitchFamily="2" charset="77"/>
            </a:rPr>
            <a:t>Satire/Sarcasm</a:t>
          </a:r>
          <a:endParaRPr lang="en-NZ" sz="2400" dirty="0">
            <a:solidFill>
              <a:schemeClr val="tx1"/>
            </a:solidFill>
          </a:endParaRPr>
        </a:p>
      </dgm:t>
    </dgm:pt>
    <dgm:pt modelId="{82D9B811-4478-4B35-860E-C1C30F683956}" type="parTrans" cxnId="{201BE342-FBC6-43A1-BCE2-7D42C0B2A98C}">
      <dgm:prSet/>
      <dgm:spPr/>
      <dgm:t>
        <a:bodyPr/>
        <a:lstStyle/>
        <a:p>
          <a:endParaRPr lang="en-NZ" sz="2400"/>
        </a:p>
      </dgm:t>
    </dgm:pt>
    <dgm:pt modelId="{C0DA9C8F-D030-40D1-94E3-7FCB720B47ED}" type="sibTrans" cxnId="{201BE342-FBC6-43A1-BCE2-7D42C0B2A98C}">
      <dgm:prSet/>
      <dgm:spPr/>
      <dgm:t>
        <a:bodyPr/>
        <a:lstStyle/>
        <a:p>
          <a:endParaRPr lang="en-NZ" sz="2400"/>
        </a:p>
      </dgm:t>
    </dgm:pt>
    <dgm:pt modelId="{7B9F1A35-7A6E-4D7E-B7A4-8B628BECDC33}">
      <dgm:prSet custT="1"/>
      <dgm:spPr/>
      <dgm:t>
        <a:bodyPr/>
        <a:lstStyle/>
        <a:p>
          <a:endParaRPr lang="en-PH" sz="2400" b="0" i="0" dirty="0">
            <a:solidFill>
              <a:schemeClr val="tx1"/>
            </a:solidFill>
            <a:latin typeface="FreightSansLFPro Medium" panose="02000506030000020004" pitchFamily="2" charset="77"/>
          </a:endParaRPr>
        </a:p>
      </dgm:t>
    </dgm:pt>
    <dgm:pt modelId="{84203894-0A68-45BC-8228-6DB2F8014B5C}" type="parTrans" cxnId="{267FF287-AE13-46F6-AF2B-8F39FA7F0A6C}">
      <dgm:prSet/>
      <dgm:spPr/>
      <dgm:t>
        <a:bodyPr/>
        <a:lstStyle/>
        <a:p>
          <a:endParaRPr lang="en-NZ" sz="2400"/>
        </a:p>
      </dgm:t>
    </dgm:pt>
    <dgm:pt modelId="{80E76CEB-9028-430A-9863-A2F29297E1ED}" type="sibTrans" cxnId="{267FF287-AE13-46F6-AF2B-8F39FA7F0A6C}">
      <dgm:prSet/>
      <dgm:spPr/>
      <dgm:t>
        <a:bodyPr/>
        <a:lstStyle/>
        <a:p>
          <a:endParaRPr lang="en-NZ" sz="2400"/>
        </a:p>
      </dgm:t>
    </dgm:pt>
    <dgm:pt modelId="{17F0965E-D6B8-4D08-9C4C-9E0B9E7D74C3}">
      <dgm:prSet custT="1"/>
      <dgm:spPr/>
      <dgm:t>
        <a:bodyPr/>
        <a:lstStyle/>
        <a:p>
          <a:r>
            <a:rPr lang="en-PH" sz="2400" b="0" i="0" dirty="0">
              <a:solidFill>
                <a:schemeClr val="tx1"/>
              </a:solidFill>
              <a:latin typeface="FreightSansLFPro Medium" panose="02000506030000020004" pitchFamily="2" charset="77"/>
            </a:rPr>
            <a:t>Any other false information presented as true</a:t>
          </a:r>
        </a:p>
      </dgm:t>
    </dgm:pt>
    <dgm:pt modelId="{CCA74A69-7ABD-4D08-87CE-FD4A54D21789}" type="parTrans" cxnId="{035BB92B-D471-4959-BF84-DAB5CAB7D42D}">
      <dgm:prSet/>
      <dgm:spPr/>
    </dgm:pt>
    <dgm:pt modelId="{C592BAA5-EC79-475C-92B0-41416B0DA1BE}" type="sibTrans" cxnId="{035BB92B-D471-4959-BF84-DAB5CAB7D42D}">
      <dgm:prSet/>
      <dgm:spPr/>
    </dgm:pt>
    <dgm:pt modelId="{E20F7922-80F5-494F-B62B-2C42C8FE93AE}" type="pres">
      <dgm:prSet presAssocID="{212557B3-DA11-42EE-9234-E2E304C85D17}" presName="Name0" presStyleCnt="0">
        <dgm:presLayoutVars>
          <dgm:dir/>
          <dgm:animLvl val="lvl"/>
          <dgm:resizeHandles val="exact"/>
        </dgm:presLayoutVars>
      </dgm:prSet>
      <dgm:spPr/>
    </dgm:pt>
    <dgm:pt modelId="{8806EF8D-0117-488C-B1BF-F926B6A4A05C}" type="pres">
      <dgm:prSet presAssocID="{63C8E476-4A91-4BC5-ABC6-7C908752ECBB}" presName="composite" presStyleCnt="0"/>
      <dgm:spPr/>
    </dgm:pt>
    <dgm:pt modelId="{42F0988C-E0B0-4268-80E9-C48475CBF556}" type="pres">
      <dgm:prSet presAssocID="{63C8E476-4A91-4BC5-ABC6-7C908752ECBB}" presName="parTx" presStyleLbl="alignNode1" presStyleIdx="0" presStyleCnt="3" custLinFactNeighborX="-103" custLinFactNeighborY="-564">
        <dgm:presLayoutVars>
          <dgm:chMax val="0"/>
          <dgm:chPref val="0"/>
          <dgm:bulletEnabled val="1"/>
        </dgm:presLayoutVars>
      </dgm:prSet>
      <dgm:spPr/>
    </dgm:pt>
    <dgm:pt modelId="{518CDC90-674F-4F84-9A44-DB1DE0C2A2B7}" type="pres">
      <dgm:prSet presAssocID="{63C8E476-4A91-4BC5-ABC6-7C908752ECBB}" presName="desTx" presStyleLbl="alignAccFollowNode1" presStyleIdx="0" presStyleCnt="3" custLinFactNeighborX="-28026" custLinFactNeighborY="1394">
        <dgm:presLayoutVars>
          <dgm:bulletEnabled val="1"/>
        </dgm:presLayoutVars>
      </dgm:prSet>
      <dgm:spPr/>
    </dgm:pt>
    <dgm:pt modelId="{DCC31E09-B781-414D-B3FA-E121928B3F77}" type="pres">
      <dgm:prSet presAssocID="{AB0B0553-D0E3-4CD2-AC44-31507BD1A310}" presName="space" presStyleCnt="0"/>
      <dgm:spPr/>
    </dgm:pt>
    <dgm:pt modelId="{9DB5F696-BACE-4523-BE8E-D6896665E10E}" type="pres">
      <dgm:prSet presAssocID="{E60FCA3E-DAC7-46F8-BE41-C430666DF698}" presName="composite" presStyleCnt="0"/>
      <dgm:spPr/>
    </dgm:pt>
    <dgm:pt modelId="{0BBE501B-6E1D-4F1D-B293-067FBD6A2F30}" type="pres">
      <dgm:prSet presAssocID="{E60FCA3E-DAC7-46F8-BE41-C430666DF698}" presName="parTx" presStyleLbl="alignNode1" presStyleIdx="1" presStyleCnt="3">
        <dgm:presLayoutVars>
          <dgm:chMax val="0"/>
          <dgm:chPref val="0"/>
          <dgm:bulletEnabled val="1"/>
        </dgm:presLayoutVars>
      </dgm:prSet>
      <dgm:spPr/>
    </dgm:pt>
    <dgm:pt modelId="{EE446F07-1CBE-4675-98F1-C642E65AF18F}" type="pres">
      <dgm:prSet presAssocID="{E60FCA3E-DAC7-46F8-BE41-C430666DF698}" presName="desTx" presStyleLbl="alignAccFollowNode1" presStyleIdx="1" presStyleCnt="3">
        <dgm:presLayoutVars>
          <dgm:bulletEnabled val="1"/>
        </dgm:presLayoutVars>
      </dgm:prSet>
      <dgm:spPr/>
    </dgm:pt>
    <dgm:pt modelId="{4D5CAE6C-E793-4B24-9DC9-424843586E53}" type="pres">
      <dgm:prSet presAssocID="{44975957-2E08-4896-B8F1-CF7DE137D226}" presName="space" presStyleCnt="0"/>
      <dgm:spPr/>
    </dgm:pt>
    <dgm:pt modelId="{B12356B8-3C7B-4241-A965-55BC186D6151}" type="pres">
      <dgm:prSet presAssocID="{3A1C5DFB-D15D-4F7B-89C7-F76565700151}" presName="composite" presStyleCnt="0"/>
      <dgm:spPr/>
    </dgm:pt>
    <dgm:pt modelId="{A50B1A3C-45D3-44F5-97B0-F981D385E787}" type="pres">
      <dgm:prSet presAssocID="{3A1C5DFB-D15D-4F7B-89C7-F76565700151}" presName="parTx" presStyleLbl="alignNode1" presStyleIdx="2" presStyleCnt="3">
        <dgm:presLayoutVars>
          <dgm:chMax val="0"/>
          <dgm:chPref val="0"/>
          <dgm:bulletEnabled val="1"/>
        </dgm:presLayoutVars>
      </dgm:prSet>
      <dgm:spPr/>
    </dgm:pt>
    <dgm:pt modelId="{63184EAF-9146-4664-94A9-0B76ACD9A13F}" type="pres">
      <dgm:prSet presAssocID="{3A1C5DFB-D15D-4F7B-89C7-F76565700151}" presName="desTx" presStyleLbl="alignAccFollowNode1" presStyleIdx="2" presStyleCnt="3">
        <dgm:presLayoutVars>
          <dgm:bulletEnabled val="1"/>
        </dgm:presLayoutVars>
      </dgm:prSet>
      <dgm:spPr/>
    </dgm:pt>
  </dgm:ptLst>
  <dgm:cxnLst>
    <dgm:cxn modelId="{E18CED02-B4AC-448A-81C1-4513F157A2E9}" type="presOf" srcId="{35F0EC8B-CB1E-49A5-83E9-BCF9F15BDF50}" destId="{63184EAF-9146-4664-94A9-0B76ACD9A13F}" srcOrd="0" destOrd="2" presId="urn:microsoft.com/office/officeart/2005/8/layout/hList1"/>
    <dgm:cxn modelId="{AE628C1B-585C-4D48-86AA-19385518E18A}" type="presOf" srcId="{33B813A9-6DA5-42F0-B421-D7CE59D25464}" destId="{EE446F07-1CBE-4675-98F1-C642E65AF18F}" srcOrd="0" destOrd="2" presId="urn:microsoft.com/office/officeart/2005/8/layout/hList1"/>
    <dgm:cxn modelId="{CE31791D-9761-4A2C-8B8D-BE1E07241573}" type="presOf" srcId="{BD13BF06-4B78-43FA-AA4E-8DD15478E3C5}" destId="{EE446F07-1CBE-4675-98F1-C642E65AF18F}" srcOrd="0" destOrd="0" presId="urn:microsoft.com/office/officeart/2005/8/layout/hList1"/>
    <dgm:cxn modelId="{BF507720-C69F-462E-B988-0C8DB2EA0BE7}" srcId="{212557B3-DA11-42EE-9234-E2E304C85D17}" destId="{E60FCA3E-DAC7-46F8-BE41-C430666DF698}" srcOrd="1" destOrd="0" parTransId="{F5113E44-607C-4C12-B4D4-2362DD013EBC}" sibTransId="{44975957-2E08-4896-B8F1-CF7DE137D226}"/>
    <dgm:cxn modelId="{BD0AF127-1E73-4F2E-8137-F562A03E3C67}" srcId="{E60FCA3E-DAC7-46F8-BE41-C430666DF698}" destId="{BD13BF06-4B78-43FA-AA4E-8DD15478E3C5}" srcOrd="0" destOrd="0" parTransId="{8A231149-C227-4A4D-B17A-54B455C3A445}" sibTransId="{DF1D388E-8BB8-4AF0-B799-B434585C6427}"/>
    <dgm:cxn modelId="{035BB92B-D471-4959-BF84-DAB5CAB7D42D}" srcId="{E60FCA3E-DAC7-46F8-BE41-C430666DF698}" destId="{17F0965E-D6B8-4D08-9C4C-9E0B9E7D74C3}" srcOrd="4" destOrd="0" parTransId="{CCA74A69-7ABD-4D08-87CE-FD4A54D21789}" sibTransId="{C592BAA5-EC79-475C-92B0-41416B0DA1BE}"/>
    <dgm:cxn modelId="{B49F4035-1E29-4FA6-8F7A-E4717CCDC26A}" srcId="{E60FCA3E-DAC7-46F8-BE41-C430666DF698}" destId="{B4D321B7-35DA-4E15-9469-862CBCC874ED}" srcOrd="1" destOrd="0" parTransId="{F431CD7E-E900-47FF-BFF6-294FE36D902E}" sibTransId="{3AEB4F58-F5CF-4E96-A786-C97F699058AE}"/>
    <dgm:cxn modelId="{C0E34239-59F5-4D8D-8B0F-E53F76332467}" type="presOf" srcId="{212557B3-DA11-42EE-9234-E2E304C85D17}" destId="{E20F7922-80F5-494F-B62B-2C42C8FE93AE}" srcOrd="0" destOrd="0" presId="urn:microsoft.com/office/officeart/2005/8/layout/hList1"/>
    <dgm:cxn modelId="{D899383B-2E09-40D6-9775-8CA13FEBBEBF}" srcId="{3A1C5DFB-D15D-4F7B-89C7-F76565700151}" destId="{63C37073-1F88-4864-8D9D-781F3DFC5B48}" srcOrd="1" destOrd="0" parTransId="{C67BDEAC-70B4-47AE-A5C3-06FF6017641B}" sibTransId="{DA915D51-C832-458F-8A65-81EC7139A59D}"/>
    <dgm:cxn modelId="{201BE342-FBC6-43A1-BCE2-7D42C0B2A98C}" srcId="{3A1C5DFB-D15D-4F7B-89C7-F76565700151}" destId="{35F0EC8B-CB1E-49A5-83E9-BCF9F15BDF50}" srcOrd="2" destOrd="0" parTransId="{82D9B811-4478-4B35-860E-C1C30F683956}" sibTransId="{C0DA9C8F-D030-40D1-94E3-7FCB720B47ED}"/>
    <dgm:cxn modelId="{EB6AF757-1F13-4880-980B-07963AF77F4E}" srcId="{E60FCA3E-DAC7-46F8-BE41-C430666DF698}" destId="{33B813A9-6DA5-42F0-B421-D7CE59D25464}" srcOrd="2" destOrd="0" parTransId="{9D99D245-2CAF-4FC5-B753-E46696C9F68D}" sibTransId="{D6A0B6FD-3F7F-49E5-94C4-A5A611A4CF62}"/>
    <dgm:cxn modelId="{6AB15059-113D-4ED5-B4D5-EEC866266505}" type="presOf" srcId="{B28DE10E-0E82-4E2D-8F1E-37A37C1D822A}" destId="{518CDC90-674F-4F84-9A44-DB1DE0C2A2B7}" srcOrd="0" destOrd="0" presId="urn:microsoft.com/office/officeart/2005/8/layout/hList1"/>
    <dgm:cxn modelId="{B533ED84-EE0D-4A7E-8236-7F98D72EF399}" type="presOf" srcId="{63C37073-1F88-4864-8D9D-781F3DFC5B48}" destId="{63184EAF-9146-4664-94A9-0B76ACD9A13F}" srcOrd="0" destOrd="1" presId="urn:microsoft.com/office/officeart/2005/8/layout/hList1"/>
    <dgm:cxn modelId="{1AC72485-E75C-4781-AFC0-5EA065E0A2A5}" type="presOf" srcId="{7B9F1A35-7A6E-4D7E-B7A4-8B628BECDC33}" destId="{EE446F07-1CBE-4675-98F1-C642E65AF18F}" srcOrd="0" destOrd="5" presId="urn:microsoft.com/office/officeart/2005/8/layout/hList1"/>
    <dgm:cxn modelId="{D61D5487-3384-4281-A95B-80B640E6E82F}" srcId="{E60FCA3E-DAC7-46F8-BE41-C430666DF698}" destId="{DB597811-C0C2-49A2-82E8-5D0D5ADFEF7D}" srcOrd="3" destOrd="0" parTransId="{C784BD8F-8568-4236-8541-509E0100AE55}" sibTransId="{3D45F312-0D63-4318-91F5-45F5547E76C5}"/>
    <dgm:cxn modelId="{267FF287-AE13-46F6-AF2B-8F39FA7F0A6C}" srcId="{E60FCA3E-DAC7-46F8-BE41-C430666DF698}" destId="{7B9F1A35-7A6E-4D7E-B7A4-8B628BECDC33}" srcOrd="5" destOrd="0" parTransId="{84203894-0A68-45BC-8228-6DB2F8014B5C}" sibTransId="{80E76CEB-9028-430A-9863-A2F29297E1ED}"/>
    <dgm:cxn modelId="{89D7E38B-2131-4795-BAB4-D6ECFD2F6272}" type="presOf" srcId="{3A1C5DFB-D15D-4F7B-89C7-F76565700151}" destId="{A50B1A3C-45D3-44F5-97B0-F981D385E787}" srcOrd="0" destOrd="0" presId="urn:microsoft.com/office/officeart/2005/8/layout/hList1"/>
    <dgm:cxn modelId="{A6901BAB-4F24-4FEC-A417-C90F8166C4D1}" type="presOf" srcId="{B4D321B7-35DA-4E15-9469-862CBCC874ED}" destId="{EE446F07-1CBE-4675-98F1-C642E65AF18F}" srcOrd="0" destOrd="1" presId="urn:microsoft.com/office/officeart/2005/8/layout/hList1"/>
    <dgm:cxn modelId="{2A1BD1BB-C35F-4895-A2ED-679192B71007}" type="presOf" srcId="{E60FCA3E-DAC7-46F8-BE41-C430666DF698}" destId="{0BBE501B-6E1D-4F1D-B293-067FBD6A2F30}" srcOrd="0" destOrd="0" presId="urn:microsoft.com/office/officeart/2005/8/layout/hList1"/>
    <dgm:cxn modelId="{FA3EDBC3-B94F-4279-9575-0961453958BA}" srcId="{63C8E476-4A91-4BC5-ABC6-7C908752ECBB}" destId="{B28DE10E-0E82-4E2D-8F1E-37A37C1D822A}" srcOrd="0" destOrd="0" parTransId="{B382098D-7DD8-4E1D-AAE6-BD61F850AAEE}" sibTransId="{31145FCB-1847-498B-B01F-F3ECC017BD08}"/>
    <dgm:cxn modelId="{A1F002CE-93FB-4C2B-8D1C-E6A9AD0D0546}" srcId="{212557B3-DA11-42EE-9234-E2E304C85D17}" destId="{3A1C5DFB-D15D-4F7B-89C7-F76565700151}" srcOrd="2" destOrd="0" parTransId="{E8342E3F-52E6-4F63-9427-99F00CA8359D}" sibTransId="{DAA669D1-7A97-469D-8887-3D88B853FFDF}"/>
    <dgm:cxn modelId="{243944D2-EC65-4F78-AFB0-5E7949D72924}" type="presOf" srcId="{DB597811-C0C2-49A2-82E8-5D0D5ADFEF7D}" destId="{EE446F07-1CBE-4675-98F1-C642E65AF18F}" srcOrd="0" destOrd="3" presId="urn:microsoft.com/office/officeart/2005/8/layout/hList1"/>
    <dgm:cxn modelId="{014318E1-6A80-4A06-908A-040F19FF9AD6}" type="presOf" srcId="{8603DD15-2660-4B01-9C86-360CD9137217}" destId="{63184EAF-9146-4664-94A9-0B76ACD9A13F}" srcOrd="0" destOrd="0" presId="urn:microsoft.com/office/officeart/2005/8/layout/hList1"/>
    <dgm:cxn modelId="{7E15B0EE-F1E4-4673-AD8A-2A9EB4599974}" type="presOf" srcId="{63C8E476-4A91-4BC5-ABC6-7C908752ECBB}" destId="{42F0988C-E0B0-4268-80E9-C48475CBF556}" srcOrd="0" destOrd="0" presId="urn:microsoft.com/office/officeart/2005/8/layout/hList1"/>
    <dgm:cxn modelId="{7BB858F4-37EC-4C75-9606-5583786FA9E4}" srcId="{3A1C5DFB-D15D-4F7B-89C7-F76565700151}" destId="{8603DD15-2660-4B01-9C86-360CD9137217}" srcOrd="0" destOrd="0" parTransId="{2BF27925-8B34-42E1-B890-238194587103}" sibTransId="{01553DD9-7052-4AFA-8E51-65AADE718451}"/>
    <dgm:cxn modelId="{D2BA9FF6-9793-4B55-BE3D-92D99DE8DF0D}" srcId="{212557B3-DA11-42EE-9234-E2E304C85D17}" destId="{63C8E476-4A91-4BC5-ABC6-7C908752ECBB}" srcOrd="0" destOrd="0" parTransId="{1582D98E-4265-4C34-849D-03DCFF015562}" sibTransId="{AB0B0553-D0E3-4CD2-AC44-31507BD1A310}"/>
    <dgm:cxn modelId="{8736ACFB-5EB1-4C86-BAA6-2BDF5A84BBE9}" type="presOf" srcId="{17F0965E-D6B8-4D08-9C4C-9E0B9E7D74C3}" destId="{EE446F07-1CBE-4675-98F1-C642E65AF18F}" srcOrd="0" destOrd="4" presId="urn:microsoft.com/office/officeart/2005/8/layout/hList1"/>
    <dgm:cxn modelId="{9C38E446-1D48-46A5-9E07-C0B1E1538AEF}" type="presParOf" srcId="{E20F7922-80F5-494F-B62B-2C42C8FE93AE}" destId="{8806EF8D-0117-488C-B1BF-F926B6A4A05C}" srcOrd="0" destOrd="0" presId="urn:microsoft.com/office/officeart/2005/8/layout/hList1"/>
    <dgm:cxn modelId="{4F6797F5-212E-4991-B47A-839B91493CF7}" type="presParOf" srcId="{8806EF8D-0117-488C-B1BF-F926B6A4A05C}" destId="{42F0988C-E0B0-4268-80E9-C48475CBF556}" srcOrd="0" destOrd="0" presId="urn:microsoft.com/office/officeart/2005/8/layout/hList1"/>
    <dgm:cxn modelId="{3E061BA2-806F-4D50-872C-0B87B093F5A1}" type="presParOf" srcId="{8806EF8D-0117-488C-B1BF-F926B6A4A05C}" destId="{518CDC90-674F-4F84-9A44-DB1DE0C2A2B7}" srcOrd="1" destOrd="0" presId="urn:microsoft.com/office/officeart/2005/8/layout/hList1"/>
    <dgm:cxn modelId="{8D728F92-848A-4FAF-8C75-8B2BDCCC9773}" type="presParOf" srcId="{E20F7922-80F5-494F-B62B-2C42C8FE93AE}" destId="{DCC31E09-B781-414D-B3FA-E121928B3F77}" srcOrd="1" destOrd="0" presId="urn:microsoft.com/office/officeart/2005/8/layout/hList1"/>
    <dgm:cxn modelId="{436FC877-C371-4ED7-8745-68D6B9B10641}" type="presParOf" srcId="{E20F7922-80F5-494F-B62B-2C42C8FE93AE}" destId="{9DB5F696-BACE-4523-BE8E-D6896665E10E}" srcOrd="2" destOrd="0" presId="urn:microsoft.com/office/officeart/2005/8/layout/hList1"/>
    <dgm:cxn modelId="{48166DDD-8978-407C-9916-0345980E6B97}" type="presParOf" srcId="{9DB5F696-BACE-4523-BE8E-D6896665E10E}" destId="{0BBE501B-6E1D-4F1D-B293-067FBD6A2F30}" srcOrd="0" destOrd="0" presId="urn:microsoft.com/office/officeart/2005/8/layout/hList1"/>
    <dgm:cxn modelId="{F934FAEC-7E05-41BB-A716-56317AC7A702}" type="presParOf" srcId="{9DB5F696-BACE-4523-BE8E-D6896665E10E}" destId="{EE446F07-1CBE-4675-98F1-C642E65AF18F}" srcOrd="1" destOrd="0" presId="urn:microsoft.com/office/officeart/2005/8/layout/hList1"/>
    <dgm:cxn modelId="{2B1987F2-AAEF-41C9-A913-FAF48B0E5144}" type="presParOf" srcId="{E20F7922-80F5-494F-B62B-2C42C8FE93AE}" destId="{4D5CAE6C-E793-4B24-9DC9-424843586E53}" srcOrd="3" destOrd="0" presId="urn:microsoft.com/office/officeart/2005/8/layout/hList1"/>
    <dgm:cxn modelId="{0D2FA68D-94A0-4C35-9D49-3B8598FF6019}" type="presParOf" srcId="{E20F7922-80F5-494F-B62B-2C42C8FE93AE}" destId="{B12356B8-3C7B-4241-A965-55BC186D6151}" srcOrd="4" destOrd="0" presId="urn:microsoft.com/office/officeart/2005/8/layout/hList1"/>
    <dgm:cxn modelId="{0E287889-CECC-43A7-9AA9-5442F05FB8D0}" type="presParOf" srcId="{B12356B8-3C7B-4241-A965-55BC186D6151}" destId="{A50B1A3C-45D3-44F5-97B0-F981D385E787}" srcOrd="0" destOrd="0" presId="urn:microsoft.com/office/officeart/2005/8/layout/hList1"/>
    <dgm:cxn modelId="{ACAC3C63-DEF0-4528-9EA6-A0FC42403CDB}" type="presParOf" srcId="{B12356B8-3C7B-4241-A965-55BC186D6151}" destId="{63184EAF-9146-4664-94A9-0B76ACD9A13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2557B3-DA11-42EE-9234-E2E304C85D1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NZ"/>
        </a:p>
      </dgm:t>
    </dgm:pt>
    <dgm:pt modelId="{63C8E476-4A91-4BC5-ABC6-7C908752ECBB}">
      <dgm:prSet phldrT="[Text]" custT="1"/>
      <dgm:spPr>
        <a:solidFill>
          <a:srgbClr val="0070C0"/>
        </a:solidFill>
        <a:ln>
          <a:noFill/>
        </a:ln>
      </dgm:spPr>
      <dgm:t>
        <a:bodyPr/>
        <a:lstStyle/>
        <a:p>
          <a:r>
            <a:rPr lang="en-NZ" sz="2400" dirty="0">
              <a:solidFill>
                <a:schemeClr val="bg1"/>
              </a:solidFill>
              <a:latin typeface="Arial" panose="020B0604020202020204" pitchFamily="34" charset="0"/>
              <a:cs typeface="Arial" panose="020B0604020202020204" pitchFamily="34" charset="0"/>
            </a:rPr>
            <a:t>Ignore</a:t>
          </a:r>
        </a:p>
      </dgm:t>
    </dgm:pt>
    <dgm:pt modelId="{1582D98E-4265-4C34-849D-03DCFF015562}" type="parTrans" cxnId="{D2BA9FF6-9793-4B55-BE3D-92D99DE8DF0D}">
      <dgm:prSet/>
      <dgm:spPr/>
      <dgm:t>
        <a:bodyPr/>
        <a:lstStyle/>
        <a:p>
          <a:endParaRPr lang="en-NZ">
            <a:latin typeface="Arial" panose="020B0604020202020204" pitchFamily="34" charset="0"/>
            <a:cs typeface="Arial" panose="020B0604020202020204" pitchFamily="34" charset="0"/>
          </a:endParaRPr>
        </a:p>
      </dgm:t>
    </dgm:pt>
    <dgm:pt modelId="{AB0B0553-D0E3-4CD2-AC44-31507BD1A310}" type="sibTrans" cxnId="{D2BA9FF6-9793-4B55-BE3D-92D99DE8DF0D}">
      <dgm:prSet/>
      <dgm:spPr/>
      <dgm:t>
        <a:bodyPr/>
        <a:lstStyle/>
        <a:p>
          <a:endParaRPr lang="en-NZ">
            <a:latin typeface="Arial" panose="020B0604020202020204" pitchFamily="34" charset="0"/>
            <a:cs typeface="Arial" panose="020B0604020202020204" pitchFamily="34" charset="0"/>
          </a:endParaRPr>
        </a:p>
      </dgm:t>
    </dgm:pt>
    <dgm:pt modelId="{B28DE10E-0E82-4E2D-8F1E-37A37C1D822A}">
      <dgm:prSet phldrT="[Text]" custT="1"/>
      <dgm:spPr/>
      <dgm:t>
        <a:bodyPr/>
        <a:lstStyle/>
        <a:p>
          <a:pPr algn="ctr">
            <a:buNone/>
          </a:pPr>
          <a:r>
            <a:rPr lang="en-US" sz="2400" b="0" i="0" dirty="0">
              <a:solidFill>
                <a:schemeClr val="tx1"/>
              </a:solidFill>
              <a:latin typeface="Arial" panose="020B0604020202020204" pitchFamily="34" charset="0"/>
              <a:ea typeface="Helvetica Neue Medium"/>
              <a:cs typeface="Arial" panose="020B0604020202020204" pitchFamily="34" charset="0"/>
              <a:sym typeface="Helvetica Neue Medium"/>
            </a:rPr>
            <a:t>Post can/will still be viewed by you and other people</a:t>
          </a:r>
          <a:endParaRPr lang="en-NZ" sz="2400" dirty="0">
            <a:solidFill>
              <a:schemeClr val="tx1"/>
            </a:solidFill>
            <a:latin typeface="Arial" panose="020B0604020202020204" pitchFamily="34" charset="0"/>
            <a:cs typeface="Arial" panose="020B0604020202020204" pitchFamily="34" charset="0"/>
          </a:endParaRPr>
        </a:p>
      </dgm:t>
    </dgm:pt>
    <dgm:pt modelId="{B382098D-7DD8-4E1D-AAE6-BD61F850AAEE}" type="parTrans" cxnId="{FA3EDBC3-B94F-4279-9575-0961453958BA}">
      <dgm:prSet/>
      <dgm:spPr/>
      <dgm:t>
        <a:bodyPr/>
        <a:lstStyle/>
        <a:p>
          <a:endParaRPr lang="en-NZ">
            <a:latin typeface="Arial" panose="020B0604020202020204" pitchFamily="34" charset="0"/>
            <a:cs typeface="Arial" panose="020B0604020202020204" pitchFamily="34" charset="0"/>
          </a:endParaRPr>
        </a:p>
      </dgm:t>
    </dgm:pt>
    <dgm:pt modelId="{31145FCB-1847-498B-B01F-F3ECC017BD08}" type="sibTrans" cxnId="{FA3EDBC3-B94F-4279-9575-0961453958BA}">
      <dgm:prSet/>
      <dgm:spPr/>
      <dgm:t>
        <a:bodyPr/>
        <a:lstStyle/>
        <a:p>
          <a:endParaRPr lang="en-NZ">
            <a:latin typeface="Arial" panose="020B0604020202020204" pitchFamily="34" charset="0"/>
            <a:cs typeface="Arial" panose="020B0604020202020204" pitchFamily="34" charset="0"/>
          </a:endParaRPr>
        </a:p>
      </dgm:t>
    </dgm:pt>
    <dgm:pt modelId="{E60FCA3E-DAC7-46F8-BE41-C430666DF698}">
      <dgm:prSet phldrT="[Text]" custT="1"/>
      <dgm:spPr>
        <a:solidFill>
          <a:srgbClr val="0070C0"/>
        </a:solidFill>
        <a:ln>
          <a:noFill/>
        </a:ln>
      </dgm:spPr>
      <dgm:t>
        <a:bodyPr/>
        <a:lstStyle/>
        <a:p>
          <a:r>
            <a:rPr lang="en-PH" sz="2400" b="0" i="0" dirty="0">
              <a:solidFill>
                <a:schemeClr val="bg1"/>
              </a:solidFill>
              <a:latin typeface="Arial" panose="020B0604020202020204" pitchFamily="34" charset="0"/>
              <a:ea typeface="Helvetica Neue Medium"/>
              <a:cs typeface="Arial" panose="020B0604020202020204" pitchFamily="34" charset="0"/>
              <a:sym typeface="Helvetica Neue Medium"/>
            </a:rPr>
            <a:t>Share/like</a:t>
          </a:r>
          <a:endParaRPr lang="en-NZ" sz="2400" b="0" dirty="0">
            <a:solidFill>
              <a:schemeClr val="bg1"/>
            </a:solidFill>
            <a:latin typeface="Arial" panose="020B0604020202020204" pitchFamily="34" charset="0"/>
            <a:cs typeface="Arial" panose="020B0604020202020204" pitchFamily="34" charset="0"/>
          </a:endParaRPr>
        </a:p>
      </dgm:t>
    </dgm:pt>
    <dgm:pt modelId="{F5113E44-607C-4C12-B4D4-2362DD013EBC}" type="parTrans" cxnId="{BF507720-C69F-462E-B988-0C8DB2EA0BE7}">
      <dgm:prSet/>
      <dgm:spPr/>
      <dgm:t>
        <a:bodyPr/>
        <a:lstStyle/>
        <a:p>
          <a:endParaRPr lang="en-NZ">
            <a:latin typeface="Arial" panose="020B0604020202020204" pitchFamily="34" charset="0"/>
            <a:cs typeface="Arial" panose="020B0604020202020204" pitchFamily="34" charset="0"/>
          </a:endParaRPr>
        </a:p>
      </dgm:t>
    </dgm:pt>
    <dgm:pt modelId="{44975957-2E08-4896-B8F1-CF7DE137D226}" type="sibTrans" cxnId="{BF507720-C69F-462E-B988-0C8DB2EA0BE7}">
      <dgm:prSet/>
      <dgm:spPr/>
      <dgm:t>
        <a:bodyPr/>
        <a:lstStyle/>
        <a:p>
          <a:endParaRPr lang="en-NZ">
            <a:latin typeface="Arial" panose="020B0604020202020204" pitchFamily="34" charset="0"/>
            <a:cs typeface="Arial" panose="020B0604020202020204" pitchFamily="34" charset="0"/>
          </a:endParaRPr>
        </a:p>
      </dgm:t>
    </dgm:pt>
    <dgm:pt modelId="{3A1C5DFB-D15D-4F7B-89C7-F76565700151}">
      <dgm:prSet phldrT="[Text]" custT="1"/>
      <dgm:spPr>
        <a:solidFill>
          <a:srgbClr val="0070C0"/>
        </a:solidFill>
        <a:ln>
          <a:noFill/>
        </a:ln>
      </dgm:spPr>
      <dgm:t>
        <a:bodyPr/>
        <a:lstStyle/>
        <a:p>
          <a:r>
            <a:rPr lang="en-NZ" sz="2400" dirty="0">
              <a:solidFill>
                <a:schemeClr val="bg1"/>
              </a:solidFill>
              <a:latin typeface="Arial" panose="020B0604020202020204" pitchFamily="34" charset="0"/>
              <a:cs typeface="Arial" panose="020B0604020202020204" pitchFamily="34" charset="0"/>
            </a:rPr>
            <a:t>Reporting</a:t>
          </a:r>
        </a:p>
      </dgm:t>
    </dgm:pt>
    <dgm:pt modelId="{E8342E3F-52E6-4F63-9427-99F00CA8359D}" type="parTrans" cxnId="{A1F002CE-93FB-4C2B-8D1C-E6A9AD0D0546}">
      <dgm:prSet/>
      <dgm:spPr/>
      <dgm:t>
        <a:bodyPr/>
        <a:lstStyle/>
        <a:p>
          <a:endParaRPr lang="en-NZ">
            <a:latin typeface="Arial" panose="020B0604020202020204" pitchFamily="34" charset="0"/>
            <a:cs typeface="Arial" panose="020B0604020202020204" pitchFamily="34" charset="0"/>
          </a:endParaRPr>
        </a:p>
      </dgm:t>
    </dgm:pt>
    <dgm:pt modelId="{DAA669D1-7A97-469D-8887-3D88B853FFDF}" type="sibTrans" cxnId="{A1F002CE-93FB-4C2B-8D1C-E6A9AD0D0546}">
      <dgm:prSet/>
      <dgm:spPr/>
      <dgm:t>
        <a:bodyPr/>
        <a:lstStyle/>
        <a:p>
          <a:endParaRPr lang="en-NZ">
            <a:latin typeface="Arial" panose="020B0604020202020204" pitchFamily="34" charset="0"/>
            <a:cs typeface="Arial" panose="020B0604020202020204" pitchFamily="34" charset="0"/>
          </a:endParaRPr>
        </a:p>
      </dgm:t>
    </dgm:pt>
    <dgm:pt modelId="{8603DD15-2660-4B01-9C86-360CD9137217}">
      <dgm:prSet phldrT="[Text]" custT="1"/>
      <dgm:spPr/>
      <dgm:t>
        <a:bodyPr/>
        <a:lstStyle/>
        <a:p>
          <a:pPr algn="ctr">
            <a:buNone/>
          </a:pPr>
          <a:r>
            <a:rPr lang="en-US" sz="2400" b="0" i="0" dirty="0">
              <a:latin typeface="Arial" panose="020B0604020202020204" pitchFamily="34" charset="0"/>
              <a:cs typeface="Arial" panose="020B0604020202020204" pitchFamily="34" charset="0"/>
            </a:rPr>
            <a:t>Post/person will be subject to evaluation of Facebook </a:t>
          </a:r>
          <a:endParaRPr lang="en-NZ" sz="2400" dirty="0">
            <a:solidFill>
              <a:schemeClr val="tx1"/>
            </a:solidFill>
            <a:latin typeface="Arial" panose="020B0604020202020204" pitchFamily="34" charset="0"/>
            <a:cs typeface="Arial" panose="020B0604020202020204" pitchFamily="34" charset="0"/>
          </a:endParaRPr>
        </a:p>
      </dgm:t>
    </dgm:pt>
    <dgm:pt modelId="{2BF27925-8B34-42E1-B890-238194587103}" type="parTrans" cxnId="{7BB858F4-37EC-4C75-9606-5583786FA9E4}">
      <dgm:prSet/>
      <dgm:spPr/>
      <dgm:t>
        <a:bodyPr/>
        <a:lstStyle/>
        <a:p>
          <a:endParaRPr lang="en-NZ">
            <a:latin typeface="Arial" panose="020B0604020202020204" pitchFamily="34" charset="0"/>
            <a:cs typeface="Arial" panose="020B0604020202020204" pitchFamily="34" charset="0"/>
          </a:endParaRPr>
        </a:p>
      </dgm:t>
    </dgm:pt>
    <dgm:pt modelId="{01553DD9-7052-4AFA-8E51-65AADE718451}" type="sibTrans" cxnId="{7BB858F4-37EC-4C75-9606-5583786FA9E4}">
      <dgm:prSet/>
      <dgm:spPr/>
      <dgm:t>
        <a:bodyPr/>
        <a:lstStyle/>
        <a:p>
          <a:endParaRPr lang="en-NZ">
            <a:latin typeface="Arial" panose="020B0604020202020204" pitchFamily="34" charset="0"/>
            <a:cs typeface="Arial" panose="020B0604020202020204" pitchFamily="34" charset="0"/>
          </a:endParaRPr>
        </a:p>
      </dgm:t>
    </dgm:pt>
    <dgm:pt modelId="{7B9F1A35-7A6E-4D7E-B7A4-8B628BECDC33}">
      <dgm:prSet custT="1"/>
      <dgm:spPr/>
      <dgm:t>
        <a:bodyPr/>
        <a:lstStyle/>
        <a:p>
          <a:pPr algn="ctr">
            <a:buNone/>
          </a:pPr>
          <a:r>
            <a:rPr lang="en-US" sz="2400" b="0" i="0" dirty="0">
              <a:solidFill>
                <a:schemeClr val="tx1"/>
              </a:solidFill>
              <a:latin typeface="Arial" panose="020B0604020202020204" pitchFamily="34" charset="0"/>
              <a:ea typeface="Helvetica Neue Medium"/>
              <a:cs typeface="Arial" panose="020B0604020202020204" pitchFamily="34" charset="0"/>
              <a:sym typeface="Helvetica Neue Medium"/>
            </a:rPr>
            <a:t>Post has a higher chance to get MORE VIEWS and possible likes/shares</a:t>
          </a:r>
          <a:r>
            <a:rPr lang="en-US" sz="2400" b="0" i="0" dirty="0">
              <a:solidFill>
                <a:srgbClr val="F2F2F2"/>
              </a:solidFill>
              <a:latin typeface="Arial" panose="020B0604020202020204" pitchFamily="34" charset="0"/>
              <a:ea typeface="Helvetica Neue Medium"/>
              <a:cs typeface="Arial" panose="020B0604020202020204" pitchFamily="34" charset="0"/>
              <a:sym typeface="Helvetica Neue Medium"/>
            </a:rPr>
            <a:t>. </a:t>
          </a:r>
          <a:endParaRPr lang="en-PH" sz="2400" b="0" i="0" dirty="0">
            <a:solidFill>
              <a:schemeClr val="tx1"/>
            </a:solidFill>
            <a:latin typeface="Arial" panose="020B0604020202020204" pitchFamily="34" charset="0"/>
            <a:cs typeface="Arial" panose="020B0604020202020204" pitchFamily="34" charset="0"/>
          </a:endParaRPr>
        </a:p>
      </dgm:t>
    </dgm:pt>
    <dgm:pt modelId="{84203894-0A68-45BC-8228-6DB2F8014B5C}" type="parTrans" cxnId="{267FF287-AE13-46F6-AF2B-8F39FA7F0A6C}">
      <dgm:prSet/>
      <dgm:spPr/>
      <dgm:t>
        <a:bodyPr/>
        <a:lstStyle/>
        <a:p>
          <a:endParaRPr lang="en-NZ">
            <a:latin typeface="Arial" panose="020B0604020202020204" pitchFamily="34" charset="0"/>
            <a:cs typeface="Arial" panose="020B0604020202020204" pitchFamily="34" charset="0"/>
          </a:endParaRPr>
        </a:p>
      </dgm:t>
    </dgm:pt>
    <dgm:pt modelId="{80E76CEB-9028-430A-9863-A2F29297E1ED}" type="sibTrans" cxnId="{267FF287-AE13-46F6-AF2B-8F39FA7F0A6C}">
      <dgm:prSet/>
      <dgm:spPr/>
      <dgm:t>
        <a:bodyPr/>
        <a:lstStyle/>
        <a:p>
          <a:endParaRPr lang="en-NZ">
            <a:latin typeface="Arial" panose="020B0604020202020204" pitchFamily="34" charset="0"/>
            <a:cs typeface="Arial" panose="020B0604020202020204" pitchFamily="34" charset="0"/>
          </a:endParaRPr>
        </a:p>
      </dgm:t>
    </dgm:pt>
    <dgm:pt modelId="{7D660AFA-5CA5-4E7E-959B-0E6C642EB3B7}">
      <dgm:prSet phldrT="[Text]" custT="1"/>
      <dgm:spPr>
        <a:solidFill>
          <a:srgbClr val="0070C0"/>
        </a:solidFill>
        <a:ln>
          <a:noFill/>
        </a:ln>
      </dgm:spPr>
      <dgm:t>
        <a:bodyPr/>
        <a:lstStyle/>
        <a:p>
          <a:r>
            <a:rPr lang="en-NZ" sz="2400" dirty="0">
              <a:solidFill>
                <a:schemeClr val="bg1"/>
              </a:solidFill>
              <a:latin typeface="Arial" panose="020B0604020202020204" pitchFamily="34" charset="0"/>
              <a:cs typeface="Arial" panose="020B0604020202020204" pitchFamily="34" charset="0"/>
            </a:rPr>
            <a:t>Blocking</a:t>
          </a:r>
        </a:p>
      </dgm:t>
    </dgm:pt>
    <dgm:pt modelId="{95C0CDA2-1BE2-4871-AEDF-BA4E2D1B4CED}" type="parTrans" cxnId="{18D25D27-2908-431B-9352-EDCD5B6BC028}">
      <dgm:prSet/>
      <dgm:spPr/>
      <dgm:t>
        <a:bodyPr/>
        <a:lstStyle/>
        <a:p>
          <a:endParaRPr lang="en-NZ">
            <a:latin typeface="Arial" panose="020B0604020202020204" pitchFamily="34" charset="0"/>
            <a:cs typeface="Arial" panose="020B0604020202020204" pitchFamily="34" charset="0"/>
          </a:endParaRPr>
        </a:p>
      </dgm:t>
    </dgm:pt>
    <dgm:pt modelId="{83BAD865-1128-4BA4-9F11-1635FA77ACA2}" type="sibTrans" cxnId="{18D25D27-2908-431B-9352-EDCD5B6BC028}">
      <dgm:prSet/>
      <dgm:spPr/>
      <dgm:t>
        <a:bodyPr/>
        <a:lstStyle/>
        <a:p>
          <a:endParaRPr lang="en-NZ">
            <a:latin typeface="Arial" panose="020B0604020202020204" pitchFamily="34" charset="0"/>
            <a:cs typeface="Arial" panose="020B0604020202020204" pitchFamily="34" charset="0"/>
          </a:endParaRPr>
        </a:p>
      </dgm:t>
    </dgm:pt>
    <dgm:pt modelId="{E9328544-60DA-44F9-8D1F-DD4CDD1124DE}">
      <dgm:prSet custT="1"/>
      <dgm:spPr/>
      <dgm:t>
        <a:bodyPr/>
        <a:lstStyle/>
        <a:p>
          <a:pPr algn="ctr">
            <a:buClrTx/>
            <a:buSzTx/>
            <a:buFontTx/>
            <a:buNone/>
          </a:pPr>
          <a:r>
            <a:rPr lang="en-PH" sz="2400" b="0" i="0" dirty="0">
              <a:latin typeface="Arial" panose="020B0604020202020204" pitchFamily="34" charset="0"/>
              <a:cs typeface="Arial" panose="020B0604020202020204" pitchFamily="34" charset="0"/>
            </a:rPr>
            <a:t>Post/person will not be viewable and you cannot be viewed by the person you blocked. </a:t>
          </a:r>
          <a:endParaRPr lang="en-NZ" sz="2400" dirty="0">
            <a:latin typeface="Arial" panose="020B0604020202020204" pitchFamily="34" charset="0"/>
            <a:cs typeface="Arial" panose="020B0604020202020204" pitchFamily="34" charset="0"/>
          </a:endParaRPr>
        </a:p>
      </dgm:t>
    </dgm:pt>
    <dgm:pt modelId="{CBE6E895-5517-45E7-B7CC-7EBB3172E741}" type="parTrans" cxnId="{2DBA1CBD-615E-432E-BD8B-8F574ECF927A}">
      <dgm:prSet/>
      <dgm:spPr/>
      <dgm:t>
        <a:bodyPr/>
        <a:lstStyle/>
        <a:p>
          <a:endParaRPr lang="en-NZ">
            <a:latin typeface="Arial" panose="020B0604020202020204" pitchFamily="34" charset="0"/>
            <a:cs typeface="Arial" panose="020B0604020202020204" pitchFamily="34" charset="0"/>
          </a:endParaRPr>
        </a:p>
      </dgm:t>
    </dgm:pt>
    <dgm:pt modelId="{C7A27E71-7C4A-4396-9CD3-EE1AAE5CF9E1}" type="sibTrans" cxnId="{2DBA1CBD-615E-432E-BD8B-8F574ECF927A}">
      <dgm:prSet/>
      <dgm:spPr/>
      <dgm:t>
        <a:bodyPr/>
        <a:lstStyle/>
        <a:p>
          <a:endParaRPr lang="en-NZ">
            <a:latin typeface="Arial" panose="020B0604020202020204" pitchFamily="34" charset="0"/>
            <a:cs typeface="Arial" panose="020B0604020202020204" pitchFamily="34" charset="0"/>
          </a:endParaRPr>
        </a:p>
      </dgm:t>
    </dgm:pt>
    <dgm:pt modelId="{E20F7922-80F5-494F-B62B-2C42C8FE93AE}" type="pres">
      <dgm:prSet presAssocID="{212557B3-DA11-42EE-9234-E2E304C85D17}" presName="Name0" presStyleCnt="0">
        <dgm:presLayoutVars>
          <dgm:dir/>
          <dgm:animLvl val="lvl"/>
          <dgm:resizeHandles val="exact"/>
        </dgm:presLayoutVars>
      </dgm:prSet>
      <dgm:spPr/>
    </dgm:pt>
    <dgm:pt modelId="{8806EF8D-0117-488C-B1BF-F926B6A4A05C}" type="pres">
      <dgm:prSet presAssocID="{63C8E476-4A91-4BC5-ABC6-7C908752ECBB}" presName="composite" presStyleCnt="0"/>
      <dgm:spPr/>
    </dgm:pt>
    <dgm:pt modelId="{42F0988C-E0B0-4268-80E9-C48475CBF556}" type="pres">
      <dgm:prSet presAssocID="{63C8E476-4A91-4BC5-ABC6-7C908752ECBB}" presName="parTx" presStyleLbl="alignNode1" presStyleIdx="0" presStyleCnt="4" custLinFactNeighborX="-103" custLinFactNeighborY="2162">
        <dgm:presLayoutVars>
          <dgm:chMax val="0"/>
          <dgm:chPref val="0"/>
          <dgm:bulletEnabled val="1"/>
        </dgm:presLayoutVars>
      </dgm:prSet>
      <dgm:spPr/>
    </dgm:pt>
    <dgm:pt modelId="{518CDC90-674F-4F84-9A44-DB1DE0C2A2B7}" type="pres">
      <dgm:prSet presAssocID="{63C8E476-4A91-4BC5-ABC6-7C908752ECBB}" presName="desTx" presStyleLbl="alignAccFollowNode1" presStyleIdx="0" presStyleCnt="4" custLinFactNeighborX="-28026" custLinFactNeighborY="1394">
        <dgm:presLayoutVars>
          <dgm:bulletEnabled val="1"/>
        </dgm:presLayoutVars>
      </dgm:prSet>
      <dgm:spPr/>
    </dgm:pt>
    <dgm:pt modelId="{DCC31E09-B781-414D-B3FA-E121928B3F77}" type="pres">
      <dgm:prSet presAssocID="{AB0B0553-D0E3-4CD2-AC44-31507BD1A310}" presName="space" presStyleCnt="0"/>
      <dgm:spPr/>
    </dgm:pt>
    <dgm:pt modelId="{9DB5F696-BACE-4523-BE8E-D6896665E10E}" type="pres">
      <dgm:prSet presAssocID="{E60FCA3E-DAC7-46F8-BE41-C430666DF698}" presName="composite" presStyleCnt="0"/>
      <dgm:spPr/>
    </dgm:pt>
    <dgm:pt modelId="{0BBE501B-6E1D-4F1D-B293-067FBD6A2F30}" type="pres">
      <dgm:prSet presAssocID="{E60FCA3E-DAC7-46F8-BE41-C430666DF698}" presName="parTx" presStyleLbl="alignNode1" presStyleIdx="1" presStyleCnt="4">
        <dgm:presLayoutVars>
          <dgm:chMax val="0"/>
          <dgm:chPref val="0"/>
          <dgm:bulletEnabled val="1"/>
        </dgm:presLayoutVars>
      </dgm:prSet>
      <dgm:spPr/>
    </dgm:pt>
    <dgm:pt modelId="{EE446F07-1CBE-4675-98F1-C642E65AF18F}" type="pres">
      <dgm:prSet presAssocID="{E60FCA3E-DAC7-46F8-BE41-C430666DF698}" presName="desTx" presStyleLbl="alignAccFollowNode1" presStyleIdx="1" presStyleCnt="4">
        <dgm:presLayoutVars>
          <dgm:bulletEnabled val="1"/>
        </dgm:presLayoutVars>
      </dgm:prSet>
      <dgm:spPr/>
    </dgm:pt>
    <dgm:pt modelId="{4D5CAE6C-E793-4B24-9DC9-424843586E53}" type="pres">
      <dgm:prSet presAssocID="{44975957-2E08-4896-B8F1-CF7DE137D226}" presName="space" presStyleCnt="0"/>
      <dgm:spPr/>
    </dgm:pt>
    <dgm:pt modelId="{7C652C15-7EA6-42D6-B0A1-1D58C006455F}" type="pres">
      <dgm:prSet presAssocID="{7D660AFA-5CA5-4E7E-959B-0E6C642EB3B7}" presName="composite" presStyleCnt="0"/>
      <dgm:spPr/>
    </dgm:pt>
    <dgm:pt modelId="{19A2285D-8A06-4197-95B2-E67AB10C07DF}" type="pres">
      <dgm:prSet presAssocID="{7D660AFA-5CA5-4E7E-959B-0E6C642EB3B7}" presName="parTx" presStyleLbl="alignNode1" presStyleIdx="2" presStyleCnt="4">
        <dgm:presLayoutVars>
          <dgm:chMax val="0"/>
          <dgm:chPref val="0"/>
          <dgm:bulletEnabled val="1"/>
        </dgm:presLayoutVars>
      </dgm:prSet>
      <dgm:spPr/>
    </dgm:pt>
    <dgm:pt modelId="{9AAE11AF-8C17-4611-B456-9B7A714CE108}" type="pres">
      <dgm:prSet presAssocID="{7D660AFA-5CA5-4E7E-959B-0E6C642EB3B7}" presName="desTx" presStyleLbl="alignAccFollowNode1" presStyleIdx="2" presStyleCnt="4">
        <dgm:presLayoutVars>
          <dgm:bulletEnabled val="1"/>
        </dgm:presLayoutVars>
      </dgm:prSet>
      <dgm:spPr/>
    </dgm:pt>
    <dgm:pt modelId="{181153DF-4CB0-4194-9ABE-A12B7F19B706}" type="pres">
      <dgm:prSet presAssocID="{83BAD865-1128-4BA4-9F11-1635FA77ACA2}" presName="space" presStyleCnt="0"/>
      <dgm:spPr/>
    </dgm:pt>
    <dgm:pt modelId="{B12356B8-3C7B-4241-A965-55BC186D6151}" type="pres">
      <dgm:prSet presAssocID="{3A1C5DFB-D15D-4F7B-89C7-F76565700151}" presName="composite" presStyleCnt="0"/>
      <dgm:spPr/>
    </dgm:pt>
    <dgm:pt modelId="{A50B1A3C-45D3-44F5-97B0-F981D385E787}" type="pres">
      <dgm:prSet presAssocID="{3A1C5DFB-D15D-4F7B-89C7-F76565700151}" presName="parTx" presStyleLbl="alignNode1" presStyleIdx="3" presStyleCnt="4">
        <dgm:presLayoutVars>
          <dgm:chMax val="0"/>
          <dgm:chPref val="0"/>
          <dgm:bulletEnabled val="1"/>
        </dgm:presLayoutVars>
      </dgm:prSet>
      <dgm:spPr/>
    </dgm:pt>
    <dgm:pt modelId="{63184EAF-9146-4664-94A9-0B76ACD9A13F}" type="pres">
      <dgm:prSet presAssocID="{3A1C5DFB-D15D-4F7B-89C7-F76565700151}" presName="desTx" presStyleLbl="alignAccFollowNode1" presStyleIdx="3" presStyleCnt="4">
        <dgm:presLayoutVars>
          <dgm:bulletEnabled val="1"/>
        </dgm:presLayoutVars>
      </dgm:prSet>
      <dgm:spPr/>
    </dgm:pt>
  </dgm:ptLst>
  <dgm:cxnLst>
    <dgm:cxn modelId="{BF507720-C69F-462E-B988-0C8DB2EA0BE7}" srcId="{212557B3-DA11-42EE-9234-E2E304C85D17}" destId="{E60FCA3E-DAC7-46F8-BE41-C430666DF698}" srcOrd="1" destOrd="0" parTransId="{F5113E44-607C-4C12-B4D4-2362DD013EBC}" sibTransId="{44975957-2E08-4896-B8F1-CF7DE137D226}"/>
    <dgm:cxn modelId="{18D25D27-2908-431B-9352-EDCD5B6BC028}" srcId="{212557B3-DA11-42EE-9234-E2E304C85D17}" destId="{7D660AFA-5CA5-4E7E-959B-0E6C642EB3B7}" srcOrd="2" destOrd="0" parTransId="{95C0CDA2-1BE2-4871-AEDF-BA4E2D1B4CED}" sibTransId="{83BAD865-1128-4BA4-9F11-1635FA77ACA2}"/>
    <dgm:cxn modelId="{C0E34239-59F5-4D8D-8B0F-E53F76332467}" type="presOf" srcId="{212557B3-DA11-42EE-9234-E2E304C85D17}" destId="{E20F7922-80F5-494F-B62B-2C42C8FE93AE}" srcOrd="0" destOrd="0" presId="urn:microsoft.com/office/officeart/2005/8/layout/hList1"/>
    <dgm:cxn modelId="{6AB15059-113D-4ED5-B4D5-EEC866266505}" type="presOf" srcId="{B28DE10E-0E82-4E2D-8F1E-37A37C1D822A}" destId="{518CDC90-674F-4F84-9A44-DB1DE0C2A2B7}" srcOrd="0" destOrd="0" presId="urn:microsoft.com/office/officeart/2005/8/layout/hList1"/>
    <dgm:cxn modelId="{1AC72485-E75C-4781-AFC0-5EA065E0A2A5}" type="presOf" srcId="{7B9F1A35-7A6E-4D7E-B7A4-8B628BECDC33}" destId="{EE446F07-1CBE-4675-98F1-C642E65AF18F}" srcOrd="0" destOrd="0" presId="urn:microsoft.com/office/officeart/2005/8/layout/hList1"/>
    <dgm:cxn modelId="{B3D03186-DF2C-409B-8850-DB86A00EFCA8}" type="presOf" srcId="{7D660AFA-5CA5-4E7E-959B-0E6C642EB3B7}" destId="{19A2285D-8A06-4197-95B2-E67AB10C07DF}" srcOrd="0" destOrd="0" presId="urn:microsoft.com/office/officeart/2005/8/layout/hList1"/>
    <dgm:cxn modelId="{267FF287-AE13-46F6-AF2B-8F39FA7F0A6C}" srcId="{E60FCA3E-DAC7-46F8-BE41-C430666DF698}" destId="{7B9F1A35-7A6E-4D7E-B7A4-8B628BECDC33}" srcOrd="0" destOrd="0" parTransId="{84203894-0A68-45BC-8228-6DB2F8014B5C}" sibTransId="{80E76CEB-9028-430A-9863-A2F29297E1ED}"/>
    <dgm:cxn modelId="{89D7E38B-2131-4795-BAB4-D6ECFD2F6272}" type="presOf" srcId="{3A1C5DFB-D15D-4F7B-89C7-F76565700151}" destId="{A50B1A3C-45D3-44F5-97B0-F981D385E787}" srcOrd="0" destOrd="0" presId="urn:microsoft.com/office/officeart/2005/8/layout/hList1"/>
    <dgm:cxn modelId="{2A1BD1BB-C35F-4895-A2ED-679192B71007}" type="presOf" srcId="{E60FCA3E-DAC7-46F8-BE41-C430666DF698}" destId="{0BBE501B-6E1D-4F1D-B293-067FBD6A2F30}" srcOrd="0" destOrd="0" presId="urn:microsoft.com/office/officeart/2005/8/layout/hList1"/>
    <dgm:cxn modelId="{2DBA1CBD-615E-432E-BD8B-8F574ECF927A}" srcId="{7D660AFA-5CA5-4E7E-959B-0E6C642EB3B7}" destId="{E9328544-60DA-44F9-8D1F-DD4CDD1124DE}" srcOrd="0" destOrd="0" parTransId="{CBE6E895-5517-45E7-B7CC-7EBB3172E741}" sibTransId="{C7A27E71-7C4A-4396-9CD3-EE1AAE5CF9E1}"/>
    <dgm:cxn modelId="{FA3EDBC3-B94F-4279-9575-0961453958BA}" srcId="{63C8E476-4A91-4BC5-ABC6-7C908752ECBB}" destId="{B28DE10E-0E82-4E2D-8F1E-37A37C1D822A}" srcOrd="0" destOrd="0" parTransId="{B382098D-7DD8-4E1D-AAE6-BD61F850AAEE}" sibTransId="{31145FCB-1847-498B-B01F-F3ECC017BD08}"/>
    <dgm:cxn modelId="{A1F002CE-93FB-4C2B-8D1C-E6A9AD0D0546}" srcId="{212557B3-DA11-42EE-9234-E2E304C85D17}" destId="{3A1C5DFB-D15D-4F7B-89C7-F76565700151}" srcOrd="3" destOrd="0" parTransId="{E8342E3F-52E6-4F63-9427-99F00CA8359D}" sibTransId="{DAA669D1-7A97-469D-8887-3D88B853FFDF}"/>
    <dgm:cxn modelId="{014318E1-6A80-4A06-908A-040F19FF9AD6}" type="presOf" srcId="{8603DD15-2660-4B01-9C86-360CD9137217}" destId="{63184EAF-9146-4664-94A9-0B76ACD9A13F}" srcOrd="0" destOrd="0" presId="urn:microsoft.com/office/officeart/2005/8/layout/hList1"/>
    <dgm:cxn modelId="{7E15B0EE-F1E4-4673-AD8A-2A9EB4599974}" type="presOf" srcId="{63C8E476-4A91-4BC5-ABC6-7C908752ECBB}" destId="{42F0988C-E0B0-4268-80E9-C48475CBF556}" srcOrd="0" destOrd="0" presId="urn:microsoft.com/office/officeart/2005/8/layout/hList1"/>
    <dgm:cxn modelId="{7BB858F4-37EC-4C75-9606-5583786FA9E4}" srcId="{3A1C5DFB-D15D-4F7B-89C7-F76565700151}" destId="{8603DD15-2660-4B01-9C86-360CD9137217}" srcOrd="0" destOrd="0" parTransId="{2BF27925-8B34-42E1-B890-238194587103}" sibTransId="{01553DD9-7052-4AFA-8E51-65AADE718451}"/>
    <dgm:cxn modelId="{D4CDE8F4-14A0-4595-A0A5-2089F16D7D4A}" type="presOf" srcId="{E9328544-60DA-44F9-8D1F-DD4CDD1124DE}" destId="{9AAE11AF-8C17-4611-B456-9B7A714CE108}" srcOrd="0" destOrd="0" presId="urn:microsoft.com/office/officeart/2005/8/layout/hList1"/>
    <dgm:cxn modelId="{D2BA9FF6-9793-4B55-BE3D-92D99DE8DF0D}" srcId="{212557B3-DA11-42EE-9234-E2E304C85D17}" destId="{63C8E476-4A91-4BC5-ABC6-7C908752ECBB}" srcOrd="0" destOrd="0" parTransId="{1582D98E-4265-4C34-849D-03DCFF015562}" sibTransId="{AB0B0553-D0E3-4CD2-AC44-31507BD1A310}"/>
    <dgm:cxn modelId="{9C38E446-1D48-46A5-9E07-C0B1E1538AEF}" type="presParOf" srcId="{E20F7922-80F5-494F-B62B-2C42C8FE93AE}" destId="{8806EF8D-0117-488C-B1BF-F926B6A4A05C}" srcOrd="0" destOrd="0" presId="urn:microsoft.com/office/officeart/2005/8/layout/hList1"/>
    <dgm:cxn modelId="{4F6797F5-212E-4991-B47A-839B91493CF7}" type="presParOf" srcId="{8806EF8D-0117-488C-B1BF-F926B6A4A05C}" destId="{42F0988C-E0B0-4268-80E9-C48475CBF556}" srcOrd="0" destOrd="0" presId="urn:microsoft.com/office/officeart/2005/8/layout/hList1"/>
    <dgm:cxn modelId="{3E061BA2-806F-4D50-872C-0B87B093F5A1}" type="presParOf" srcId="{8806EF8D-0117-488C-B1BF-F926B6A4A05C}" destId="{518CDC90-674F-4F84-9A44-DB1DE0C2A2B7}" srcOrd="1" destOrd="0" presId="urn:microsoft.com/office/officeart/2005/8/layout/hList1"/>
    <dgm:cxn modelId="{8D728F92-848A-4FAF-8C75-8B2BDCCC9773}" type="presParOf" srcId="{E20F7922-80F5-494F-B62B-2C42C8FE93AE}" destId="{DCC31E09-B781-414D-B3FA-E121928B3F77}" srcOrd="1" destOrd="0" presId="urn:microsoft.com/office/officeart/2005/8/layout/hList1"/>
    <dgm:cxn modelId="{436FC877-C371-4ED7-8745-68D6B9B10641}" type="presParOf" srcId="{E20F7922-80F5-494F-B62B-2C42C8FE93AE}" destId="{9DB5F696-BACE-4523-BE8E-D6896665E10E}" srcOrd="2" destOrd="0" presId="urn:microsoft.com/office/officeart/2005/8/layout/hList1"/>
    <dgm:cxn modelId="{48166DDD-8978-407C-9916-0345980E6B97}" type="presParOf" srcId="{9DB5F696-BACE-4523-BE8E-D6896665E10E}" destId="{0BBE501B-6E1D-4F1D-B293-067FBD6A2F30}" srcOrd="0" destOrd="0" presId="urn:microsoft.com/office/officeart/2005/8/layout/hList1"/>
    <dgm:cxn modelId="{F934FAEC-7E05-41BB-A716-56317AC7A702}" type="presParOf" srcId="{9DB5F696-BACE-4523-BE8E-D6896665E10E}" destId="{EE446F07-1CBE-4675-98F1-C642E65AF18F}" srcOrd="1" destOrd="0" presId="urn:microsoft.com/office/officeart/2005/8/layout/hList1"/>
    <dgm:cxn modelId="{2B1987F2-AAEF-41C9-A913-FAF48B0E5144}" type="presParOf" srcId="{E20F7922-80F5-494F-B62B-2C42C8FE93AE}" destId="{4D5CAE6C-E793-4B24-9DC9-424843586E53}" srcOrd="3" destOrd="0" presId="urn:microsoft.com/office/officeart/2005/8/layout/hList1"/>
    <dgm:cxn modelId="{F2B1D878-C4D6-4DFE-8088-363EAD22BF30}" type="presParOf" srcId="{E20F7922-80F5-494F-B62B-2C42C8FE93AE}" destId="{7C652C15-7EA6-42D6-B0A1-1D58C006455F}" srcOrd="4" destOrd="0" presId="urn:microsoft.com/office/officeart/2005/8/layout/hList1"/>
    <dgm:cxn modelId="{8262858B-E911-43AA-9CE8-4223D0188FAC}" type="presParOf" srcId="{7C652C15-7EA6-42D6-B0A1-1D58C006455F}" destId="{19A2285D-8A06-4197-95B2-E67AB10C07DF}" srcOrd="0" destOrd="0" presId="urn:microsoft.com/office/officeart/2005/8/layout/hList1"/>
    <dgm:cxn modelId="{3B4FA65F-3CD1-4A49-8365-2760BFFF9DFC}" type="presParOf" srcId="{7C652C15-7EA6-42D6-B0A1-1D58C006455F}" destId="{9AAE11AF-8C17-4611-B456-9B7A714CE108}" srcOrd="1" destOrd="0" presId="urn:microsoft.com/office/officeart/2005/8/layout/hList1"/>
    <dgm:cxn modelId="{CDBFFF03-84C4-408B-A8C4-B4B885B9DC0E}" type="presParOf" srcId="{E20F7922-80F5-494F-B62B-2C42C8FE93AE}" destId="{181153DF-4CB0-4194-9ABE-A12B7F19B706}" srcOrd="5" destOrd="0" presId="urn:microsoft.com/office/officeart/2005/8/layout/hList1"/>
    <dgm:cxn modelId="{0D2FA68D-94A0-4C35-9D49-3B8598FF6019}" type="presParOf" srcId="{E20F7922-80F5-494F-B62B-2C42C8FE93AE}" destId="{B12356B8-3C7B-4241-A965-55BC186D6151}" srcOrd="6" destOrd="0" presId="urn:microsoft.com/office/officeart/2005/8/layout/hList1"/>
    <dgm:cxn modelId="{0E287889-CECC-43A7-9AA9-5442F05FB8D0}" type="presParOf" srcId="{B12356B8-3C7B-4241-A965-55BC186D6151}" destId="{A50B1A3C-45D3-44F5-97B0-F981D385E787}" srcOrd="0" destOrd="0" presId="urn:microsoft.com/office/officeart/2005/8/layout/hList1"/>
    <dgm:cxn modelId="{ACAC3C63-DEF0-4528-9EA6-A0FC42403CDB}" type="presParOf" srcId="{B12356B8-3C7B-4241-A965-55BC186D6151}" destId="{63184EAF-9146-4664-94A9-0B76ACD9A13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0988C-E0B0-4268-80E9-C48475CBF556}">
      <dsp:nvSpPr>
        <dsp:cNvPr id="0" name=""/>
        <dsp:cNvSpPr/>
      </dsp:nvSpPr>
      <dsp:spPr>
        <a:xfrm>
          <a:off x="0" y="246711"/>
          <a:ext cx="3133481" cy="1253392"/>
        </a:xfrm>
        <a:prstGeom prst="rect">
          <a:avLst/>
        </a:prstGeom>
        <a:solidFill>
          <a:srgbClr val="0070C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NZ" sz="2400" kern="1200" dirty="0">
              <a:solidFill>
                <a:schemeClr val="bg1"/>
              </a:solidFill>
            </a:rPr>
            <a:t>Fact</a:t>
          </a:r>
        </a:p>
      </dsp:txBody>
      <dsp:txXfrm>
        <a:off x="0" y="246711"/>
        <a:ext cx="3133481" cy="1253392"/>
      </dsp:txXfrm>
    </dsp:sp>
    <dsp:sp modelId="{518CDC90-674F-4F84-9A44-DB1DE0C2A2B7}">
      <dsp:nvSpPr>
        <dsp:cNvPr id="0" name=""/>
        <dsp:cNvSpPr/>
      </dsp:nvSpPr>
      <dsp:spPr>
        <a:xfrm>
          <a:off x="0" y="1558162"/>
          <a:ext cx="3133481" cy="36577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PH" sz="2400" b="0" i="0" kern="1200" dirty="0">
              <a:solidFill>
                <a:schemeClr val="tx1"/>
              </a:solidFill>
              <a:latin typeface="FreightSansLFPro Medium" panose="02000506030000020004" pitchFamily="2" charset="77"/>
            </a:rPr>
            <a:t>News</a:t>
          </a:r>
          <a:endParaRPr lang="en-NZ" sz="2400" kern="1200" dirty="0">
            <a:solidFill>
              <a:schemeClr val="tx1"/>
            </a:solidFill>
          </a:endParaRPr>
        </a:p>
      </dsp:txBody>
      <dsp:txXfrm>
        <a:off x="0" y="1558162"/>
        <a:ext cx="3133481" cy="3657712"/>
      </dsp:txXfrm>
    </dsp:sp>
    <dsp:sp modelId="{0BBE501B-6E1D-4F1D-B293-067FBD6A2F30}">
      <dsp:nvSpPr>
        <dsp:cNvPr id="0" name=""/>
        <dsp:cNvSpPr/>
      </dsp:nvSpPr>
      <dsp:spPr>
        <a:xfrm>
          <a:off x="3575382" y="253781"/>
          <a:ext cx="3133481" cy="1253392"/>
        </a:xfrm>
        <a:prstGeom prst="rect">
          <a:avLst/>
        </a:prstGeom>
        <a:solidFill>
          <a:srgbClr val="0070C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NZ" sz="2400" kern="1200" dirty="0">
              <a:solidFill>
                <a:schemeClr val="bg1"/>
              </a:solidFill>
            </a:rPr>
            <a:t>False Information</a:t>
          </a:r>
        </a:p>
      </dsp:txBody>
      <dsp:txXfrm>
        <a:off x="3575382" y="253781"/>
        <a:ext cx="3133481" cy="1253392"/>
      </dsp:txXfrm>
    </dsp:sp>
    <dsp:sp modelId="{EE446F07-1CBE-4675-98F1-C642E65AF18F}">
      <dsp:nvSpPr>
        <dsp:cNvPr id="0" name=""/>
        <dsp:cNvSpPr/>
      </dsp:nvSpPr>
      <dsp:spPr>
        <a:xfrm>
          <a:off x="3575382" y="1507173"/>
          <a:ext cx="3133481" cy="36577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PH" sz="2400" b="0" i="0" kern="1200" dirty="0">
              <a:solidFill>
                <a:schemeClr val="tx1"/>
              </a:solidFill>
              <a:latin typeface="FreightSansLFPro Medium" panose="02000506030000020004" pitchFamily="2" charset="77"/>
            </a:rPr>
            <a:t>Clickbait </a:t>
          </a:r>
          <a:endParaRPr lang="en-NZ" sz="2400" kern="1200" dirty="0">
            <a:solidFill>
              <a:schemeClr val="tx1"/>
            </a:solidFill>
          </a:endParaRPr>
        </a:p>
        <a:p>
          <a:pPr marL="228600" lvl="1" indent="-228600" algn="l" defTabSz="1066800">
            <a:lnSpc>
              <a:spcPct val="90000"/>
            </a:lnSpc>
            <a:spcBef>
              <a:spcPct val="0"/>
            </a:spcBef>
            <a:spcAft>
              <a:spcPct val="15000"/>
            </a:spcAft>
            <a:buChar char="•"/>
          </a:pPr>
          <a:r>
            <a:rPr lang="en-PH" sz="2400" b="0" i="0" kern="1200" dirty="0">
              <a:solidFill>
                <a:schemeClr val="tx1"/>
              </a:solidFill>
              <a:latin typeface="FreightSansLFPro Medium" panose="02000506030000020004" pitchFamily="2" charset="77"/>
            </a:rPr>
            <a:t>False ads</a:t>
          </a:r>
        </a:p>
        <a:p>
          <a:pPr marL="228600" lvl="1" indent="-228600" algn="l" defTabSz="1066800">
            <a:lnSpc>
              <a:spcPct val="90000"/>
            </a:lnSpc>
            <a:spcBef>
              <a:spcPct val="0"/>
            </a:spcBef>
            <a:spcAft>
              <a:spcPct val="15000"/>
            </a:spcAft>
            <a:buChar char="•"/>
          </a:pPr>
          <a:r>
            <a:rPr lang="en-PH" sz="2400" b="0" i="0" kern="1200" dirty="0">
              <a:solidFill>
                <a:schemeClr val="tx1"/>
              </a:solidFill>
              <a:latin typeface="FreightSansLFPro Medium" panose="02000506030000020004" pitchFamily="2" charset="77"/>
            </a:rPr>
            <a:t>Edited photos/articles</a:t>
          </a:r>
        </a:p>
        <a:p>
          <a:pPr marL="228600" lvl="1" indent="-228600" algn="l" defTabSz="1066800">
            <a:lnSpc>
              <a:spcPct val="90000"/>
            </a:lnSpc>
            <a:spcBef>
              <a:spcPct val="0"/>
            </a:spcBef>
            <a:spcAft>
              <a:spcPct val="15000"/>
            </a:spcAft>
            <a:buChar char="•"/>
          </a:pPr>
          <a:r>
            <a:rPr lang="en-PH" sz="2400" b="0" i="0" kern="1200" dirty="0">
              <a:solidFill>
                <a:schemeClr val="tx1"/>
              </a:solidFill>
              <a:latin typeface="FreightSansLFPro Medium" panose="02000506030000020004" pitchFamily="2" charset="77"/>
            </a:rPr>
            <a:t>Fake news</a:t>
          </a:r>
        </a:p>
        <a:p>
          <a:pPr marL="228600" lvl="1" indent="-228600" algn="l" defTabSz="1066800">
            <a:lnSpc>
              <a:spcPct val="90000"/>
            </a:lnSpc>
            <a:spcBef>
              <a:spcPct val="0"/>
            </a:spcBef>
            <a:spcAft>
              <a:spcPct val="15000"/>
            </a:spcAft>
            <a:buChar char="•"/>
          </a:pPr>
          <a:r>
            <a:rPr lang="en-PH" sz="2400" b="0" i="0" kern="1200" dirty="0">
              <a:solidFill>
                <a:schemeClr val="tx1"/>
              </a:solidFill>
              <a:latin typeface="FreightSansLFPro Medium" panose="02000506030000020004" pitchFamily="2" charset="77"/>
            </a:rPr>
            <a:t>Any other false information presented as true</a:t>
          </a:r>
        </a:p>
        <a:p>
          <a:pPr marL="228600" lvl="1" indent="-228600" algn="l" defTabSz="1066800">
            <a:lnSpc>
              <a:spcPct val="90000"/>
            </a:lnSpc>
            <a:spcBef>
              <a:spcPct val="0"/>
            </a:spcBef>
            <a:spcAft>
              <a:spcPct val="15000"/>
            </a:spcAft>
            <a:buChar char="•"/>
          </a:pPr>
          <a:endParaRPr lang="en-PH" sz="2400" b="0" i="0" kern="1200" dirty="0">
            <a:solidFill>
              <a:schemeClr val="tx1"/>
            </a:solidFill>
            <a:latin typeface="FreightSansLFPro Medium" panose="02000506030000020004" pitchFamily="2" charset="77"/>
          </a:endParaRPr>
        </a:p>
      </dsp:txBody>
      <dsp:txXfrm>
        <a:off x="3575382" y="1507173"/>
        <a:ext cx="3133481" cy="3657712"/>
      </dsp:txXfrm>
    </dsp:sp>
    <dsp:sp modelId="{A50B1A3C-45D3-44F5-97B0-F981D385E787}">
      <dsp:nvSpPr>
        <dsp:cNvPr id="0" name=""/>
        <dsp:cNvSpPr/>
      </dsp:nvSpPr>
      <dsp:spPr>
        <a:xfrm>
          <a:off x="7147550" y="253781"/>
          <a:ext cx="3133481" cy="1253392"/>
        </a:xfrm>
        <a:prstGeom prst="rect">
          <a:avLst/>
        </a:prstGeom>
        <a:solidFill>
          <a:srgbClr val="0070C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NZ" sz="2400" kern="1200" dirty="0">
              <a:solidFill>
                <a:schemeClr val="bg1"/>
              </a:solidFill>
            </a:rPr>
            <a:t>Opinion</a:t>
          </a:r>
        </a:p>
      </dsp:txBody>
      <dsp:txXfrm>
        <a:off x="7147550" y="253781"/>
        <a:ext cx="3133481" cy="1253392"/>
      </dsp:txXfrm>
    </dsp:sp>
    <dsp:sp modelId="{63184EAF-9146-4664-94A9-0B76ACD9A13F}">
      <dsp:nvSpPr>
        <dsp:cNvPr id="0" name=""/>
        <dsp:cNvSpPr/>
      </dsp:nvSpPr>
      <dsp:spPr>
        <a:xfrm>
          <a:off x="7147550" y="1507173"/>
          <a:ext cx="3133481" cy="365771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PH" sz="2400" b="0" i="0" kern="1200" dirty="0">
              <a:solidFill>
                <a:schemeClr val="tx1"/>
              </a:solidFill>
              <a:latin typeface="FreightSansLFPro Medium" panose="02000506030000020004" pitchFamily="2" charset="77"/>
            </a:rPr>
            <a:t>Personal post</a:t>
          </a:r>
          <a:endParaRPr lang="en-NZ" sz="2400" kern="1200" dirty="0">
            <a:solidFill>
              <a:schemeClr val="tx1"/>
            </a:solidFill>
          </a:endParaRPr>
        </a:p>
        <a:p>
          <a:pPr marL="228600" lvl="1" indent="-228600" algn="l" defTabSz="1066800">
            <a:lnSpc>
              <a:spcPct val="90000"/>
            </a:lnSpc>
            <a:spcBef>
              <a:spcPct val="0"/>
            </a:spcBef>
            <a:spcAft>
              <a:spcPct val="15000"/>
            </a:spcAft>
            <a:buChar char="•"/>
          </a:pPr>
          <a:r>
            <a:rPr lang="en-PH" sz="2400" b="0" i="0" kern="1200" dirty="0">
              <a:solidFill>
                <a:schemeClr val="tx1"/>
              </a:solidFill>
              <a:latin typeface="FreightSansLFPro Medium" panose="02000506030000020004" pitchFamily="2" charset="77"/>
            </a:rPr>
            <a:t>Gifs/memes</a:t>
          </a:r>
        </a:p>
        <a:p>
          <a:pPr marL="228600" lvl="1" indent="-228600" algn="l" defTabSz="1066800">
            <a:lnSpc>
              <a:spcPct val="90000"/>
            </a:lnSpc>
            <a:spcBef>
              <a:spcPct val="0"/>
            </a:spcBef>
            <a:spcAft>
              <a:spcPct val="15000"/>
            </a:spcAft>
            <a:buChar char="•"/>
          </a:pPr>
          <a:r>
            <a:rPr lang="en-PH" sz="2400" b="0" i="0" kern="1200" dirty="0">
              <a:solidFill>
                <a:schemeClr val="tx1"/>
              </a:solidFill>
              <a:latin typeface="FreightSansLFPro Medium" panose="02000506030000020004" pitchFamily="2" charset="77"/>
            </a:rPr>
            <a:t>Satire/Sarcasm</a:t>
          </a:r>
          <a:endParaRPr lang="en-NZ" sz="2400" kern="1200" dirty="0">
            <a:solidFill>
              <a:schemeClr val="tx1"/>
            </a:solidFill>
          </a:endParaRPr>
        </a:p>
      </dsp:txBody>
      <dsp:txXfrm>
        <a:off x="7147550" y="1507173"/>
        <a:ext cx="3133481" cy="36577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0988C-E0B0-4268-80E9-C48475CBF556}">
      <dsp:nvSpPr>
        <dsp:cNvPr id="0" name=""/>
        <dsp:cNvSpPr/>
      </dsp:nvSpPr>
      <dsp:spPr>
        <a:xfrm>
          <a:off x="1616" y="1128324"/>
          <a:ext cx="2552708" cy="1021083"/>
        </a:xfrm>
        <a:prstGeom prst="rect">
          <a:avLst/>
        </a:prstGeom>
        <a:solidFill>
          <a:srgbClr val="0070C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NZ" sz="2400" kern="1200" dirty="0">
              <a:solidFill>
                <a:schemeClr val="bg1"/>
              </a:solidFill>
              <a:latin typeface="Arial" panose="020B0604020202020204" pitchFamily="34" charset="0"/>
              <a:cs typeface="Arial" panose="020B0604020202020204" pitchFamily="34" charset="0"/>
            </a:rPr>
            <a:t>Ignore</a:t>
          </a:r>
        </a:p>
      </dsp:txBody>
      <dsp:txXfrm>
        <a:off x="1616" y="1128324"/>
        <a:ext cx="2552708" cy="1021083"/>
      </dsp:txXfrm>
    </dsp:sp>
    <dsp:sp modelId="{518CDC90-674F-4F84-9A44-DB1DE0C2A2B7}">
      <dsp:nvSpPr>
        <dsp:cNvPr id="0" name=""/>
        <dsp:cNvSpPr/>
      </dsp:nvSpPr>
      <dsp:spPr>
        <a:xfrm>
          <a:off x="0" y="2167127"/>
          <a:ext cx="2552708"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ctr" defTabSz="1066800">
            <a:lnSpc>
              <a:spcPct val="90000"/>
            </a:lnSpc>
            <a:spcBef>
              <a:spcPct val="0"/>
            </a:spcBef>
            <a:spcAft>
              <a:spcPct val="15000"/>
            </a:spcAft>
            <a:buNone/>
          </a:pPr>
          <a:r>
            <a:rPr lang="en-US" sz="2400" b="0" i="0" kern="1200" dirty="0">
              <a:solidFill>
                <a:schemeClr val="tx1"/>
              </a:solidFill>
              <a:latin typeface="Arial" panose="020B0604020202020204" pitchFamily="34" charset="0"/>
              <a:ea typeface="Helvetica Neue Medium"/>
              <a:cs typeface="Arial" panose="020B0604020202020204" pitchFamily="34" charset="0"/>
              <a:sym typeface="Helvetica Neue Medium"/>
            </a:rPr>
            <a:t>Post can/will still be viewed by you and other people</a:t>
          </a:r>
          <a:endParaRPr lang="en-NZ" sz="2400" kern="1200" dirty="0">
            <a:solidFill>
              <a:schemeClr val="tx1"/>
            </a:solidFill>
            <a:latin typeface="Arial" panose="020B0604020202020204" pitchFamily="34" charset="0"/>
            <a:cs typeface="Arial" panose="020B0604020202020204" pitchFamily="34" charset="0"/>
          </a:endParaRPr>
        </a:p>
      </dsp:txBody>
      <dsp:txXfrm>
        <a:off x="0" y="2167127"/>
        <a:ext cx="2552708" cy="2854800"/>
      </dsp:txXfrm>
    </dsp:sp>
    <dsp:sp modelId="{0BBE501B-6E1D-4F1D-B293-067FBD6A2F30}">
      <dsp:nvSpPr>
        <dsp:cNvPr id="0" name=""/>
        <dsp:cNvSpPr/>
      </dsp:nvSpPr>
      <dsp:spPr>
        <a:xfrm>
          <a:off x="2914333" y="1106248"/>
          <a:ext cx="2552708" cy="1021083"/>
        </a:xfrm>
        <a:prstGeom prst="rect">
          <a:avLst/>
        </a:prstGeom>
        <a:solidFill>
          <a:srgbClr val="0070C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PH" sz="2400" b="0" i="0" kern="1200" dirty="0">
              <a:solidFill>
                <a:schemeClr val="bg1"/>
              </a:solidFill>
              <a:latin typeface="Arial" panose="020B0604020202020204" pitchFamily="34" charset="0"/>
              <a:ea typeface="Helvetica Neue Medium"/>
              <a:cs typeface="Arial" panose="020B0604020202020204" pitchFamily="34" charset="0"/>
              <a:sym typeface="Helvetica Neue Medium"/>
            </a:rPr>
            <a:t>Share/like</a:t>
          </a:r>
          <a:endParaRPr lang="en-NZ" sz="2400" b="0" kern="1200" dirty="0">
            <a:solidFill>
              <a:schemeClr val="bg1"/>
            </a:solidFill>
            <a:latin typeface="Arial" panose="020B0604020202020204" pitchFamily="34" charset="0"/>
            <a:cs typeface="Arial" panose="020B0604020202020204" pitchFamily="34" charset="0"/>
          </a:endParaRPr>
        </a:p>
      </dsp:txBody>
      <dsp:txXfrm>
        <a:off x="2914333" y="1106248"/>
        <a:ext cx="2552708" cy="1021083"/>
      </dsp:txXfrm>
    </dsp:sp>
    <dsp:sp modelId="{EE446F07-1CBE-4675-98F1-C642E65AF18F}">
      <dsp:nvSpPr>
        <dsp:cNvPr id="0" name=""/>
        <dsp:cNvSpPr/>
      </dsp:nvSpPr>
      <dsp:spPr>
        <a:xfrm>
          <a:off x="2914333" y="2127331"/>
          <a:ext cx="2552708"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ctr" defTabSz="1066800">
            <a:lnSpc>
              <a:spcPct val="90000"/>
            </a:lnSpc>
            <a:spcBef>
              <a:spcPct val="0"/>
            </a:spcBef>
            <a:spcAft>
              <a:spcPct val="15000"/>
            </a:spcAft>
            <a:buNone/>
          </a:pPr>
          <a:r>
            <a:rPr lang="en-US" sz="2400" b="0" i="0" kern="1200" dirty="0">
              <a:solidFill>
                <a:schemeClr val="tx1"/>
              </a:solidFill>
              <a:latin typeface="Arial" panose="020B0604020202020204" pitchFamily="34" charset="0"/>
              <a:ea typeface="Helvetica Neue Medium"/>
              <a:cs typeface="Arial" panose="020B0604020202020204" pitchFamily="34" charset="0"/>
              <a:sym typeface="Helvetica Neue Medium"/>
            </a:rPr>
            <a:t>Post has a higher chance to get MORE VIEWS and possible likes/shares</a:t>
          </a:r>
          <a:r>
            <a:rPr lang="en-US" sz="2400" b="0" i="0" kern="1200" dirty="0">
              <a:solidFill>
                <a:srgbClr val="F2F2F2"/>
              </a:solidFill>
              <a:latin typeface="Arial" panose="020B0604020202020204" pitchFamily="34" charset="0"/>
              <a:ea typeface="Helvetica Neue Medium"/>
              <a:cs typeface="Arial" panose="020B0604020202020204" pitchFamily="34" charset="0"/>
              <a:sym typeface="Helvetica Neue Medium"/>
            </a:rPr>
            <a:t>. </a:t>
          </a:r>
          <a:endParaRPr lang="en-PH" sz="2400" b="0" i="0" kern="1200" dirty="0">
            <a:solidFill>
              <a:schemeClr val="tx1"/>
            </a:solidFill>
            <a:latin typeface="Arial" panose="020B0604020202020204" pitchFamily="34" charset="0"/>
            <a:cs typeface="Arial" panose="020B0604020202020204" pitchFamily="34" charset="0"/>
          </a:endParaRPr>
        </a:p>
      </dsp:txBody>
      <dsp:txXfrm>
        <a:off x="2914333" y="2127331"/>
        <a:ext cx="2552708" cy="2854800"/>
      </dsp:txXfrm>
    </dsp:sp>
    <dsp:sp modelId="{19A2285D-8A06-4197-95B2-E67AB10C07DF}">
      <dsp:nvSpPr>
        <dsp:cNvPr id="0" name=""/>
        <dsp:cNvSpPr/>
      </dsp:nvSpPr>
      <dsp:spPr>
        <a:xfrm>
          <a:off x="5824421" y="1106248"/>
          <a:ext cx="2552708" cy="1021083"/>
        </a:xfrm>
        <a:prstGeom prst="rect">
          <a:avLst/>
        </a:prstGeom>
        <a:solidFill>
          <a:srgbClr val="0070C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NZ" sz="2400" kern="1200" dirty="0">
              <a:solidFill>
                <a:schemeClr val="bg1"/>
              </a:solidFill>
              <a:latin typeface="Arial" panose="020B0604020202020204" pitchFamily="34" charset="0"/>
              <a:cs typeface="Arial" panose="020B0604020202020204" pitchFamily="34" charset="0"/>
            </a:rPr>
            <a:t>Blocking</a:t>
          </a:r>
        </a:p>
      </dsp:txBody>
      <dsp:txXfrm>
        <a:off x="5824421" y="1106248"/>
        <a:ext cx="2552708" cy="1021083"/>
      </dsp:txXfrm>
    </dsp:sp>
    <dsp:sp modelId="{9AAE11AF-8C17-4611-B456-9B7A714CE108}">
      <dsp:nvSpPr>
        <dsp:cNvPr id="0" name=""/>
        <dsp:cNvSpPr/>
      </dsp:nvSpPr>
      <dsp:spPr>
        <a:xfrm>
          <a:off x="5824421" y="2127331"/>
          <a:ext cx="2552708"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ctr" defTabSz="1066800">
            <a:lnSpc>
              <a:spcPct val="90000"/>
            </a:lnSpc>
            <a:spcBef>
              <a:spcPct val="0"/>
            </a:spcBef>
            <a:spcAft>
              <a:spcPct val="15000"/>
            </a:spcAft>
            <a:buClrTx/>
            <a:buSzTx/>
            <a:buFontTx/>
            <a:buNone/>
          </a:pPr>
          <a:r>
            <a:rPr lang="en-PH" sz="2400" b="0" i="0" kern="1200" dirty="0">
              <a:latin typeface="Arial" panose="020B0604020202020204" pitchFamily="34" charset="0"/>
              <a:cs typeface="Arial" panose="020B0604020202020204" pitchFamily="34" charset="0"/>
            </a:rPr>
            <a:t>Post/person will not be viewable and you cannot be viewed by the person you blocked. </a:t>
          </a:r>
          <a:endParaRPr lang="en-NZ" sz="2400" kern="1200" dirty="0">
            <a:latin typeface="Arial" panose="020B0604020202020204" pitchFamily="34" charset="0"/>
            <a:cs typeface="Arial" panose="020B0604020202020204" pitchFamily="34" charset="0"/>
          </a:endParaRPr>
        </a:p>
      </dsp:txBody>
      <dsp:txXfrm>
        <a:off x="5824421" y="2127331"/>
        <a:ext cx="2552708" cy="2854800"/>
      </dsp:txXfrm>
    </dsp:sp>
    <dsp:sp modelId="{A50B1A3C-45D3-44F5-97B0-F981D385E787}">
      <dsp:nvSpPr>
        <dsp:cNvPr id="0" name=""/>
        <dsp:cNvSpPr/>
      </dsp:nvSpPr>
      <dsp:spPr>
        <a:xfrm>
          <a:off x="8734508" y="1106248"/>
          <a:ext cx="2552708" cy="1021083"/>
        </a:xfrm>
        <a:prstGeom prst="rect">
          <a:avLst/>
        </a:prstGeom>
        <a:solidFill>
          <a:srgbClr val="0070C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NZ" sz="2400" kern="1200" dirty="0">
              <a:solidFill>
                <a:schemeClr val="bg1"/>
              </a:solidFill>
              <a:latin typeface="Arial" panose="020B0604020202020204" pitchFamily="34" charset="0"/>
              <a:cs typeface="Arial" panose="020B0604020202020204" pitchFamily="34" charset="0"/>
            </a:rPr>
            <a:t>Reporting</a:t>
          </a:r>
        </a:p>
      </dsp:txBody>
      <dsp:txXfrm>
        <a:off x="8734508" y="1106248"/>
        <a:ext cx="2552708" cy="1021083"/>
      </dsp:txXfrm>
    </dsp:sp>
    <dsp:sp modelId="{63184EAF-9146-4664-94A9-0B76ACD9A13F}">
      <dsp:nvSpPr>
        <dsp:cNvPr id="0" name=""/>
        <dsp:cNvSpPr/>
      </dsp:nvSpPr>
      <dsp:spPr>
        <a:xfrm>
          <a:off x="8734508" y="2127331"/>
          <a:ext cx="2552708" cy="2854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ctr" defTabSz="1066800">
            <a:lnSpc>
              <a:spcPct val="90000"/>
            </a:lnSpc>
            <a:spcBef>
              <a:spcPct val="0"/>
            </a:spcBef>
            <a:spcAft>
              <a:spcPct val="15000"/>
            </a:spcAft>
            <a:buNone/>
          </a:pPr>
          <a:r>
            <a:rPr lang="en-US" sz="2400" b="0" i="0" kern="1200" dirty="0">
              <a:latin typeface="Arial" panose="020B0604020202020204" pitchFamily="34" charset="0"/>
              <a:cs typeface="Arial" panose="020B0604020202020204" pitchFamily="34" charset="0"/>
            </a:rPr>
            <a:t>Post/person will be subject to evaluation of Facebook </a:t>
          </a:r>
          <a:endParaRPr lang="en-NZ" sz="2400" kern="1200" dirty="0">
            <a:solidFill>
              <a:schemeClr val="tx1"/>
            </a:solidFill>
            <a:latin typeface="Arial" panose="020B0604020202020204" pitchFamily="34" charset="0"/>
            <a:cs typeface="Arial" panose="020B0604020202020204" pitchFamily="34" charset="0"/>
          </a:endParaRPr>
        </a:p>
      </dsp:txBody>
      <dsp:txXfrm>
        <a:off x="8734508" y="2127331"/>
        <a:ext cx="2552708"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607B06-045B-4E35-A0F3-F7E92F09E5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1581490-A838-457D-9306-CC7C3DCA04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02D490-444F-4C56-BD6D-95F4E0D49EFA}" type="datetimeFigureOut">
              <a:rPr lang="en-GB" smtClean="0"/>
              <a:t>14/11/2019</a:t>
            </a:fld>
            <a:endParaRPr lang="en-GB"/>
          </a:p>
        </p:txBody>
      </p:sp>
      <p:sp>
        <p:nvSpPr>
          <p:cNvPr id="4" name="Footer Placeholder 3">
            <a:extLst>
              <a:ext uri="{FF2B5EF4-FFF2-40B4-BE49-F238E27FC236}">
                <a16:creationId xmlns:a16="http://schemas.microsoft.com/office/drawing/2014/main" id="{A8D833DF-2AAD-4564-9C53-436BC1DD467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091041B-7415-47DC-971B-4C9AA7F5DE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43F098-D7F1-4785-8135-7CA4CC888767}" type="slidenum">
              <a:rPr lang="en-GB" smtClean="0"/>
              <a:t>‹#›</a:t>
            </a:fld>
            <a:endParaRPr lang="en-GB"/>
          </a:p>
        </p:txBody>
      </p:sp>
    </p:spTree>
    <p:extLst>
      <p:ext uri="{BB962C8B-B14F-4D97-AF65-F5344CB8AC3E}">
        <p14:creationId xmlns:p14="http://schemas.microsoft.com/office/powerpoint/2010/main" val="1154560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387701666"/>
      </p:ext>
    </p:extLst>
  </p:cSld>
  <p:clrMap bg1="lt1" tx1="dk1" bg2="lt2" tx2="dk2" accent1="accent1" accent2="accent2" accent3="accent3" accent4="accent4" accent5="accent5" accent6="accent6" hlink="hlink" folHlink="folHlink"/>
  <p:notesStyle>
    <a:lvl1pPr defTabSz="1219200" latinLnBrk="0">
      <a:defRPr sz="1600">
        <a:latin typeface="+mn-lt"/>
        <a:ea typeface="+mn-ea"/>
        <a:cs typeface="+mn-cs"/>
        <a:sym typeface="FreightSansLFPro Medium"/>
      </a:defRPr>
    </a:lvl1pPr>
    <a:lvl2pPr indent="228600" defTabSz="1219200" latinLnBrk="0">
      <a:defRPr sz="1600">
        <a:latin typeface="+mn-lt"/>
        <a:ea typeface="+mn-ea"/>
        <a:cs typeface="+mn-cs"/>
        <a:sym typeface="FreightSansLFPro Medium"/>
      </a:defRPr>
    </a:lvl2pPr>
    <a:lvl3pPr indent="457200" defTabSz="1219200" latinLnBrk="0">
      <a:defRPr sz="1600">
        <a:latin typeface="+mn-lt"/>
        <a:ea typeface="+mn-ea"/>
        <a:cs typeface="+mn-cs"/>
        <a:sym typeface="FreightSansLFPro Medium"/>
      </a:defRPr>
    </a:lvl3pPr>
    <a:lvl4pPr indent="685800" defTabSz="1219200" latinLnBrk="0">
      <a:defRPr sz="1600">
        <a:latin typeface="+mn-lt"/>
        <a:ea typeface="+mn-ea"/>
        <a:cs typeface="+mn-cs"/>
        <a:sym typeface="FreightSansLFPro Medium"/>
      </a:defRPr>
    </a:lvl4pPr>
    <a:lvl5pPr indent="914400" defTabSz="1219200" latinLnBrk="0">
      <a:defRPr sz="1600">
        <a:latin typeface="+mn-lt"/>
        <a:ea typeface="+mn-ea"/>
        <a:cs typeface="+mn-cs"/>
        <a:sym typeface="FreightSansLFPro Medium"/>
      </a:defRPr>
    </a:lvl5pPr>
    <a:lvl6pPr indent="1143000" defTabSz="1219200" latinLnBrk="0">
      <a:defRPr sz="1600">
        <a:latin typeface="+mn-lt"/>
        <a:ea typeface="+mn-ea"/>
        <a:cs typeface="+mn-cs"/>
        <a:sym typeface="FreightSansLFPro Medium"/>
      </a:defRPr>
    </a:lvl6pPr>
    <a:lvl7pPr indent="1371600" defTabSz="1219200" latinLnBrk="0">
      <a:defRPr sz="1600">
        <a:latin typeface="+mn-lt"/>
        <a:ea typeface="+mn-ea"/>
        <a:cs typeface="+mn-cs"/>
        <a:sym typeface="FreightSansLFPro Medium"/>
      </a:defRPr>
    </a:lvl7pPr>
    <a:lvl8pPr indent="1600200" defTabSz="1219200" latinLnBrk="0">
      <a:defRPr sz="1600">
        <a:latin typeface="+mn-lt"/>
        <a:ea typeface="+mn-ea"/>
        <a:cs typeface="+mn-cs"/>
        <a:sym typeface="FreightSansLFPro Medium"/>
      </a:defRPr>
    </a:lvl8pPr>
    <a:lvl9pPr indent="1828800" defTabSz="1219200" latinLnBrk="0">
      <a:defRPr sz="1600">
        <a:latin typeface="+mn-lt"/>
        <a:ea typeface="+mn-ea"/>
        <a:cs typeface="+mn-cs"/>
        <a:sym typeface="FreightSansLFPro Medium"/>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r>
              <a:rPr lang="en-GB" sz="1200" b="0" i="0" u="none" strike="noStrike" dirty="0">
                <a:effectLst/>
                <a:latin typeface="Arial" panose="020B0604020202020204" pitchFamily="34" charset="0"/>
                <a:ea typeface="+mn-ea"/>
                <a:cs typeface="Arial" panose="020B0604020202020204" pitchFamily="34" charset="0"/>
                <a:sym typeface="FreightSansLFPro"/>
              </a:rPr>
              <a:t>Welcome everyone and ask them to get settled in their seats</a:t>
            </a:r>
          </a:p>
          <a:p>
            <a:pPr marL="285750" lvl="0" indent="-285750">
              <a:buFont typeface="Arial" panose="020B0604020202020204" pitchFamily="34" charset="0"/>
              <a:buChar char="•"/>
            </a:pPr>
            <a:r>
              <a:rPr lang="en-GB" sz="1200" b="0" i="0" u="none" strike="noStrike" dirty="0">
                <a:effectLst/>
                <a:latin typeface="Arial" panose="020B0604020202020204" pitchFamily="34" charset="0"/>
                <a:ea typeface="+mn-ea"/>
                <a:cs typeface="Arial" panose="020B0604020202020204" pitchFamily="34" charset="0"/>
                <a:sym typeface="FreightSansLFPro"/>
              </a:rPr>
              <a:t>Once everyone is seated click to next slide</a:t>
            </a:r>
          </a:p>
          <a:p>
            <a:endParaRPr lang="en-GB" dirty="0"/>
          </a:p>
        </p:txBody>
      </p:sp>
    </p:spTree>
    <p:extLst>
      <p:ext uri="{BB962C8B-B14F-4D97-AF65-F5344CB8AC3E}">
        <p14:creationId xmlns:p14="http://schemas.microsoft.com/office/powerpoint/2010/main" val="1555209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So in summary - we must be aware of these things and how are beliefs are being shaped. </a:t>
            </a:r>
          </a:p>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It is normal and natural to exchange knowledge especially from the people that we choose to trust. </a:t>
            </a:r>
          </a:p>
          <a:p>
            <a:pPr marL="285750" indent="-285750">
              <a:buFont typeface="Arial" panose="020B0604020202020204" pitchFamily="34" charset="0"/>
              <a:buChar char="•"/>
            </a:pPr>
            <a:r>
              <a:rPr lang="en-US" sz="1200" b="0" dirty="0">
                <a:latin typeface="Arial" panose="020B0604020202020204" pitchFamily="34" charset="0"/>
                <a:cs typeface="Arial" panose="020B0604020202020204" pitchFamily="34" charset="0"/>
              </a:rPr>
              <a:t>As long as we are aware of our biases, it will </a:t>
            </a:r>
            <a:r>
              <a:rPr lang="en-US" sz="1200" b="0" dirty="0">
                <a:latin typeface="Arial" panose="020B0604020202020204" pitchFamily="34" charset="0"/>
                <a:ea typeface="FreightSansLFPro"/>
                <a:cs typeface="Arial" panose="020B0604020202020204" pitchFamily="34" charset="0"/>
                <a:sym typeface="FreightSansLFPro"/>
              </a:rPr>
              <a:t>help us inform our decisions better which is very important especially when interacting with content online because..</a:t>
            </a:r>
          </a:p>
          <a:p>
            <a:endParaRPr lang="en-GB" dirty="0"/>
          </a:p>
        </p:txBody>
      </p:sp>
    </p:spTree>
    <p:extLst>
      <p:ext uri="{BB962C8B-B14F-4D97-AF65-F5344CB8AC3E}">
        <p14:creationId xmlns:p14="http://schemas.microsoft.com/office/powerpoint/2010/main" val="506967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great thing about the internet is that you can get information about almost anything you can think of.</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But online</a:t>
            </a:r>
            <a:r>
              <a:rPr lang="en-US" sz="1200" b="1" dirty="0">
                <a:latin typeface="Arial" panose="020B0604020202020204" pitchFamily="34" charset="0"/>
                <a:ea typeface="FreightSansLFPro"/>
                <a:cs typeface="Arial" panose="020B0604020202020204" pitchFamily="34" charset="0"/>
                <a:sym typeface="FreightSansLFPro"/>
              </a:rPr>
              <a:t> you can connect with so many people in so many different ways</a:t>
            </a:r>
            <a:r>
              <a:rPr lang="en-US" sz="1200" dirty="0">
                <a:latin typeface="Arial" panose="020B0604020202020204" pitchFamily="34" charset="0"/>
                <a:cs typeface="Arial" panose="020B0604020202020204" pitchFamily="34" charset="0"/>
              </a:rPr>
              <a:t> – family on the other side of the country or the world, friends, students, work colleagues, people who share your interests.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hard thing about the internet is that there is so much information it’s sometimes difficult to work out what you can trust.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What is real?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What is reliable?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What is true?</a:t>
            </a:r>
          </a:p>
          <a:p>
            <a:r>
              <a:rPr lang="en-US" sz="1200" dirty="0">
                <a:latin typeface="Arial" panose="020B0604020202020204" pitchFamily="34" charset="0"/>
                <a:cs typeface="Arial" panose="020B0604020202020204" pitchFamily="34" charset="0"/>
              </a:rPr>
              <a:t> </a:t>
            </a: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7600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These are the different types of information: fact, opinion, and false information.</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Let’s discuss fact and opinion first!</a:t>
            </a:r>
          </a:p>
          <a:p>
            <a:endParaRPr lang="en-GB" dirty="0"/>
          </a:p>
        </p:txBody>
      </p:sp>
    </p:spTree>
    <p:extLst>
      <p:ext uri="{BB962C8B-B14F-4D97-AF65-F5344CB8AC3E}">
        <p14:creationId xmlns:p14="http://schemas.microsoft.com/office/powerpoint/2010/main" val="1175170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Can anyone tell me what a fact is?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 fact is </a:t>
            </a:r>
            <a:r>
              <a:rPr lang="en-US" sz="1200" i="1" dirty="0">
                <a:latin typeface="Arial" panose="020B0604020202020204" pitchFamily="34" charset="0"/>
                <a:cs typeface="Arial" panose="020B0604020202020204" pitchFamily="34" charset="0"/>
              </a:rPr>
              <a:t>something that is true</a:t>
            </a:r>
            <a:r>
              <a:rPr lang="en-US" sz="1200" dirty="0">
                <a:latin typeface="Arial" panose="020B0604020202020204" pitchFamily="34" charset="0"/>
                <a:cs typeface="Arial" panose="020B0604020202020204" pitchFamily="34" charset="0"/>
              </a:rPr>
              <a:t>.. meaning it can be proven.</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Can anyone give any more examples?</a:t>
            </a:r>
          </a:p>
          <a:p>
            <a:endParaRPr lang="en-GB" dirty="0"/>
          </a:p>
        </p:txBody>
      </p:sp>
    </p:spTree>
    <p:extLst>
      <p:ext uri="{BB962C8B-B14F-4D97-AF65-F5344CB8AC3E}">
        <p14:creationId xmlns:p14="http://schemas.microsoft.com/office/powerpoint/2010/main" val="2960014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i="1"/>
            </a:pPr>
            <a:r>
              <a:rPr lang="en-US" sz="1200" i="0" dirty="0">
                <a:latin typeface="Arial" panose="020B0604020202020204" pitchFamily="34" charset="0"/>
                <a:cs typeface="Arial" panose="020B0604020202020204" pitchFamily="34" charset="0"/>
              </a:rPr>
              <a:t>An opinion is someone’s interpretation of something. </a:t>
            </a:r>
          </a:p>
          <a:p>
            <a:pPr marL="285750" indent="-285750">
              <a:buFont typeface="Arial" panose="020B0604020202020204" pitchFamily="34" charset="0"/>
              <a:buChar char="•"/>
              <a:defRPr i="1"/>
            </a:pPr>
            <a:r>
              <a:rPr lang="en-US" sz="1200" i="0" dirty="0">
                <a:latin typeface="Arial" panose="020B0604020202020204" pitchFamily="34" charset="0"/>
                <a:cs typeface="Arial" panose="020B0604020202020204" pitchFamily="34" charset="0"/>
              </a:rPr>
              <a:t>Easy right?</a:t>
            </a:r>
          </a:p>
          <a:p>
            <a:endParaRPr lang="en-GB" dirty="0"/>
          </a:p>
        </p:txBody>
      </p:sp>
    </p:spTree>
    <p:extLst>
      <p:ext uri="{BB962C8B-B14F-4D97-AF65-F5344CB8AC3E}">
        <p14:creationId xmlns:p14="http://schemas.microsoft.com/office/powerpoint/2010/main" val="52303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Determining fact from opinion in that way.</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Seems easy enough but things get more complicated when we are talking about false information or fake news.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Not to worry though - understanding the different forms these take better informs us!</a:t>
            </a: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319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8942"/>
            <a:ext cx="5029200" cy="4114800"/>
          </a:xfrm>
        </p:spPr>
        <p:txBody>
          <a:bodyPr/>
          <a:lstStyle/>
          <a:p>
            <a:pPr marL="285750" indent="-285750">
              <a:buFont typeface="Arial" panose="020B0604020202020204" pitchFamily="34" charset="0"/>
              <a:buChar char="•"/>
            </a:pPr>
            <a:r>
              <a:rPr lang="en-US" sz="1200" dirty="0"/>
              <a:t>These are the different types of information: fact, opinion, and false information.</a:t>
            </a:r>
          </a:p>
          <a:p>
            <a:pPr marL="285750" indent="-285750">
              <a:buFont typeface="Arial" panose="020B0604020202020204" pitchFamily="34" charset="0"/>
              <a:buChar char="•"/>
            </a:pPr>
            <a:r>
              <a:rPr lang="en-US" sz="1200" dirty="0"/>
              <a:t>Let’s discuss fact and opinion first!</a:t>
            </a:r>
          </a:p>
          <a:p>
            <a:endParaRPr lang="en-GB" sz="1200" dirty="0"/>
          </a:p>
        </p:txBody>
      </p:sp>
    </p:spTree>
    <p:extLst>
      <p:ext uri="{BB962C8B-B14F-4D97-AF65-F5344CB8AC3E}">
        <p14:creationId xmlns:p14="http://schemas.microsoft.com/office/powerpoint/2010/main" val="112365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Online, there are lots of types of information. </a:t>
            </a:r>
          </a:p>
          <a:p>
            <a:pPr marL="285750" indent="-285750">
              <a:buFont typeface="Arial" panose="020B0604020202020204" pitchFamily="34" charset="0"/>
              <a:buChar char="•"/>
            </a:pPr>
            <a:r>
              <a:rPr lang="en-US" sz="1200" dirty="0"/>
              <a:t>For example, news produced by professional media organisations..</a:t>
            </a:r>
          </a:p>
          <a:p>
            <a:pPr marL="285750" indent="-285750">
              <a:buFont typeface="Arial" panose="020B0604020202020204" pitchFamily="34" charset="0"/>
              <a:buChar char="•"/>
            </a:pPr>
            <a:r>
              <a:rPr lang="en-US" sz="1200" dirty="0"/>
              <a:t>Can anyone tell me what other types of information you find online?</a:t>
            </a:r>
          </a:p>
          <a:p>
            <a:pPr marL="285750" indent="-285750">
              <a:buFont typeface="Arial" panose="020B0604020202020204" pitchFamily="34" charset="0"/>
              <a:buChar char="•"/>
            </a:pPr>
            <a:r>
              <a:rPr lang="en-US" sz="1200" dirty="0"/>
              <a:t>Does anyone have any recent local examples they can think of?</a:t>
            </a:r>
          </a:p>
          <a:p>
            <a:pPr marL="285750" indent="-285750">
              <a:buFont typeface="Arial" panose="020B0604020202020204" pitchFamily="34" charset="0"/>
              <a:buChar char="•"/>
            </a:pPr>
            <a:endParaRPr lang="en-US" sz="1200" dirty="0"/>
          </a:p>
          <a:p>
            <a:r>
              <a:rPr lang="en-US" sz="1200" dirty="0"/>
              <a:t> </a:t>
            </a:r>
          </a:p>
          <a:p>
            <a:pPr>
              <a:defRPr i="1"/>
            </a:pPr>
            <a:r>
              <a:rPr lang="en-US" sz="1200" dirty="0"/>
              <a:t>Instruction note- Allow time for them to think and suggest answers. Select 3 to 4 people to suggest examples if needed.</a:t>
            </a:r>
          </a:p>
          <a:p>
            <a:pPr marL="285750" indent="-285750">
              <a:buSzPct val="100000"/>
              <a:buChar char="-"/>
            </a:pPr>
            <a:r>
              <a:rPr lang="en-US" sz="1200" i="1" dirty="0"/>
              <a:t>After people have been given an opportunity to make suggestions, click to next slide.</a:t>
            </a:r>
          </a:p>
          <a:p>
            <a:pPr marL="285750" indent="-285750">
              <a:buSzPct val="100000"/>
              <a:buChar char="-"/>
            </a:pPr>
            <a:endParaRPr lang="en-US" sz="1200" dirty="0"/>
          </a:p>
          <a:p>
            <a:endParaRPr lang="en-GB" sz="1200" dirty="0"/>
          </a:p>
        </p:txBody>
      </p:sp>
    </p:spTree>
    <p:extLst>
      <p:ext uri="{BB962C8B-B14F-4D97-AF65-F5344CB8AC3E}">
        <p14:creationId xmlns:p14="http://schemas.microsoft.com/office/powerpoint/2010/main" val="3832050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t>There are also company websites and ads encouraging you to buy a particular product or service. </a:t>
            </a:r>
          </a:p>
          <a:p>
            <a:pPr marL="285750" indent="-285750">
              <a:buFont typeface="Arial" panose="020B0604020202020204" pitchFamily="34" charset="0"/>
              <a:buChar char="•"/>
            </a:pPr>
            <a:r>
              <a:rPr lang="en-US" sz="1200" dirty="0"/>
              <a:t>There might be a whole website for one company that sells one thing or many things. </a:t>
            </a:r>
          </a:p>
          <a:p>
            <a:pPr marL="285750" indent="-285750">
              <a:buFont typeface="Arial" panose="020B0604020202020204" pitchFamily="34" charset="0"/>
              <a:buChar char="•"/>
            </a:pPr>
            <a:r>
              <a:rPr lang="en-US" sz="1200" dirty="0"/>
              <a:t>You might see ads alongside other information on your social media accounts.</a:t>
            </a:r>
          </a:p>
          <a:p>
            <a:pPr marL="285750" indent="-285750">
              <a:buFont typeface="Arial" panose="020B0604020202020204" pitchFamily="34" charset="0"/>
              <a:buChar char="•"/>
            </a:pPr>
            <a:r>
              <a:rPr lang="en-US" sz="1200" dirty="0"/>
              <a:t>In pop-ups on a news website, in the middle of an article or video you are watching, or sometimes a whole piece of text may be an advertisement.</a:t>
            </a:r>
          </a:p>
          <a:p>
            <a:r>
              <a:rPr lang="en-US" sz="1200" dirty="0"/>
              <a:t> </a:t>
            </a:r>
          </a:p>
          <a:p>
            <a:pPr>
              <a:defRPr i="1"/>
            </a:pPr>
            <a:endParaRPr lang="en-US" sz="1200" dirty="0"/>
          </a:p>
          <a:p>
            <a:endParaRPr lang="en-GB" sz="1200" dirty="0"/>
          </a:p>
        </p:txBody>
      </p:sp>
    </p:spTree>
    <p:extLst>
      <p:ext uri="{BB962C8B-B14F-4D97-AF65-F5344CB8AC3E}">
        <p14:creationId xmlns:p14="http://schemas.microsoft.com/office/powerpoint/2010/main" val="1027882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latin typeface="Arial" panose="020B0604020202020204" pitchFamily="34" charset="0"/>
                <a:cs typeface="Arial" panose="020B0604020202020204" pitchFamily="34" charset="0"/>
                <a:sym typeface="Helvetica"/>
              </a:rPr>
              <a:t>To help us in our journey is Rahul.</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latin typeface="Arial" panose="020B0604020202020204" pitchFamily="34" charset="0"/>
                <a:cs typeface="Arial" panose="020B0604020202020204" pitchFamily="34" charset="0"/>
                <a:sym typeface="Helvetica"/>
              </a:rPr>
              <a:t>So who is Rahul?</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cs typeface="Arial" panose="020B0604020202020204" pitchFamily="34" charset="0"/>
                <a:sym typeface="Helvetica"/>
              </a:rPr>
              <a:t>Rahul has just recently joined Facebook and today, we will be helping him out.</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cs typeface="Arial" panose="020B0604020202020204" pitchFamily="34" charset="0"/>
                <a:sym typeface="Helvetica"/>
              </a:rPr>
              <a:t>Now what are we helping him out with..</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cs typeface="Arial" panose="020B0604020202020204" pitchFamily="34" charset="0"/>
                <a:sym typeface="Helvetica"/>
              </a:rPr>
              <a:t>Rahul has been having a hard time distinguishing between different kinds of information he sees finding out which of it he can trust.</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cs typeface="Arial" panose="020B0604020202020204" pitchFamily="34" charset="0"/>
                <a:sym typeface="Helvetica"/>
              </a:rPr>
              <a:t>Who has similar experiences with Rahul?</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cs typeface="Arial" panose="020B0604020202020204" pitchFamily="34" charset="0"/>
                <a:sym typeface="Helvetica"/>
              </a:rPr>
              <a:t>Alright - so today will be very exciting and fruitful because we will be learning together .  </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cs typeface="Arial" panose="020B0604020202020204" pitchFamily="34" charset="0"/>
                <a:sym typeface="Helvetica"/>
              </a:rPr>
              <a:t>Are you ready to begin?  </a:t>
            </a:r>
          </a:p>
          <a:p>
            <a:pPr marL="171450" indent="-171450" defTabSz="456696">
              <a:buFont typeface="Arial" panose="020B0604020202020204" pitchFamily="34" charset="0"/>
              <a:buChar char="•"/>
              <a:defRPr sz="1200">
                <a:latin typeface="+mj-lt"/>
                <a:ea typeface="+mj-ea"/>
                <a:cs typeface="+mj-cs"/>
                <a:sym typeface="Helvetica"/>
              </a:defRPr>
            </a:pPr>
            <a:endParaRPr lang="en-US" sz="1200" dirty="0">
              <a:latin typeface="Arial" panose="020B0604020202020204" pitchFamily="34" charset="0"/>
              <a:cs typeface="Arial" panose="020B0604020202020204" pitchFamily="34" charset="0"/>
              <a:sym typeface="Helvetica"/>
            </a:endParaRP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9259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sz="1200" b="0" dirty="0">
                <a:latin typeface="Arial" panose="020B0604020202020204" pitchFamily="34" charset="0"/>
                <a:ea typeface="Helvetica" charset="0"/>
                <a:cs typeface="Arial" panose="020B0604020202020204" pitchFamily="34" charset="0"/>
                <a:sym typeface="FreightSansLFPro Medium"/>
              </a:rPr>
              <a:t>Let’s look at this session agenda.</a:t>
            </a:r>
          </a:p>
          <a:p>
            <a:pPr marL="171450" indent="-171450">
              <a:buFont typeface="Arial" panose="020B0604020202020204" pitchFamily="34" charset="0"/>
              <a:buChar char="•"/>
            </a:pPr>
            <a:r>
              <a:rPr lang="en-PH" sz="1200" dirty="0">
                <a:latin typeface="Arial" panose="020B0604020202020204" pitchFamily="34" charset="0"/>
                <a:cs typeface="Arial" panose="020B0604020202020204" pitchFamily="34" charset="0"/>
              </a:rPr>
              <a:t>What makes it difficult to determine truth in online content?</a:t>
            </a:r>
          </a:p>
          <a:p>
            <a:pPr marL="171450" indent="-171450">
              <a:buFont typeface="Arial" panose="020B0604020202020204" pitchFamily="34" charset="0"/>
              <a:buChar char="•"/>
            </a:pPr>
            <a:r>
              <a:rPr lang="en-PH" sz="1200" dirty="0">
                <a:latin typeface="Arial" panose="020B0604020202020204" pitchFamily="34" charset="0"/>
                <a:cs typeface="Arial" panose="020B0604020202020204" pitchFamily="34" charset="0"/>
              </a:rPr>
              <a:t>What are things I can look out for to determine truth of content online?</a:t>
            </a:r>
          </a:p>
          <a:p>
            <a:pPr marL="171450" indent="-171450">
              <a:buFont typeface="Arial" panose="020B0604020202020204" pitchFamily="34" charset="0"/>
              <a:buChar char="•"/>
            </a:pPr>
            <a:r>
              <a:rPr lang="en-PH" sz="1200" dirty="0">
                <a:latin typeface="Arial" panose="020B0604020202020204" pitchFamily="34" charset="0"/>
                <a:cs typeface="Arial" panose="020B0604020202020204" pitchFamily="34" charset="0"/>
              </a:rPr>
              <a:t>What can I do to help my community so that we ensure that relevant information is shared and false content is minimized? </a:t>
            </a:r>
          </a:p>
          <a:p>
            <a:pPr marL="171450" indent="-171450">
              <a:buFont typeface="Arial" panose="020B0604020202020204" pitchFamily="34" charset="0"/>
              <a:buChar char="•"/>
            </a:pPr>
            <a:r>
              <a:rPr lang="en-NZ" sz="1200" b="0" dirty="0">
                <a:solidFill>
                  <a:schemeClr val="tx1"/>
                </a:solidFill>
              </a:rPr>
              <a:t>Before getting started can we agree on the following?</a:t>
            </a:r>
          </a:p>
          <a:p>
            <a:pPr marL="171450" indent="-171450" defTabSz="456696" latinLnBrk="0">
              <a:buSzPct val="145000"/>
              <a:buFont typeface="Arial" panose="020B0604020202020204" pitchFamily="34" charset="0"/>
              <a:buChar char="•"/>
              <a:defRPr sz="3400" b="1">
                <a:solidFill>
                  <a:srgbClr val="004D80"/>
                </a:solidFill>
                <a:latin typeface="Avenir Next Condensed"/>
                <a:ea typeface="Avenir Next Condensed"/>
                <a:cs typeface="Avenir Next Condensed"/>
                <a:sym typeface="Avenir Next Condensed"/>
              </a:defRPr>
            </a:pPr>
            <a:r>
              <a:rPr lang="en-US" sz="1200" b="0" dirty="0">
                <a:solidFill>
                  <a:schemeClr val="tx1"/>
                </a:solidFill>
                <a:latin typeface="+mn-lt"/>
                <a:ea typeface="+mn-ea"/>
                <a:cs typeface="+mn-cs"/>
                <a:sym typeface="Helvetica"/>
              </a:rPr>
              <a:t>Phones on silent mode.</a:t>
            </a:r>
          </a:p>
          <a:p>
            <a:pPr marL="171450" indent="-171450" defTabSz="456696" latinLnBrk="0">
              <a:buSzPct val="145000"/>
              <a:buFont typeface="Arial" panose="020B0604020202020204" pitchFamily="34" charset="0"/>
              <a:buChar char="•"/>
              <a:defRPr sz="3400" b="1">
                <a:solidFill>
                  <a:srgbClr val="004D80"/>
                </a:solidFill>
                <a:latin typeface="Avenir Next Condensed"/>
                <a:ea typeface="Avenir Next Condensed"/>
                <a:cs typeface="Avenir Next Condensed"/>
                <a:sym typeface="Avenir Next Condensed"/>
              </a:defRPr>
            </a:pPr>
            <a:r>
              <a:rPr lang="en-US" sz="1200" b="0" dirty="0">
                <a:solidFill>
                  <a:schemeClr val="tx1"/>
                </a:solidFill>
                <a:latin typeface="+mn-lt"/>
                <a:ea typeface="+mn-ea"/>
                <a:cs typeface="+mn-cs"/>
                <a:sym typeface="Helvetica"/>
              </a:rPr>
              <a:t>We may all come from different contexts but, let’s do our best to respect and listen to each other!</a:t>
            </a:r>
          </a:p>
          <a:p>
            <a:pPr marL="171450" indent="-171450" defTabSz="456696" latinLnBrk="0">
              <a:buSzPct val="145000"/>
              <a:buFont typeface="Arial" panose="020B0604020202020204" pitchFamily="34" charset="0"/>
              <a:buChar char="•"/>
              <a:defRPr sz="3400" b="1">
                <a:solidFill>
                  <a:srgbClr val="004D80"/>
                </a:solidFill>
                <a:latin typeface="Avenir Next Condensed"/>
                <a:ea typeface="Avenir Next Condensed"/>
                <a:cs typeface="Avenir Next Condensed"/>
                <a:sym typeface="Avenir Next Condensed"/>
              </a:defRPr>
            </a:pPr>
            <a:r>
              <a:rPr lang="en-US" sz="1200" b="0" dirty="0">
                <a:solidFill>
                  <a:schemeClr val="tx1"/>
                </a:solidFill>
                <a:latin typeface="+mn-lt"/>
                <a:ea typeface="+mn-ea"/>
                <a:cs typeface="+mn-cs"/>
                <a:sym typeface="Helvetica"/>
              </a:rPr>
              <a:t>Participate and have fun during the session!</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b="0" dirty="0">
                <a:latin typeface="Arial" panose="020B0604020202020204" pitchFamily="34" charset="0"/>
                <a:ea typeface="+mn-ea"/>
                <a:cs typeface="Arial" panose="020B0604020202020204" pitchFamily="34" charset="0"/>
                <a:sym typeface="Helvetica"/>
              </a:rPr>
              <a:t>Let’s get started.</a:t>
            </a:r>
          </a:p>
          <a:p>
            <a:pPr marL="0" marR="0" lvl="0" indent="0" algn="l" defTabSz="456696" eaLnBrk="1" fontAlgn="auto" latinLnBrk="0" hangingPunct="1">
              <a:lnSpc>
                <a:spcPct val="100000"/>
              </a:lnSpc>
              <a:spcBef>
                <a:spcPts val="0"/>
              </a:spcBef>
              <a:spcAft>
                <a:spcPts val="0"/>
              </a:spcAft>
              <a:buClrTx/>
              <a:buSzTx/>
              <a:buFontTx/>
              <a:buNone/>
              <a:tabLst/>
              <a:defRPr/>
            </a:pPr>
            <a:endParaRPr lang="en-PH" sz="1200" b="1"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454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So let’s get started with some other questions .</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What type of information would someone post to share their personal experience or opinion?</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FreightSansLFPro Medium" panose="02000506030000020004" pitchFamily="2" charset="77"/>
            </a:endParaRPr>
          </a:p>
          <a:p>
            <a:pPr marL="0" marR="0" lvl="0" indent="0" algn="l" defTabSz="456696"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dirty="0">
                <a:latin typeface="FreightSansLFPro Medium" panose="02000506030000020004" pitchFamily="2" charset="77"/>
              </a:rPr>
              <a:t>Let room respond with their answers</a:t>
            </a:r>
          </a:p>
          <a:p>
            <a:pPr marL="0" marR="0" lvl="0" indent="0" algn="l" defTabSz="456696"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dirty="0">
              <a:latin typeface="FreightSansLFPro Medium" panose="02000506030000020004" pitchFamily="2" charset="77"/>
            </a:endParaRP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ea typeface="+mn-ea"/>
                <a:cs typeface="Arial" panose="020B0604020202020204" pitchFamily="34" charset="0"/>
                <a:sym typeface="Helvetica"/>
              </a:rPr>
              <a:t>Answer -  Personal Post</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ea typeface="+mn-ea"/>
                <a:cs typeface="Arial" panose="020B0604020202020204" pitchFamily="34" charset="0"/>
                <a:sym typeface="Helvetica"/>
              </a:rPr>
              <a:t>Why should we not take it literally? </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ea typeface="+mn-ea"/>
                <a:cs typeface="Arial" panose="020B0604020202020204" pitchFamily="34" charset="0"/>
                <a:sym typeface="Helvetica"/>
              </a:rPr>
              <a:t>What are the repercussions?</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ea typeface="+mn-ea"/>
                <a:cs typeface="Arial" panose="020B0604020202020204" pitchFamily="34" charset="0"/>
                <a:sym typeface="Helvetica"/>
              </a:rPr>
              <a:t>If the agenda is to share - we should remember that sometimes there are posts that can already be inappropriate or disrespectful.</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ea typeface="+mn-ea"/>
                <a:cs typeface="Arial" panose="020B0604020202020204" pitchFamily="34" charset="0"/>
                <a:sym typeface="Helvetica"/>
              </a:rPr>
              <a:t>What is an </a:t>
            </a:r>
            <a:r>
              <a:rPr lang="en-US" sz="1200" b="1" dirty="0">
                <a:latin typeface="Arial" panose="020B0604020202020204" pitchFamily="34" charset="0"/>
                <a:ea typeface="+mn-ea"/>
                <a:cs typeface="Arial" panose="020B0604020202020204" pitchFamily="34" charset="0"/>
                <a:sym typeface="Helvetica"/>
              </a:rPr>
              <a:t>example</a:t>
            </a:r>
            <a:r>
              <a:rPr lang="en-US" sz="1200" dirty="0">
                <a:latin typeface="Arial" panose="020B0604020202020204" pitchFamily="34" charset="0"/>
                <a:ea typeface="+mn-ea"/>
                <a:cs typeface="Arial" panose="020B0604020202020204" pitchFamily="34" charset="0"/>
                <a:sym typeface="Helvetica"/>
              </a:rPr>
              <a:t> of a post that can be inappropriate even if the intention is to share?</a:t>
            </a:r>
          </a:p>
          <a:p>
            <a:pPr marL="0" marR="0" lvl="0" indent="0" algn="l" defTabSz="456696"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dirty="0">
              <a:latin typeface="FreightSansLFPro Medium" panose="02000506030000020004" pitchFamily="2" charset="77"/>
            </a:endParaRPr>
          </a:p>
          <a:p>
            <a:endParaRPr lang="en-US" sz="1200" dirty="0"/>
          </a:p>
          <a:p>
            <a:endParaRPr lang="en-GB" sz="1200" dirty="0"/>
          </a:p>
        </p:txBody>
      </p:sp>
    </p:spTree>
    <p:extLst>
      <p:ext uri="{BB962C8B-B14F-4D97-AF65-F5344CB8AC3E}">
        <p14:creationId xmlns:p14="http://schemas.microsoft.com/office/powerpoint/2010/main" val="3221676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dirty="0">
                <a:latin typeface="Arial" panose="020B0604020202020204" pitchFamily="34" charset="0"/>
                <a:cs typeface="Arial" panose="020B0604020202020204" pitchFamily="34" charset="0"/>
              </a:rPr>
              <a:t>What type of information would someone post if the intention is to make people laugh? </a:t>
            </a:r>
          </a:p>
          <a:p>
            <a:pPr marL="171450" indent="-171450" algn="l">
              <a:buFont typeface="Arial" panose="020B0604020202020204" pitchFamily="34" charset="0"/>
              <a:buChar char="•"/>
            </a:pPr>
            <a:endParaRPr lang="en-US" sz="1200" b="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endParaRPr lang="en-US" sz="1200" b="0" dirty="0">
              <a:latin typeface="Arial" panose="020B0604020202020204" pitchFamily="34" charset="0"/>
              <a:cs typeface="Arial" panose="020B0604020202020204" pitchFamily="34" charset="0"/>
            </a:endParaRPr>
          </a:p>
          <a:p>
            <a:pPr marL="0" marR="0" lvl="0" indent="0" algn="l" defTabSz="456696"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dirty="0">
                <a:latin typeface="Arial" panose="020B0604020202020204" pitchFamily="34" charset="0"/>
                <a:cs typeface="Arial" panose="020B0604020202020204" pitchFamily="34" charset="0"/>
              </a:rPr>
              <a:t>Let room respond with their answers</a:t>
            </a:r>
          </a:p>
          <a:p>
            <a:endParaRPr lang="en-GB" sz="1200" dirty="0"/>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mn-lt"/>
                <a:ea typeface="+mn-ea"/>
                <a:cs typeface="+mn-cs"/>
                <a:sym typeface="Helvetica"/>
              </a:rPr>
              <a:t>Answer -  MEME GIF</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mn-lt"/>
                <a:ea typeface="+mn-ea"/>
                <a:cs typeface="+mn-cs"/>
                <a:sym typeface="Helvetica"/>
              </a:rPr>
              <a:t>If the agenda is to make people laugh - we should remember and align our decisions with that purpose and that means not taking it literally or so seriously . </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mn-lt"/>
                <a:ea typeface="+mn-ea"/>
                <a:cs typeface="+mn-cs"/>
                <a:sym typeface="Helvetica"/>
              </a:rPr>
              <a:t>Some people can also cross the line with what is funny vs. What is disrespectful </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mn-lt"/>
                <a:ea typeface="+mn-ea"/>
                <a:cs typeface="+mn-cs"/>
                <a:sym typeface="Helvetica"/>
              </a:rPr>
              <a:t>What is an </a:t>
            </a:r>
            <a:r>
              <a:rPr lang="en-US" sz="1200" b="1" dirty="0">
                <a:latin typeface="+mn-lt"/>
                <a:ea typeface="+mn-ea"/>
                <a:cs typeface="+mn-cs"/>
                <a:sym typeface="Helvetica"/>
              </a:rPr>
              <a:t>example</a:t>
            </a:r>
            <a:r>
              <a:rPr lang="en-US" sz="1200" dirty="0">
                <a:latin typeface="+mn-lt"/>
                <a:ea typeface="+mn-ea"/>
                <a:cs typeface="+mn-cs"/>
                <a:sym typeface="Helvetica"/>
              </a:rPr>
              <a:t> of a post that can be inappropriate even if the intention is to entertain?</a:t>
            </a:r>
          </a:p>
          <a:p>
            <a:endParaRPr lang="en-GB" sz="1200" dirty="0"/>
          </a:p>
        </p:txBody>
      </p:sp>
    </p:spTree>
    <p:extLst>
      <p:ext uri="{BB962C8B-B14F-4D97-AF65-F5344CB8AC3E}">
        <p14:creationId xmlns:p14="http://schemas.microsoft.com/office/powerpoint/2010/main" val="1352723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lgn="l" defTabSz="228600">
              <a:buFont typeface="Arial" panose="020B0604020202020204" pitchFamily="34" charset="0"/>
              <a:buChar char="•"/>
              <a:tabLst>
                <a:tab pos="457200" algn="l"/>
                <a:tab pos="914400" algn="l"/>
                <a:tab pos="1371600" algn="l"/>
              </a:tabLst>
              <a:defRPr sz="5800" b="1">
                <a:solidFill>
                  <a:srgbClr val="FFFFFF"/>
                </a:solidFill>
                <a:uFill>
                  <a:solidFill>
                    <a:srgbClr val="000000"/>
                  </a:solidFill>
                </a:uFill>
                <a:latin typeface="FreightSansLFPro"/>
                <a:ea typeface="FreightSansLFPro"/>
                <a:cs typeface="FreightSansLFPro"/>
                <a:sym typeface="FreightSansLFPro"/>
              </a:defRPr>
            </a:pPr>
            <a:r>
              <a:rPr lang="en-US" sz="1200" b="0" dirty="0">
                <a:solidFill>
                  <a:schemeClr val="tx1"/>
                </a:solidFill>
                <a:latin typeface="Arial" panose="020B0604020202020204" pitchFamily="34" charset="0"/>
                <a:cs typeface="Arial" panose="020B0604020202020204" pitchFamily="34" charset="0"/>
              </a:rPr>
              <a:t>What would someone post to sell their products?</a:t>
            </a:r>
          </a:p>
          <a:p>
            <a:pPr marL="171450" indent="-171450" algn="l" defTabSz="228600">
              <a:buFont typeface="Arial" panose="020B0604020202020204" pitchFamily="34" charset="0"/>
              <a:buChar char="•"/>
              <a:tabLst>
                <a:tab pos="457200" algn="l"/>
                <a:tab pos="914400" algn="l"/>
                <a:tab pos="1371600" algn="l"/>
              </a:tabLst>
              <a:defRPr sz="5800" b="1">
                <a:solidFill>
                  <a:srgbClr val="FFFFFF"/>
                </a:solidFill>
                <a:uFill>
                  <a:solidFill>
                    <a:srgbClr val="000000"/>
                  </a:solidFill>
                </a:uFill>
                <a:latin typeface="FreightSansLFPro"/>
                <a:ea typeface="FreightSansLFPro"/>
                <a:cs typeface="FreightSansLFPro"/>
                <a:sym typeface="FreightSansLFPro"/>
              </a:defRPr>
            </a:pPr>
            <a:endParaRPr lang="en-US" sz="1200" b="0" dirty="0">
              <a:solidFill>
                <a:schemeClr val="tx1"/>
              </a:solidFill>
              <a:latin typeface="Arial" panose="020B0604020202020204" pitchFamily="34" charset="0"/>
              <a:cs typeface="Arial" panose="020B0604020202020204" pitchFamily="34" charset="0"/>
            </a:endParaRPr>
          </a:p>
          <a:p>
            <a:pPr marL="0" marR="0" lvl="0" indent="0" algn="l" defTabSz="228600" eaLnBrk="1" fontAlgn="auto" latinLnBrk="0" hangingPunct="1">
              <a:lnSpc>
                <a:spcPct val="100000"/>
              </a:lnSpc>
              <a:spcBef>
                <a:spcPts val="0"/>
              </a:spcBef>
              <a:spcAft>
                <a:spcPts val="0"/>
              </a:spcAft>
              <a:buClrTx/>
              <a:buSzTx/>
              <a:buFont typeface="Arial" panose="020B0604020202020204" pitchFamily="34" charset="0"/>
              <a:buNone/>
              <a:tabLst>
                <a:tab pos="457200" algn="l"/>
                <a:tab pos="914400" algn="l"/>
                <a:tab pos="1371600" algn="l"/>
              </a:tabLst>
              <a:defRPr sz="5800" b="1">
                <a:solidFill>
                  <a:srgbClr val="FFFFFF"/>
                </a:solidFill>
                <a:uFill>
                  <a:solidFill>
                    <a:srgbClr val="000000"/>
                  </a:solidFill>
                </a:uFill>
                <a:latin typeface="FreightSansLFPro"/>
                <a:ea typeface="FreightSansLFPro"/>
                <a:cs typeface="FreightSansLFPro"/>
                <a:sym typeface="FreightSansLFPro"/>
              </a:defRPr>
            </a:pPr>
            <a:r>
              <a:rPr lang="en-US" sz="1200" b="0" i="1" dirty="0">
                <a:solidFill>
                  <a:schemeClr val="tx1"/>
                </a:solidFill>
                <a:latin typeface="FreightSansLFPro Medium" panose="02000506030000020004" pitchFamily="2" charset="77"/>
              </a:rPr>
              <a:t>Let room respond with their answers</a:t>
            </a:r>
          </a:p>
          <a:p>
            <a:endParaRPr lang="en-GB" sz="1200" dirty="0">
              <a:solidFill>
                <a:schemeClr val="tx1"/>
              </a:solidFill>
            </a:endParaRPr>
          </a:p>
          <a:p>
            <a:pPr marL="171450" indent="-171450" defTabSz="457200">
              <a:lnSpc>
                <a:spcPct val="117999"/>
              </a:lnSpc>
              <a:buFont typeface="Arial" panose="020B0604020202020204" pitchFamily="34" charset="0"/>
              <a:buChar char="•"/>
              <a:defRPr sz="2200">
                <a:latin typeface="Helvetica Neue"/>
                <a:ea typeface="Helvetica Neue"/>
                <a:cs typeface="Helvetica Neue"/>
                <a:sym typeface="Helvetica Neue"/>
              </a:defRPr>
            </a:pPr>
            <a:r>
              <a:rPr lang="en-GB" sz="1200" dirty="0">
                <a:solidFill>
                  <a:schemeClr val="tx1"/>
                </a:solidFill>
              </a:rPr>
              <a:t>Answer -  </a:t>
            </a:r>
            <a:r>
              <a:rPr lang="en-US" sz="1200" dirty="0">
                <a:solidFill>
                  <a:schemeClr val="tx1"/>
                </a:solidFill>
              </a:rPr>
              <a:t>Yes Ad! The simple </a:t>
            </a:r>
            <a:r>
              <a:rPr lang="en-US" sz="1200" dirty="0"/>
              <a:t>answer is to really sell their products and because this is true..</a:t>
            </a:r>
          </a:p>
          <a:p>
            <a:pPr marL="171450" indent="-171450" defTabSz="457200">
              <a:lnSpc>
                <a:spcPct val="117999"/>
              </a:lnSpc>
              <a:buFont typeface="Arial" panose="020B0604020202020204" pitchFamily="34" charset="0"/>
              <a:buChar char="•"/>
              <a:defRPr sz="2200">
                <a:latin typeface="Helvetica Neue"/>
                <a:ea typeface="Helvetica Neue"/>
                <a:cs typeface="Helvetica Neue"/>
                <a:sym typeface="Helvetica Neue"/>
              </a:defRPr>
            </a:pPr>
            <a:r>
              <a:rPr lang="en-US" sz="1200" dirty="0">
                <a:latin typeface="+mn-lt"/>
                <a:ea typeface="+mn-ea"/>
                <a:cs typeface="+mn-cs"/>
                <a:sym typeface="Helvetica"/>
              </a:rPr>
              <a:t>And something to keep in mind is to BE CAREFUL because of this very reason</a:t>
            </a:r>
          </a:p>
          <a:p>
            <a:pPr marL="171450" indent="-171450" defTabSz="457200">
              <a:lnSpc>
                <a:spcPct val="117999"/>
              </a:lnSpc>
              <a:buFont typeface="Arial" panose="020B0604020202020204" pitchFamily="34" charset="0"/>
              <a:buChar char="•"/>
              <a:defRPr sz="2200">
                <a:latin typeface="Helvetica Neue"/>
                <a:ea typeface="Helvetica Neue"/>
                <a:cs typeface="Helvetica Neue"/>
                <a:sym typeface="Helvetica Neue"/>
              </a:defRPr>
            </a:pPr>
            <a:r>
              <a:rPr lang="en-US" sz="1200" dirty="0">
                <a:latin typeface="+mn-lt"/>
                <a:ea typeface="+mn-ea"/>
                <a:cs typeface="+mn-cs"/>
                <a:sym typeface="Helvetica"/>
              </a:rPr>
              <a:t>Why should we be careful?</a:t>
            </a:r>
          </a:p>
          <a:p>
            <a:pPr marL="171450" indent="-171450" defTabSz="457200">
              <a:lnSpc>
                <a:spcPct val="117999"/>
              </a:lnSpc>
              <a:buFont typeface="Arial" panose="020B0604020202020204" pitchFamily="34" charset="0"/>
              <a:buChar char="•"/>
              <a:defRPr sz="2200">
                <a:latin typeface="Helvetica Neue"/>
                <a:ea typeface="Helvetica Neue"/>
                <a:cs typeface="Helvetica Neue"/>
                <a:sym typeface="Helvetica Neue"/>
              </a:defRPr>
            </a:pPr>
            <a:r>
              <a:rPr lang="en-US" sz="1200" dirty="0">
                <a:latin typeface="+mn-lt"/>
                <a:ea typeface="+mn-ea"/>
                <a:cs typeface="+mn-cs"/>
                <a:sym typeface="Helvetica"/>
              </a:rPr>
              <a:t>What is an </a:t>
            </a:r>
            <a:r>
              <a:rPr lang="en-US" sz="1200" b="1" dirty="0">
                <a:latin typeface="+mn-lt"/>
                <a:ea typeface="+mn-ea"/>
                <a:cs typeface="+mn-cs"/>
                <a:sym typeface="Helvetica"/>
              </a:rPr>
              <a:t>example</a:t>
            </a:r>
            <a:r>
              <a:rPr lang="en-US" sz="1200" dirty="0">
                <a:latin typeface="+mn-lt"/>
                <a:ea typeface="+mn-ea"/>
                <a:cs typeface="+mn-cs"/>
                <a:sym typeface="Helvetica"/>
              </a:rPr>
              <a:t> of this? Have you experienced it?</a:t>
            </a:r>
          </a:p>
          <a:p>
            <a:pPr marL="171450" indent="-171450" defTabSz="457200">
              <a:lnSpc>
                <a:spcPct val="117999"/>
              </a:lnSpc>
              <a:buFont typeface="Arial" panose="020B0604020202020204" pitchFamily="34" charset="0"/>
              <a:buChar char="•"/>
              <a:defRPr sz="2200">
                <a:latin typeface="Helvetica Neue"/>
                <a:ea typeface="Helvetica Neue"/>
                <a:cs typeface="Helvetica Neue"/>
                <a:sym typeface="Helvetica Neue"/>
              </a:defRPr>
            </a:pPr>
            <a:r>
              <a:rPr lang="en-US" sz="1200" dirty="0">
                <a:latin typeface="+mn-lt"/>
                <a:ea typeface="+mn-ea"/>
                <a:cs typeface="+mn-cs"/>
                <a:sym typeface="Helvetica"/>
              </a:rPr>
              <a:t>Yes, because some information is either exaggerated or minimized because the main intention is to sell their products.</a:t>
            </a:r>
          </a:p>
          <a:p>
            <a:endParaRPr lang="en-GB" sz="1200" dirty="0"/>
          </a:p>
        </p:txBody>
      </p:sp>
    </p:spTree>
    <p:extLst>
      <p:ext uri="{BB962C8B-B14F-4D97-AF65-F5344CB8AC3E}">
        <p14:creationId xmlns:p14="http://schemas.microsoft.com/office/powerpoint/2010/main" val="3074484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15834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1219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What would someone post if they want to harm or trick people</a:t>
            </a:r>
            <a:r>
              <a:rPr lang="en-US" sz="1200" b="0" dirty="0">
                <a:latin typeface="FreightSansLFPro Medium" panose="02000506030000020004" pitchFamily="2" charset="77"/>
              </a:rPr>
              <a:t>?</a:t>
            </a:r>
          </a:p>
          <a:p>
            <a:endParaRPr lang="en-GB" sz="1200" dirty="0"/>
          </a:p>
          <a:p>
            <a:pPr marL="0" marR="0" lvl="0" indent="0" algn="l" defTabSz="1219200" eaLnBrk="1" fontAlgn="auto" latinLnBrk="0" hangingPunct="1">
              <a:lnSpc>
                <a:spcPct val="100000"/>
              </a:lnSpc>
              <a:spcBef>
                <a:spcPts val="0"/>
              </a:spcBef>
              <a:spcAft>
                <a:spcPts val="0"/>
              </a:spcAft>
              <a:buClrTx/>
              <a:buSzTx/>
              <a:buFontTx/>
              <a:buNone/>
              <a:tabLst/>
              <a:defRPr/>
            </a:pPr>
            <a:r>
              <a:rPr lang="en-US" sz="1200" b="0" i="1" dirty="0">
                <a:latin typeface="Arial" panose="020B0604020202020204" pitchFamily="34" charset="0"/>
                <a:ea typeface="+mn-ea"/>
                <a:cs typeface="Arial" panose="020B0604020202020204" pitchFamily="34" charset="0"/>
                <a:sym typeface="Helvetica"/>
              </a:rPr>
              <a:t>Let room respond with their answers</a:t>
            </a:r>
          </a:p>
          <a:p>
            <a:endParaRPr lang="en-GB" sz="1200" dirty="0"/>
          </a:p>
          <a:p>
            <a:endParaRPr lang="en-GB" sz="1200" dirty="0"/>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mn-lt"/>
                <a:ea typeface="+mn-ea"/>
                <a:cs typeface="+mn-cs"/>
                <a:sym typeface="Helvetica"/>
              </a:rPr>
              <a:t>Answer - The aim with fake news  is to trick and get attention! Correct</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mn-lt"/>
                <a:ea typeface="+mn-ea"/>
                <a:cs typeface="+mn-cs"/>
                <a:sym typeface="Helvetica"/>
              </a:rPr>
              <a:t>Was that a tricky one for you? </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mn-lt"/>
                <a:ea typeface="+mn-ea"/>
                <a:cs typeface="+mn-cs"/>
                <a:sym typeface="Helvetica"/>
              </a:rPr>
              <a:t>So, the correct answer really is to trick and get attention because it is FAKE NEWS. </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mn-lt"/>
                <a:ea typeface="+mn-ea"/>
                <a:cs typeface="+mn-cs"/>
                <a:sym typeface="Helvetica"/>
              </a:rPr>
              <a:t>What is an </a:t>
            </a:r>
            <a:r>
              <a:rPr lang="en-US" sz="1200" b="1" dirty="0">
                <a:latin typeface="+mn-lt"/>
                <a:ea typeface="+mn-ea"/>
                <a:cs typeface="+mn-cs"/>
                <a:sym typeface="Helvetica"/>
              </a:rPr>
              <a:t>example</a:t>
            </a:r>
            <a:r>
              <a:rPr lang="en-US" sz="1200" dirty="0">
                <a:latin typeface="+mn-lt"/>
                <a:ea typeface="+mn-ea"/>
                <a:cs typeface="+mn-cs"/>
                <a:sym typeface="Helvetica"/>
              </a:rPr>
              <a:t> of a post that you thought was real?</a:t>
            </a:r>
          </a:p>
          <a:p>
            <a:endParaRPr lang="en-GB" sz="1200" dirty="0"/>
          </a:p>
        </p:txBody>
      </p:sp>
    </p:spTree>
    <p:extLst>
      <p:ext uri="{BB962C8B-B14F-4D97-AF65-F5344CB8AC3E}">
        <p14:creationId xmlns:p14="http://schemas.microsoft.com/office/powerpoint/2010/main" val="1015104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219200" eaLnBrk="1" fontAlgn="auto" latinLnBrk="0" hangingPunct="1">
              <a:lnSpc>
                <a:spcPct val="100000"/>
              </a:lnSpc>
              <a:spcBef>
                <a:spcPts val="0"/>
              </a:spcBef>
              <a:spcAft>
                <a:spcPts val="0"/>
              </a:spcAft>
              <a:buClrTx/>
              <a:buSzTx/>
              <a:buFontTx/>
              <a:buNone/>
              <a:tabLst/>
              <a:defRPr/>
            </a:pPr>
            <a:r>
              <a:rPr lang="en-NZ" sz="1200" dirty="0">
                <a:solidFill>
                  <a:schemeClr val="tx1"/>
                </a:solidFill>
              </a:rPr>
              <a:t>So in summary… </a:t>
            </a:r>
          </a:p>
          <a:p>
            <a:pPr lvl="0"/>
            <a:r>
              <a:rPr lang="en-NZ" sz="1200" dirty="0">
                <a:solidFill>
                  <a:schemeClr val="tx1"/>
                </a:solidFill>
              </a:rPr>
              <a:t>Fact </a:t>
            </a:r>
          </a:p>
          <a:p>
            <a:pPr lvl="1"/>
            <a:r>
              <a:rPr lang="en-PH" sz="1200" b="0" i="0" dirty="0">
                <a:solidFill>
                  <a:schemeClr val="tx1"/>
                </a:solidFill>
                <a:latin typeface="FreightSansLFPro Medium" panose="02000506030000020004" pitchFamily="2" charset="77"/>
              </a:rPr>
              <a:t>News</a:t>
            </a:r>
            <a:endParaRPr lang="en-NZ" sz="1200" dirty="0">
              <a:solidFill>
                <a:schemeClr val="tx1"/>
              </a:solidFill>
            </a:endParaRPr>
          </a:p>
          <a:p>
            <a:pPr lvl="1"/>
            <a:endParaRPr lang="en-PH" sz="1200" b="0" i="0" dirty="0">
              <a:solidFill>
                <a:schemeClr val="tx1"/>
              </a:solidFill>
              <a:latin typeface="FreightSansLFPro Medium" panose="02000506030000020004" pitchFamily="2" charset="77"/>
            </a:endParaRPr>
          </a:p>
          <a:p>
            <a:pPr lvl="0"/>
            <a:r>
              <a:rPr lang="en-NZ" sz="1200" dirty="0">
                <a:solidFill>
                  <a:schemeClr val="tx1"/>
                </a:solidFill>
              </a:rPr>
              <a:t>False Information</a:t>
            </a:r>
          </a:p>
          <a:p>
            <a:pPr lvl="1"/>
            <a:r>
              <a:rPr lang="en-PH" sz="1200" b="0" i="0" dirty="0">
                <a:solidFill>
                  <a:schemeClr val="tx1"/>
                </a:solidFill>
                <a:latin typeface="FreightSansLFPro Medium" panose="02000506030000020004" pitchFamily="2" charset="77"/>
              </a:rPr>
              <a:t>Clickbait </a:t>
            </a:r>
            <a:endParaRPr lang="en-NZ" sz="1200" dirty="0">
              <a:solidFill>
                <a:schemeClr val="tx1"/>
              </a:solidFill>
            </a:endParaRPr>
          </a:p>
          <a:p>
            <a:pPr lvl="1"/>
            <a:r>
              <a:rPr lang="en-PH" sz="1200" b="0" i="0" dirty="0">
                <a:solidFill>
                  <a:schemeClr val="tx1"/>
                </a:solidFill>
                <a:latin typeface="FreightSansLFPro Medium" panose="02000506030000020004" pitchFamily="2" charset="77"/>
              </a:rPr>
              <a:t>False ads</a:t>
            </a:r>
          </a:p>
          <a:p>
            <a:pPr lvl="1"/>
            <a:r>
              <a:rPr lang="en-PH" sz="1200" b="0" i="0" dirty="0">
                <a:solidFill>
                  <a:schemeClr val="tx1"/>
                </a:solidFill>
                <a:latin typeface="FreightSansLFPro Medium" panose="02000506030000020004" pitchFamily="2" charset="77"/>
              </a:rPr>
              <a:t>Edited photos/articles</a:t>
            </a:r>
          </a:p>
          <a:p>
            <a:pPr lvl="1"/>
            <a:r>
              <a:rPr lang="en-PH" sz="1200" b="0" i="0" dirty="0">
                <a:solidFill>
                  <a:schemeClr val="tx1"/>
                </a:solidFill>
                <a:latin typeface="FreightSansLFPro Medium" panose="02000506030000020004" pitchFamily="2" charset="77"/>
              </a:rPr>
              <a:t>Fake news</a:t>
            </a:r>
          </a:p>
          <a:p>
            <a:pPr lvl="1">
              <a:buNone/>
            </a:pPr>
            <a:r>
              <a:rPr lang="en-PH" sz="1200" b="0" i="0" dirty="0">
                <a:solidFill>
                  <a:schemeClr val="tx1"/>
                </a:solidFill>
                <a:latin typeface="FreightSansLFPro Medium" panose="02000506030000020004" pitchFamily="2" charset="77"/>
              </a:rPr>
              <a:t>*Any other false information presented as true</a:t>
            </a:r>
          </a:p>
          <a:p>
            <a:pPr lvl="1"/>
            <a:endParaRPr lang="en-PH" sz="1200" b="0" i="0" dirty="0">
              <a:solidFill>
                <a:schemeClr val="tx1"/>
              </a:solidFill>
              <a:latin typeface="FreightSansLFPro Medium" panose="02000506030000020004" pitchFamily="2" charset="77"/>
            </a:endParaRPr>
          </a:p>
          <a:p>
            <a:pPr lvl="0"/>
            <a:r>
              <a:rPr lang="en-NZ" sz="1200" dirty="0">
                <a:solidFill>
                  <a:schemeClr val="tx1"/>
                </a:solidFill>
              </a:rPr>
              <a:t>Opinion</a:t>
            </a:r>
          </a:p>
          <a:p>
            <a:pPr lvl="1"/>
            <a:r>
              <a:rPr lang="en-PH" sz="1200" b="0" i="0" dirty="0">
                <a:solidFill>
                  <a:schemeClr val="tx1"/>
                </a:solidFill>
                <a:latin typeface="FreightSansLFPro Medium" panose="02000506030000020004" pitchFamily="2" charset="77"/>
              </a:rPr>
              <a:t>Personal post</a:t>
            </a:r>
            <a:endParaRPr lang="en-NZ" sz="1200" dirty="0">
              <a:solidFill>
                <a:schemeClr val="tx1"/>
              </a:solidFill>
            </a:endParaRPr>
          </a:p>
          <a:p>
            <a:pPr lvl="1"/>
            <a:r>
              <a:rPr lang="en-PH" sz="1200" b="0" i="0" dirty="0">
                <a:solidFill>
                  <a:schemeClr val="tx1"/>
                </a:solidFill>
                <a:latin typeface="FreightSansLFPro Medium" panose="02000506030000020004" pitchFamily="2" charset="77"/>
              </a:rPr>
              <a:t>Gifs/memes</a:t>
            </a:r>
          </a:p>
          <a:p>
            <a:pPr lvl="1"/>
            <a:r>
              <a:rPr lang="en-PH" sz="1200" b="0" i="0" dirty="0">
                <a:solidFill>
                  <a:schemeClr val="tx1"/>
                </a:solidFill>
                <a:latin typeface="FreightSansLFPro Medium" panose="02000506030000020004" pitchFamily="2" charset="77"/>
              </a:rPr>
              <a:t>Satire/Sarcasm</a:t>
            </a:r>
            <a:endParaRPr lang="en-NZ" sz="1200" dirty="0">
              <a:solidFill>
                <a:schemeClr val="tx1"/>
              </a:solidFill>
            </a:endParaRPr>
          </a:p>
          <a:p>
            <a:endParaRPr lang="en-NZ" sz="1200" dirty="0">
              <a:solidFill>
                <a:schemeClr val="tx1"/>
              </a:solidFill>
            </a:endParaRPr>
          </a:p>
        </p:txBody>
      </p:sp>
    </p:spTree>
    <p:extLst>
      <p:ext uri="{BB962C8B-B14F-4D97-AF65-F5344CB8AC3E}">
        <p14:creationId xmlns:p14="http://schemas.microsoft.com/office/powerpoint/2010/main" val="3782927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b="0" dirty="0">
                <a:solidFill>
                  <a:schemeClr val="tx1"/>
                </a:solidFill>
                <a:uFill>
                  <a:solidFill>
                    <a:srgbClr val="000000"/>
                  </a:solidFill>
                </a:uFill>
                <a:latin typeface="Arial" panose="020B0604020202020204" pitchFamily="34" charset="0"/>
                <a:ea typeface="FreightSansLFPro"/>
                <a:cs typeface="Arial" panose="020B0604020202020204" pitchFamily="34" charset="0"/>
              </a:rPr>
              <a:t>What type of information would someone post if the intention is both to make people laugh and share opinion? </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solidFill>
                  <a:schemeClr val="tx1"/>
                </a:solidFill>
                <a:latin typeface="Arial" panose="020B0604020202020204" pitchFamily="34" charset="0"/>
                <a:ea typeface="+mn-ea"/>
                <a:cs typeface="Arial" panose="020B0604020202020204" pitchFamily="34" charset="0"/>
                <a:sym typeface="Helvetica"/>
              </a:rPr>
              <a:t>How to spot satire or sarcasm?</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PH" sz="1200" dirty="0">
                <a:solidFill>
                  <a:schemeClr val="tx1"/>
                </a:solidFill>
                <a:latin typeface="+mn-lt"/>
                <a:ea typeface="+mn-ea"/>
                <a:cs typeface="+mn-cs"/>
                <a:sym typeface="Helvetica"/>
              </a:rPr>
              <a:t>This is when someone wants to be funny  but at the same time get a point across.</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solidFill>
                  <a:schemeClr val="tx1"/>
                </a:solidFill>
                <a:latin typeface="Arial" panose="020B0604020202020204" pitchFamily="34" charset="0"/>
                <a:ea typeface="+mn-ea"/>
                <a:cs typeface="Arial" panose="020B0604020202020204" pitchFamily="34" charset="0"/>
                <a:sym typeface="Helvetica"/>
              </a:rPr>
              <a:t>Focuses on a problem: Author tries to discuss what </a:t>
            </a:r>
            <a:r>
              <a:rPr lang="en-US" sz="1200" b="1" dirty="0">
                <a:solidFill>
                  <a:schemeClr val="tx1"/>
                </a:solidFill>
                <a:latin typeface="Arial" panose="020B0604020202020204" pitchFamily="34" charset="0"/>
                <a:ea typeface="+mn-ea"/>
                <a:cs typeface="Arial" panose="020B0604020202020204" pitchFamily="34" charset="0"/>
                <a:sym typeface="Helvetica"/>
              </a:rPr>
              <a:t>he sees </a:t>
            </a:r>
            <a:r>
              <a:rPr lang="en-US" sz="1200" dirty="0">
                <a:solidFill>
                  <a:schemeClr val="tx1"/>
                </a:solidFill>
                <a:latin typeface="Arial" panose="020B0604020202020204" pitchFamily="34" charset="0"/>
                <a:ea typeface="+mn-ea"/>
                <a:cs typeface="Arial" panose="020B0604020202020204" pitchFamily="34" charset="0"/>
                <a:sym typeface="Helvetica"/>
              </a:rPr>
              <a:t>a problem in society (opinion)</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solidFill>
                  <a:schemeClr val="tx1"/>
                </a:solidFill>
                <a:latin typeface="Arial" panose="020B0604020202020204" pitchFamily="34" charset="0"/>
                <a:ea typeface="+mn-ea"/>
                <a:cs typeface="Arial" panose="020B0604020202020204" pitchFamily="34" charset="0"/>
                <a:sym typeface="Helvetica"/>
              </a:rPr>
              <a:t>Ways it is written:</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solidFill>
                  <a:schemeClr val="tx1"/>
                </a:solidFill>
                <a:latin typeface="Arial" panose="020B0604020202020204" pitchFamily="34" charset="0"/>
                <a:ea typeface="+mn-ea"/>
                <a:cs typeface="Arial" panose="020B0604020202020204" pitchFamily="34" charset="0"/>
                <a:sym typeface="Helvetica"/>
              </a:rPr>
              <a:t>Humorous, Exaggeration, Irony.</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b="0" dirty="0">
                <a:solidFill>
                  <a:schemeClr val="tx1"/>
                </a:solidFill>
                <a:latin typeface="Arial" panose="020B0604020202020204" pitchFamily="34" charset="0"/>
                <a:ea typeface="+mn-ea"/>
                <a:cs typeface="Arial" panose="020B0604020202020204" pitchFamily="34" charset="0"/>
                <a:sym typeface="Helvetica"/>
              </a:rPr>
              <a:t>Can anyone give a real life example?</a:t>
            </a:r>
          </a:p>
          <a:p>
            <a:endParaRPr lang="en-GB" sz="1200" dirty="0">
              <a:solidFill>
                <a:schemeClr val="tx1"/>
              </a:solidFill>
            </a:endParaRPr>
          </a:p>
        </p:txBody>
      </p:sp>
    </p:spTree>
    <p:extLst>
      <p:ext uri="{BB962C8B-B14F-4D97-AF65-F5344CB8AC3E}">
        <p14:creationId xmlns:p14="http://schemas.microsoft.com/office/powerpoint/2010/main" val="2326807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536575"/>
            <a:ext cx="4711700" cy="2651125"/>
          </a:xfrm>
        </p:spPr>
      </p:sp>
      <p:sp>
        <p:nvSpPr>
          <p:cNvPr id="3" name="Notes Placeholder 2"/>
          <p:cNvSpPr>
            <a:spLocks noGrp="1"/>
          </p:cNvSpPr>
          <p:nvPr>
            <p:ph type="body" idx="1"/>
          </p:nvPr>
        </p:nvSpPr>
        <p:spPr>
          <a:xfrm>
            <a:off x="737061" y="3187699"/>
            <a:ext cx="5696989" cy="5069609"/>
          </a:xfrm>
        </p:spPr>
        <p:txBody>
          <a:bodyPr/>
          <a:lstStyle/>
          <a:p>
            <a:pPr marL="285750" indent="-2857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Now that we better understand the types of information and how it is presented to us… </a:t>
            </a:r>
          </a:p>
          <a:p>
            <a:pPr marL="285750" indent="-2857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What can we do to better assess if it is trustworthy or not?</a:t>
            </a:r>
          </a:p>
          <a:p>
            <a:pPr marL="285750" indent="-2857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The first thing we need to do is pause and reflect before we take action.</a:t>
            </a:r>
          </a:p>
          <a:p>
            <a:pPr marL="285750" indent="-285750" defTabSz="1219200" latinLnBrk="0">
              <a:buFont typeface="Arial" panose="020B0604020202020204" pitchFamily="34" charset="0"/>
              <a:buChar char="•"/>
            </a:pPr>
            <a:r>
              <a:rPr lang="en-GB" sz="1200" b="0" i="0" dirty="0">
                <a:solidFill>
                  <a:schemeClr val="tx1"/>
                </a:solidFill>
                <a:effectLst/>
                <a:latin typeface="FreightSansLFPro Medium" panose="02000506030000020004" pitchFamily="2" charset="77"/>
                <a:ea typeface="+mn-ea"/>
                <a:cs typeface="+mn-cs"/>
                <a:sym typeface="FreightSansLFPro"/>
              </a:rPr>
              <a:t>It’s worth thinking about a few things when it comes to information you’re not sure about. </a:t>
            </a:r>
          </a:p>
          <a:p>
            <a:pPr marL="285750" indent="-285750" defTabSz="1219200" latinLnBrk="0">
              <a:buFont typeface="Arial" panose="020B0604020202020204" pitchFamily="34" charset="0"/>
              <a:buChar char="•"/>
            </a:pPr>
            <a:r>
              <a:rPr lang="en-GB" sz="1200" b="0" i="0" dirty="0">
                <a:solidFill>
                  <a:schemeClr val="tx1"/>
                </a:solidFill>
                <a:effectLst/>
                <a:latin typeface="FreightSansLFPro Medium" panose="02000506030000020004" pitchFamily="2" charset="77"/>
                <a:ea typeface="+mn-ea"/>
                <a:cs typeface="+mn-cs"/>
                <a:sym typeface="FreightSansLFPro"/>
              </a:rPr>
              <a:t>Could the information be a hoax? </a:t>
            </a:r>
          </a:p>
          <a:p>
            <a:pPr marL="285750" indent="-285750" defTabSz="1219200" latinLnBrk="0">
              <a:buFont typeface="Arial" panose="020B0604020202020204" pitchFamily="34" charset="0"/>
              <a:buChar char="•"/>
            </a:pPr>
            <a:r>
              <a:rPr lang="en-GB" sz="1200" b="0" i="0" dirty="0">
                <a:solidFill>
                  <a:schemeClr val="tx1"/>
                </a:solidFill>
                <a:effectLst/>
                <a:latin typeface="FreightSansLFPro Medium" panose="02000506030000020004" pitchFamily="2" charset="77"/>
                <a:ea typeface="+mn-ea"/>
                <a:cs typeface="+mn-cs"/>
                <a:sym typeface="FreightSansLFPro"/>
              </a:rPr>
              <a:t>Could it be a joke? </a:t>
            </a:r>
          </a:p>
          <a:p>
            <a:pPr marL="285750" indent="-285750" defTabSz="1219200" latinLnBrk="0">
              <a:buFont typeface="Arial" panose="020B0604020202020204" pitchFamily="34" charset="0"/>
              <a:buChar char="•"/>
            </a:pPr>
            <a:r>
              <a:rPr lang="en-GB" sz="1200" b="0" i="0" dirty="0">
                <a:solidFill>
                  <a:schemeClr val="tx1"/>
                </a:solidFill>
                <a:effectLst/>
                <a:latin typeface="FreightSansLFPro Medium" panose="02000506030000020004" pitchFamily="2" charset="77"/>
                <a:ea typeface="+mn-ea"/>
                <a:cs typeface="+mn-cs"/>
                <a:sym typeface="FreightSansLFPro"/>
              </a:rPr>
              <a:t>Could someone just be </a:t>
            </a:r>
            <a:r>
              <a:rPr lang="en-GB" sz="1200" dirty="0">
                <a:solidFill>
                  <a:schemeClr val="tx1"/>
                </a:solidFill>
                <a:latin typeface="Arial" panose="020B0604020202020204" pitchFamily="34" charset="0"/>
                <a:ea typeface="+mn-ea"/>
                <a:cs typeface="Arial" panose="020B0604020202020204" pitchFamily="34" charset="0"/>
                <a:sym typeface="FreightSansLFPro"/>
              </a:rPr>
              <a:t>trying to make money from it? </a:t>
            </a:r>
          </a:p>
          <a:p>
            <a:pPr marL="285750" indent="-285750" defTabSz="1219200" latinLnBrk="0">
              <a:buFont typeface="Arial" panose="020B0604020202020204" pitchFamily="34" charset="0"/>
              <a:buChar char="•"/>
            </a:pPr>
            <a:r>
              <a:rPr lang="en-GB" sz="1200" dirty="0">
                <a:solidFill>
                  <a:schemeClr val="tx1"/>
                </a:solidFill>
                <a:latin typeface="Arial" panose="020B0604020202020204" pitchFamily="34" charset="0"/>
                <a:ea typeface="+mn-ea"/>
                <a:cs typeface="Arial" panose="020B0604020202020204" pitchFamily="34" charset="0"/>
                <a:sym typeface="FreightSansLFPro"/>
              </a:rPr>
              <a:t>Is someone trying to convince you to think a certain way?</a:t>
            </a:r>
          </a:p>
          <a:p>
            <a:pPr marL="0" indent="0" defTabSz="1219200" latinLnBrk="0">
              <a:buFont typeface="Arial" panose="020B0604020202020204" pitchFamily="34" charset="0"/>
              <a:buNone/>
            </a:pPr>
            <a:endParaRPr lang="en-GB" sz="1200" dirty="0">
              <a:solidFill>
                <a:schemeClr val="tx1"/>
              </a:solidFill>
              <a:latin typeface="Arial" panose="020B0604020202020204" pitchFamily="34" charset="0"/>
              <a:ea typeface="+mn-ea"/>
              <a:cs typeface="Arial" panose="020B0604020202020204" pitchFamily="34" charset="0"/>
              <a:sym typeface="FreightSansLFPro"/>
            </a:endParaRPr>
          </a:p>
          <a:p>
            <a:pPr marL="285750" lvl="1" indent="-285750" defTabSz="1219200" latinLnBrk="0">
              <a:buFont typeface="+mj-lt"/>
              <a:buAutoNum type="alphaUcPeriod"/>
            </a:pPr>
            <a:r>
              <a:rPr lang="en-GB" sz="1200" dirty="0">
                <a:solidFill>
                  <a:schemeClr val="tx1"/>
                </a:solidFill>
                <a:latin typeface="Arial" panose="020B0604020202020204" pitchFamily="34" charset="0"/>
                <a:ea typeface="+mn-ea"/>
                <a:cs typeface="Arial" panose="020B0604020202020204" pitchFamily="34" charset="0"/>
                <a:sym typeface="FreightSansLFPro Medium"/>
              </a:rPr>
              <a:t>People might spread false rumours about a political opponent to stop people from voting for them. So misinformation could be used for political gain.</a:t>
            </a:r>
          </a:p>
          <a:p>
            <a:pPr marL="285750" lvl="1" indent="-285750" defTabSz="1219200" latinLnBrk="0">
              <a:buFont typeface="+mj-lt"/>
              <a:buAutoNum type="alphaUcPeriod"/>
            </a:pPr>
            <a:r>
              <a:rPr lang="en-GB" sz="1200" dirty="0">
                <a:solidFill>
                  <a:schemeClr val="tx1"/>
                </a:solidFill>
                <a:latin typeface="Arial" panose="020B0604020202020204" pitchFamily="34" charset="0"/>
                <a:ea typeface="+mn-ea"/>
                <a:cs typeface="Arial" panose="020B0604020202020204" pitchFamily="34" charset="0"/>
                <a:sym typeface="FreightSansLFPro Medium"/>
              </a:rPr>
              <a:t>People might publish false information to make money – by encouraging lots of visitors to their website so they can sell space on the site to advertisers, for example.</a:t>
            </a:r>
          </a:p>
          <a:p>
            <a:pPr marL="285750" lvl="1" indent="-285750" defTabSz="1219200" latinLnBrk="0">
              <a:buFont typeface="+mj-lt"/>
              <a:buAutoNum type="alphaUcPeriod"/>
            </a:pPr>
            <a:r>
              <a:rPr lang="en-GB" sz="1200" dirty="0">
                <a:solidFill>
                  <a:schemeClr val="tx1"/>
                </a:solidFill>
                <a:latin typeface="Arial" panose="020B0604020202020204" pitchFamily="34" charset="0"/>
                <a:ea typeface="+mn-ea"/>
                <a:cs typeface="Arial" panose="020B0604020202020204" pitchFamily="34" charset="0"/>
                <a:sym typeface="FreightSansLFPro Medium"/>
              </a:rPr>
              <a:t>They might want to steal your personal information or data so they can use your identity or get access to your money.</a:t>
            </a:r>
          </a:p>
          <a:p>
            <a:pPr marL="285750" lvl="1" indent="-285750" defTabSz="1219200" latinLnBrk="0">
              <a:buFont typeface="+mj-lt"/>
              <a:buAutoNum type="alphaUcPeriod"/>
            </a:pPr>
            <a:r>
              <a:rPr lang="en-GB" sz="1200" dirty="0">
                <a:solidFill>
                  <a:schemeClr val="tx1"/>
                </a:solidFill>
                <a:latin typeface="Arial" panose="020B0604020202020204" pitchFamily="34" charset="0"/>
                <a:ea typeface="+mn-ea"/>
                <a:cs typeface="Arial" panose="020B0604020202020204" pitchFamily="34" charset="0"/>
                <a:sym typeface="FreightSansLFPro Medium"/>
              </a:rPr>
              <a:t>Some people might make up stories and publish them to try to convince others of their beliefs or values.</a:t>
            </a:r>
          </a:p>
          <a:p>
            <a:pPr marL="0" lvl="1" indent="0" defTabSz="1219200" latinLnBrk="0">
              <a:buFont typeface="+mj-lt"/>
              <a:buNone/>
            </a:pPr>
            <a:endParaRPr lang="en-GB" sz="1200" dirty="0">
              <a:solidFill>
                <a:schemeClr val="tx1"/>
              </a:solidFill>
              <a:latin typeface="Arial" panose="020B0604020202020204" pitchFamily="34" charset="0"/>
              <a:ea typeface="+mn-ea"/>
              <a:cs typeface="Arial" panose="020B0604020202020204" pitchFamily="34" charset="0"/>
              <a:sym typeface="FreightSansLFPro Medium"/>
            </a:endParaRPr>
          </a:p>
          <a:p>
            <a:pPr marL="285750" indent="-285750" defTabSz="1219200" latinLnBrk="0">
              <a:buFont typeface="Arial" panose="020B0604020202020204" pitchFamily="34" charset="0"/>
              <a:buChar char="•"/>
            </a:pPr>
            <a:r>
              <a:rPr lang="en-GB" sz="1200" dirty="0">
                <a:solidFill>
                  <a:schemeClr val="tx1"/>
                </a:solidFill>
                <a:latin typeface="Arial" panose="020B0604020202020204" pitchFamily="34" charset="0"/>
                <a:ea typeface="+mn-ea"/>
                <a:cs typeface="Arial" panose="020B0604020202020204" pitchFamily="34" charset="0"/>
                <a:sym typeface="FreightSansLFPro"/>
              </a:rPr>
              <a:t>There is lots of useful information online. </a:t>
            </a:r>
          </a:p>
          <a:p>
            <a:pPr marL="285750" indent="-285750" defTabSz="1219200" latinLnBrk="0">
              <a:buFont typeface="Arial" panose="020B0604020202020204" pitchFamily="34" charset="0"/>
              <a:buChar char="•"/>
            </a:pPr>
            <a:r>
              <a:rPr lang="en-GB" sz="1200" dirty="0">
                <a:solidFill>
                  <a:schemeClr val="tx1"/>
                </a:solidFill>
                <a:latin typeface="Arial" panose="020B0604020202020204" pitchFamily="34" charset="0"/>
                <a:ea typeface="+mn-ea"/>
                <a:cs typeface="Arial" panose="020B0604020202020204" pitchFamily="34" charset="0"/>
                <a:sym typeface="FreightSansLFPro"/>
              </a:rPr>
              <a:t>And there will always be information you can’t trust. </a:t>
            </a:r>
          </a:p>
          <a:p>
            <a:pPr marL="285750" indent="-285750" defTabSz="1219200" latinLnBrk="0">
              <a:buFont typeface="Arial" panose="020B0604020202020204" pitchFamily="34" charset="0"/>
              <a:buChar char="•"/>
            </a:pPr>
            <a:r>
              <a:rPr lang="en-GB" sz="1200" dirty="0">
                <a:solidFill>
                  <a:schemeClr val="tx1"/>
                </a:solidFill>
                <a:latin typeface="Arial" panose="020B0604020202020204" pitchFamily="34" charset="0"/>
                <a:ea typeface="+mn-ea"/>
                <a:cs typeface="Arial" panose="020B0604020202020204" pitchFamily="34" charset="0"/>
                <a:sym typeface="FreightSansLFPro"/>
              </a:rPr>
              <a:t>But if you think critically about the information you come across – stop and think before you act – you will have a much better, safer online experience.</a:t>
            </a:r>
          </a:p>
          <a:p>
            <a:pPr marL="285750" indent="-285750" defTabSz="1219200" latinLnBrk="0">
              <a:buFont typeface="Arial" panose="020B0604020202020204" pitchFamily="34" charset="0"/>
              <a:buChar char="•"/>
            </a:pPr>
            <a:endParaRPr lang="en-GB" sz="1200" dirty="0">
              <a:solidFill>
                <a:schemeClr val="tx1"/>
              </a:solidFill>
              <a:latin typeface="Arial" panose="020B0604020202020204" pitchFamily="34" charset="0"/>
              <a:ea typeface="+mn-ea"/>
              <a:cs typeface="Arial" panose="020B0604020202020204" pitchFamily="34" charset="0"/>
              <a:sym typeface="FreightSansLFPro"/>
            </a:endParaRPr>
          </a:p>
        </p:txBody>
      </p:sp>
    </p:spTree>
    <p:extLst>
      <p:ext uri="{BB962C8B-B14F-4D97-AF65-F5344CB8AC3E}">
        <p14:creationId xmlns:p14="http://schemas.microsoft.com/office/powerpoint/2010/main" val="2447280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Ask yourself these questions:</a:t>
            </a:r>
          </a:p>
          <a:p>
            <a:pPr marL="342900" indent="-342900">
              <a:buSzPct val="100000"/>
              <a:buFont typeface="+mj-lt"/>
              <a:buAutoNum type="arabicPeriod"/>
            </a:pPr>
            <a:r>
              <a:rPr lang="en-US" sz="1200" dirty="0">
                <a:latin typeface="Arial" panose="020B0604020202020204" pitchFamily="34" charset="0"/>
                <a:cs typeface="Arial" panose="020B0604020202020204" pitchFamily="34" charset="0"/>
              </a:rPr>
              <a:t>What is the information?</a:t>
            </a:r>
          </a:p>
          <a:p>
            <a:pPr marL="342900" indent="-342900">
              <a:buSzPct val="100000"/>
              <a:buFont typeface="+mj-lt"/>
              <a:buAutoNum type="arabicPeriod"/>
            </a:pPr>
            <a:r>
              <a:rPr lang="en-US" sz="1200" dirty="0">
                <a:latin typeface="Arial" panose="020B0604020202020204" pitchFamily="34" charset="0"/>
                <a:cs typeface="Arial" panose="020B0604020202020204" pitchFamily="34" charset="0"/>
              </a:rPr>
              <a:t>Who created it?</a:t>
            </a:r>
          </a:p>
          <a:p>
            <a:pPr marL="342900" indent="-342900">
              <a:buSzPct val="100000"/>
              <a:buFont typeface="+mj-lt"/>
              <a:buAutoNum type="arabicPeriod"/>
            </a:pPr>
            <a:r>
              <a:rPr lang="en-US" sz="1200" dirty="0">
                <a:latin typeface="Arial" panose="020B0604020202020204" pitchFamily="34" charset="0"/>
                <a:cs typeface="Arial" panose="020B0604020202020204" pitchFamily="34" charset="0"/>
              </a:rPr>
              <a:t>Why did they create it?</a:t>
            </a:r>
          </a:p>
          <a:p>
            <a:endParaRPr lang="en-GB" dirty="0"/>
          </a:p>
        </p:txBody>
      </p:sp>
    </p:spTree>
    <p:extLst>
      <p:ext uri="{BB962C8B-B14F-4D97-AF65-F5344CB8AC3E}">
        <p14:creationId xmlns:p14="http://schemas.microsoft.com/office/powerpoint/2010/main" val="546108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solidFill>
                  <a:schemeClr val="tx1"/>
                </a:solidFill>
                <a:latin typeface="Arial" panose="020B0604020202020204" pitchFamily="34" charset="0"/>
                <a:cs typeface="Arial" panose="020B0604020202020204" pitchFamily="34" charset="0"/>
              </a:rPr>
              <a:t>What are things I can look out for to determine truth of content online?</a:t>
            </a:r>
          </a:p>
          <a:p>
            <a:pPr marL="285750" indent="-285750">
              <a:buFont typeface="Arial" panose="020B0604020202020204" pitchFamily="34" charset="0"/>
              <a:buChar char="•"/>
            </a:pPr>
            <a:r>
              <a:rPr lang="en-NZ" sz="1200" dirty="0">
                <a:solidFill>
                  <a:schemeClr val="tx1"/>
                </a:solidFill>
                <a:latin typeface="Arial" panose="020B0604020202020204" pitchFamily="34" charset="0"/>
                <a:cs typeface="Arial" panose="020B0604020202020204" pitchFamily="34" charset="0"/>
              </a:rPr>
              <a:t>There are really three types of information you find online.</a:t>
            </a:r>
          </a:p>
          <a:p>
            <a:pPr marL="285750" indent="-285750">
              <a:buFont typeface="Arial" panose="020B0604020202020204" pitchFamily="34" charset="0"/>
              <a:buChar char="•"/>
            </a:pPr>
            <a:endParaRPr lang="en-NZ" sz="1200" dirty="0">
              <a:solidFill>
                <a:schemeClr val="tx1"/>
              </a:solidFill>
              <a:latin typeface="Arial" panose="020B0604020202020204" pitchFamily="34" charset="0"/>
              <a:cs typeface="Arial" panose="020B0604020202020204" pitchFamily="34" charset="0"/>
            </a:endParaRPr>
          </a:p>
          <a:p>
            <a:pPr marL="342900" indent="-342900">
              <a:buFont typeface="+mj-lt"/>
              <a:buAutoNum type="arabicPeriod"/>
            </a:pPr>
            <a:r>
              <a:rPr lang="en-NZ" sz="1200" dirty="0">
                <a:solidFill>
                  <a:schemeClr val="tx1"/>
                </a:solidFill>
                <a:latin typeface="Arial" panose="020B0604020202020204" pitchFamily="34" charset="0"/>
                <a:cs typeface="Arial" panose="020B0604020202020204" pitchFamily="34" charset="0"/>
              </a:rPr>
              <a:t>Fact</a:t>
            </a:r>
          </a:p>
          <a:p>
            <a:pPr marL="342900" indent="-342900">
              <a:buFont typeface="+mj-lt"/>
              <a:buAutoNum type="arabicPeriod"/>
            </a:pPr>
            <a:r>
              <a:rPr lang="en-NZ" sz="1200" dirty="0">
                <a:solidFill>
                  <a:schemeClr val="tx1"/>
                </a:solidFill>
                <a:latin typeface="Arial" panose="020B0604020202020204" pitchFamily="34" charset="0"/>
                <a:cs typeface="Arial" panose="020B0604020202020204" pitchFamily="34" charset="0"/>
              </a:rPr>
              <a:t>Opinion</a:t>
            </a:r>
          </a:p>
          <a:p>
            <a:pPr marL="342900" indent="-342900">
              <a:buFont typeface="+mj-lt"/>
              <a:buAutoNum type="arabicPeriod"/>
            </a:pPr>
            <a:r>
              <a:rPr lang="en-NZ" sz="1200" dirty="0">
                <a:solidFill>
                  <a:schemeClr val="tx1"/>
                </a:solidFill>
                <a:latin typeface="Arial" panose="020B0604020202020204" pitchFamily="34" charset="0"/>
                <a:cs typeface="Arial" panose="020B0604020202020204" pitchFamily="34" charset="0"/>
              </a:rPr>
              <a:t>And False .</a:t>
            </a:r>
          </a:p>
          <a:p>
            <a:pPr marL="0" indent="0">
              <a:buFont typeface="Arial" panose="020B0604020202020204" pitchFamily="34" charset="0"/>
              <a:buNone/>
            </a:pPr>
            <a:endParaRPr lang="en-NZ" sz="1200" dirty="0">
              <a:solidFill>
                <a:schemeClr val="tx1"/>
              </a:solidFill>
              <a:latin typeface="Arial" panose="020B0604020202020204" pitchFamily="34" charset="0"/>
              <a:cs typeface="Arial" panose="020B0604020202020204" pitchFamily="34" charset="0"/>
            </a:endParaRPr>
          </a:p>
          <a:p>
            <a:endParaRPr lang="en-GB"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647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Which brings us to our next point … about </a:t>
            </a:r>
            <a:r>
              <a:rPr lang="en-US" sz="1200" i="1" dirty="0">
                <a:latin typeface="Arial" panose="020B0604020202020204" pitchFamily="34" charset="0"/>
                <a:cs typeface="Arial" panose="020B0604020202020204" pitchFamily="34" charset="0"/>
              </a:rPr>
              <a:t>perspective</a:t>
            </a:r>
            <a:r>
              <a:rPr lang="en-US" sz="12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Can anyone tell me what perspective means?</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Y</a:t>
            </a:r>
            <a:r>
              <a:rPr lang="en-US" sz="1200" i="0" dirty="0">
                <a:latin typeface="Arial" panose="020B0604020202020204" pitchFamily="34" charset="0"/>
                <a:cs typeface="Arial" panose="020B0604020202020204" pitchFamily="34" charset="0"/>
              </a:rPr>
              <a:t>our perspective is like your point of view. </a:t>
            </a:r>
          </a:p>
          <a:p>
            <a:pPr marL="285750" indent="-285750">
              <a:buFont typeface="Arial" panose="020B0604020202020204" pitchFamily="34" charset="0"/>
              <a:buChar char="•"/>
            </a:pPr>
            <a:r>
              <a:rPr lang="en-US" sz="1200" i="0" dirty="0">
                <a:latin typeface="Arial" panose="020B0604020202020204" pitchFamily="34" charset="0"/>
                <a:cs typeface="Arial" panose="020B0604020202020204" pitchFamily="34" charset="0"/>
              </a:rPr>
              <a:t>Knowing your own standpoint and WHAT INFLUENCES this helps us be clearer about where we are coming from and perhaps our possible biases </a:t>
            </a:r>
          </a:p>
          <a:p>
            <a:pPr marL="285750" indent="-285750">
              <a:buFont typeface="Arial" panose="020B0604020202020204" pitchFamily="34" charset="0"/>
              <a:buChar char="•"/>
            </a:pPr>
            <a:r>
              <a:rPr lang="en-US" sz="1200" i="0" dirty="0">
                <a:latin typeface="Arial" panose="020B0604020202020204" pitchFamily="34" charset="0"/>
                <a:cs typeface="Arial" panose="020B0604020202020204" pitchFamily="34" charset="0"/>
              </a:rPr>
              <a:t>Especially when we have to determine the truth of something.</a:t>
            </a:r>
            <a:br>
              <a:rPr lang="en-US" sz="1200" i="0" dirty="0">
                <a:latin typeface="Arial" panose="020B0604020202020204" pitchFamily="34" charset="0"/>
                <a:cs typeface="Arial" panose="020B0604020202020204" pitchFamily="34" charset="0"/>
              </a:rPr>
            </a:br>
            <a:br>
              <a:rPr lang="en-US" sz="1200" i="0" dirty="0">
                <a:latin typeface="Arial" panose="020B0604020202020204" pitchFamily="34" charset="0"/>
                <a:cs typeface="Arial" panose="020B0604020202020204" pitchFamily="34" charset="0"/>
              </a:rPr>
            </a:br>
            <a:endParaRPr lang="en-US" sz="1200" i="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461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Firstly, what does the story or site say?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Does it seem likely?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Does it seem shocking?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If so, it might be ‘clickbait’.</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Clickbait is a term for online content where the main goal is to lure users into clicking on a link to open a specific online site, page, or video.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Overly dramatic headlines are also designed to grab your attention.</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And even if we know deep down that they are probably nonsense, sometimes we click out of curiosity.</a:t>
            </a:r>
          </a:p>
          <a:p>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pPr>
              <a:defRPr i="1"/>
            </a:pPr>
            <a:r>
              <a:rPr lang="en-US" sz="1200" dirty="0">
                <a:latin typeface="Arial" panose="020B0604020202020204" pitchFamily="34" charset="0"/>
                <a:cs typeface="Arial" panose="020B0604020202020204" pitchFamily="34" charset="0"/>
              </a:rPr>
              <a:t>[Note for instructor</a:t>
            </a:r>
          </a:p>
          <a:p>
            <a:r>
              <a:rPr lang="en-US" sz="1200" dirty="0">
                <a:latin typeface="Arial" panose="020B0604020202020204" pitchFamily="34" charset="0"/>
                <a:cs typeface="Arial" panose="020B0604020202020204" pitchFamily="34" charset="0"/>
              </a:rPr>
              <a:t>This is a good opportunity to incorporate a recent local example of clickbait that is relevant to your audience.]</a:t>
            </a:r>
          </a:p>
          <a:p>
            <a:endParaRPr lang="en-GB" dirty="0"/>
          </a:p>
        </p:txBody>
      </p:sp>
    </p:spTree>
    <p:extLst>
      <p:ext uri="{BB962C8B-B14F-4D97-AF65-F5344CB8AC3E}">
        <p14:creationId xmlns:p14="http://schemas.microsoft.com/office/powerpoint/2010/main" val="899301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Consider the photos in the story or on the page.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False information and websites often include manipulated images or videos.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Sometimes the photo may be real, but has been taken out of context to change its meaning.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You can often search for the photo or image to work out where it came from.</a:t>
            </a:r>
          </a:p>
          <a:p>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pPr>
              <a:defRPr i="1"/>
            </a:pPr>
            <a:r>
              <a:rPr lang="en-US" sz="1200" dirty="0">
                <a:latin typeface="Arial" panose="020B0604020202020204" pitchFamily="34" charset="0"/>
                <a:cs typeface="Arial" panose="020B0604020202020204" pitchFamily="34" charset="0"/>
              </a:rPr>
              <a:t>[Note for instructor</a:t>
            </a:r>
          </a:p>
          <a:p>
            <a:r>
              <a:rPr lang="en-US" sz="1200" dirty="0">
                <a:latin typeface="Arial" panose="020B0604020202020204" pitchFamily="34" charset="0"/>
                <a:cs typeface="Arial" panose="020B0604020202020204" pitchFamily="34" charset="0"/>
              </a:rPr>
              <a:t>This is a good opportunity to incorporate a recent local example of a manipulated image that is relevant to your audience.]</a:t>
            </a:r>
          </a:p>
          <a:p>
            <a:endParaRPr lang="en-GB" dirty="0"/>
          </a:p>
        </p:txBody>
      </p:sp>
    </p:spTree>
    <p:extLst>
      <p:ext uri="{BB962C8B-B14F-4D97-AF65-F5344CB8AC3E}">
        <p14:creationId xmlns:p14="http://schemas.microsoft.com/office/powerpoint/2010/main" val="16164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914400" y="4343399"/>
            <a:ext cx="5608320" cy="4340629"/>
          </a:xfrm>
        </p:spPr>
        <p:txBody>
          <a:bodyPr/>
          <a:lstStyle/>
          <a:p>
            <a:pPr marL="285750" indent="-285750">
              <a:buFont typeface="Arial" panose="020B0604020202020204" pitchFamily="34" charset="0"/>
              <a:buChar char="•"/>
            </a:pPr>
            <a:r>
              <a:rPr lang="en-US" sz="1200" dirty="0"/>
              <a:t>Who created the information? What is the source – where does it come from? </a:t>
            </a:r>
          </a:p>
          <a:p>
            <a:pPr marL="285750" indent="-285750">
              <a:buFont typeface="Arial" panose="020B0604020202020204" pitchFamily="34" charset="0"/>
              <a:buChar char="•"/>
            </a:pPr>
            <a:r>
              <a:rPr lang="en-US" sz="1200" dirty="0"/>
              <a:t>Check the website address, or URL – Uniform Resource Locator. Does it seem legitimate?</a:t>
            </a:r>
          </a:p>
          <a:p>
            <a:pPr marL="285750" indent="-285750">
              <a:buFont typeface="Arial" panose="020B0604020202020204" pitchFamily="34" charset="0"/>
              <a:buChar char="•"/>
            </a:pPr>
            <a:r>
              <a:rPr lang="en-US" sz="1200" dirty="0"/>
              <a:t>For example, if you receive an email that looks like it’s from your bank and it’s asking you to check your balance or confirm your personal details, it might look very realistic. </a:t>
            </a:r>
          </a:p>
          <a:p>
            <a:pPr marL="285750" indent="-285750">
              <a:buFont typeface="Arial" panose="020B0604020202020204" pitchFamily="34" charset="0"/>
              <a:buChar char="•"/>
            </a:pPr>
            <a:r>
              <a:rPr lang="en-US" sz="1200" dirty="0"/>
              <a:t>This is called phishing. Before you click on any link like this, check the website address provided and the address the email is sent from.</a:t>
            </a:r>
          </a:p>
          <a:p>
            <a:pPr marL="285750" indent="-285750">
              <a:buFont typeface="Arial" panose="020B0604020202020204" pitchFamily="34" charset="0"/>
              <a:buChar char="•"/>
            </a:pPr>
            <a:r>
              <a:rPr lang="en-US" sz="1200" dirty="0"/>
              <a:t>Many fake websites try to look as much like the real thing as possible by making small changes to the URL. </a:t>
            </a:r>
          </a:p>
          <a:p>
            <a:pPr marL="285750" indent="-285750">
              <a:buFont typeface="Arial" panose="020B0604020202020204" pitchFamily="34" charset="0"/>
              <a:buChar char="•"/>
            </a:pPr>
            <a:r>
              <a:rPr lang="en-US" sz="1200" dirty="0"/>
              <a:t>A phony or look-alike URL may be a warning sign of a scam.</a:t>
            </a:r>
          </a:p>
          <a:p>
            <a:pPr marL="285750" indent="-285750">
              <a:buFont typeface="Arial" panose="020B0604020202020204" pitchFamily="34" charset="0"/>
              <a:buChar char="•"/>
            </a:pPr>
            <a:r>
              <a:rPr lang="en-US" sz="1200" dirty="0"/>
              <a:t>If you click on the link, it could also be malware, software or a program designed to get access to your computer or digital information. </a:t>
            </a:r>
          </a:p>
          <a:p>
            <a:pPr marL="285750" indent="-285750">
              <a:buFont typeface="Arial" panose="020B0604020202020204" pitchFamily="34" charset="0"/>
              <a:buChar char="•"/>
            </a:pPr>
            <a:r>
              <a:rPr lang="en-US" sz="1200" dirty="0"/>
              <a:t>Or a computer virus that will do damage to the data and programs on your laptop or smartphone.</a:t>
            </a:r>
          </a:p>
          <a:p>
            <a:pPr marL="285750" indent="-285750">
              <a:buFont typeface="Arial" panose="020B0604020202020204" pitchFamily="34" charset="0"/>
              <a:buChar char="•"/>
            </a:pPr>
            <a:r>
              <a:rPr lang="en-US" sz="1200" dirty="0"/>
              <a:t>You can look up a real company or website separately and compare the real URL with the other one to decide – without having to click on a link to see if it’s fake.</a:t>
            </a:r>
          </a:p>
          <a:p>
            <a:r>
              <a:rPr lang="en-US" sz="1200" dirty="0"/>
              <a:t> </a:t>
            </a:r>
          </a:p>
          <a:p>
            <a:endParaRPr lang="en-US" sz="1200" dirty="0"/>
          </a:p>
          <a:p>
            <a:r>
              <a:rPr lang="en-US" sz="1200" dirty="0"/>
              <a:t>[</a:t>
            </a:r>
            <a:r>
              <a:rPr lang="en-US" sz="1200" i="1" dirty="0"/>
              <a:t>Further resources</a:t>
            </a:r>
          </a:p>
          <a:p>
            <a:r>
              <a:rPr lang="en-US" sz="1200" dirty="0"/>
              <a:t>For more resources on Cybersecurity, Phishing ,and Spam, please visit https://www.facebook.com/safety/educators/security/cybersecurity-phishing-and-spam/overview]</a:t>
            </a:r>
          </a:p>
          <a:p>
            <a:endParaRPr lang="en-GB" sz="1200" dirty="0"/>
          </a:p>
        </p:txBody>
      </p:sp>
    </p:spTree>
    <p:extLst>
      <p:ext uri="{BB962C8B-B14F-4D97-AF65-F5344CB8AC3E}">
        <p14:creationId xmlns:p14="http://schemas.microsoft.com/office/powerpoint/2010/main" val="3156839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0" i="0" dirty="0">
                <a:effectLst/>
                <a:latin typeface="FreightSansLFPro Medium" panose="02000506030000020004" pitchFamily="2" charset="77"/>
                <a:ea typeface="+mn-ea"/>
                <a:cs typeface="+mn-cs"/>
                <a:sym typeface="FreightSansLFPro"/>
              </a:rPr>
              <a:t>Let’s take a moment to consider this picture of a koala. </a:t>
            </a:r>
          </a:p>
          <a:p>
            <a:pPr marL="285750" indent="-285750">
              <a:buFont typeface="Arial" panose="020B0604020202020204" pitchFamily="34" charset="0"/>
              <a:buChar char="•"/>
            </a:pPr>
            <a:r>
              <a:rPr lang="en-GB" sz="1200" b="0" i="0" dirty="0">
                <a:effectLst/>
                <a:latin typeface="FreightSansLFPro Medium" panose="02000506030000020004" pitchFamily="2" charset="77"/>
                <a:ea typeface="+mn-ea"/>
                <a:cs typeface="+mn-cs"/>
                <a:sym typeface="FreightSansLFPro"/>
              </a:rPr>
              <a:t>What is the context</a:t>
            </a:r>
          </a:p>
          <a:p>
            <a:pPr marL="285750" indent="-285750">
              <a:buFont typeface="Arial" panose="020B0604020202020204" pitchFamily="34" charset="0"/>
              <a:buChar char="•"/>
            </a:pPr>
            <a:r>
              <a:rPr lang="en-GB" sz="1200" b="0" i="0" dirty="0">
                <a:effectLst/>
                <a:latin typeface="FreightSansLFPro Medium" panose="02000506030000020004" pitchFamily="2" charset="77"/>
                <a:ea typeface="+mn-ea"/>
                <a:cs typeface="+mn-cs"/>
                <a:sym typeface="FreightSansLFPro"/>
              </a:rPr>
              <a:t>Why might someone post or publish a picture of this native Australian animal online?</a:t>
            </a:r>
          </a:p>
          <a:p>
            <a:r>
              <a:rPr lang="en-GB" sz="1200" b="0" i="0" dirty="0">
                <a:effectLst/>
                <a:latin typeface="FreightSansLFPro Medium" panose="02000506030000020004" pitchFamily="2" charset="77"/>
                <a:ea typeface="+mn-ea"/>
                <a:cs typeface="+mn-cs"/>
                <a:sym typeface="FreightSansLFPro"/>
              </a:rPr>
              <a:t> </a:t>
            </a:r>
          </a:p>
          <a:p>
            <a:r>
              <a:rPr lang="en-GB" sz="1200" b="1" i="1" dirty="0">
                <a:effectLst/>
                <a:latin typeface="FreightSansLFPro Medium" panose="02000506030000020004" pitchFamily="2" charset="77"/>
                <a:ea typeface="+mn-ea"/>
                <a:cs typeface="+mn-cs"/>
                <a:sym typeface="FreightSansLFPro"/>
              </a:rPr>
              <a:t>Instruction note</a:t>
            </a:r>
            <a:endParaRPr lang="en-GB" sz="1200" b="0" i="0" dirty="0">
              <a:effectLst/>
              <a:latin typeface="FreightSansLFPro Medium" panose="02000506030000020004" pitchFamily="2" charset="77"/>
              <a:ea typeface="+mn-ea"/>
              <a:cs typeface="+mn-cs"/>
              <a:sym typeface="FreightSansLFPro"/>
            </a:endParaRPr>
          </a:p>
          <a:p>
            <a:pPr lvl="0"/>
            <a:r>
              <a:rPr lang="en-GB" sz="1200" u="none" strike="noStrike" dirty="0">
                <a:effectLst/>
              </a:rPr>
              <a:t>Give people time to think and make suggestions. Ask 2 to 3 people to suggest reasons if needed.</a:t>
            </a:r>
          </a:p>
          <a:p>
            <a:r>
              <a:rPr lang="en-GB" sz="1200" b="0" i="0" dirty="0">
                <a:effectLst/>
                <a:latin typeface="FreightSansLFPro Medium" panose="02000506030000020004" pitchFamily="2" charset="77"/>
                <a:ea typeface="+mn-ea"/>
                <a:cs typeface="+mn-cs"/>
                <a:sym typeface="FreightSansLFPro"/>
              </a:rPr>
              <a:t> </a:t>
            </a:r>
          </a:p>
          <a:p>
            <a:r>
              <a:rPr lang="en-GB" sz="1200" b="1" i="1" dirty="0">
                <a:effectLst/>
                <a:latin typeface="FreightSansLFPro Medium" panose="02000506030000020004" pitchFamily="2" charset="77"/>
                <a:ea typeface="+mn-ea"/>
                <a:cs typeface="+mn-cs"/>
                <a:sym typeface="FreightSansLFPro"/>
              </a:rPr>
              <a:t>Instruction</a:t>
            </a:r>
            <a:endParaRPr lang="en-GB" sz="1200" b="0" i="0" dirty="0">
              <a:effectLst/>
              <a:latin typeface="FreightSansLFPro Medium" panose="02000506030000020004" pitchFamily="2" charset="77"/>
              <a:ea typeface="+mn-ea"/>
              <a:cs typeface="+mn-cs"/>
              <a:sym typeface="FreightSansLFPro"/>
            </a:endParaRPr>
          </a:p>
          <a:p>
            <a:pPr marL="285750" indent="-285750">
              <a:buFont typeface="Arial" panose="020B0604020202020204" pitchFamily="34" charset="0"/>
              <a:buChar char="•"/>
            </a:pPr>
            <a:r>
              <a:rPr lang="en-GB" sz="1200" b="0" i="0" dirty="0">
                <a:effectLst/>
                <a:latin typeface="FreightSansLFPro Medium" panose="02000506030000020004" pitchFamily="2" charset="77"/>
                <a:ea typeface="+mn-ea"/>
                <a:cs typeface="+mn-cs"/>
                <a:sym typeface="FreightSansLFPro"/>
              </a:rPr>
              <a:t>There are lots of reasons an image like this could have been created and published online. For example:</a:t>
            </a:r>
          </a:p>
          <a:p>
            <a:pPr marL="285750" lvl="0" indent="-285750">
              <a:buFontTx/>
              <a:buChar char="-"/>
            </a:pPr>
            <a:r>
              <a:rPr lang="en-GB" sz="1200" u="none" strike="noStrike" dirty="0">
                <a:effectLst/>
              </a:rPr>
              <a:t>to advertise a zoo and encourage people to come and visit the zoo</a:t>
            </a:r>
          </a:p>
          <a:p>
            <a:pPr marL="285750" lvl="0" indent="-285750">
              <a:buFontTx/>
              <a:buChar char="-"/>
            </a:pPr>
            <a:r>
              <a:rPr lang="en-GB" sz="1200" u="none" strike="noStrike" dirty="0">
                <a:effectLst/>
              </a:rPr>
              <a:t>it could be posted or shared on social media or on a blog or vlog by someone who loves koalas</a:t>
            </a:r>
          </a:p>
          <a:p>
            <a:pPr marL="285750" lvl="0" indent="-285750">
              <a:buFontTx/>
              <a:buChar char="-"/>
            </a:pPr>
            <a:r>
              <a:rPr lang="en-GB" sz="1200" u="none" strike="noStrike" dirty="0">
                <a:effectLst/>
              </a:rPr>
              <a:t>it could be published by the Australian government to encourage people to visit</a:t>
            </a:r>
          </a:p>
          <a:p>
            <a:pPr marL="285750" lvl="0" indent="-285750">
              <a:buFontTx/>
              <a:buChar char="-"/>
            </a:pPr>
            <a:r>
              <a:rPr lang="en-GB" sz="1200" u="none" strike="noStrike" dirty="0">
                <a:effectLst/>
              </a:rPr>
              <a:t>it could be used in a news story about Australia or about the health of wild koala populations</a:t>
            </a:r>
          </a:p>
          <a:p>
            <a:pPr marL="285750" lvl="0" indent="-285750">
              <a:buFontTx/>
              <a:buChar char="-"/>
            </a:pPr>
            <a:r>
              <a:rPr lang="en-GB" sz="1200" u="none" strike="noStrike" dirty="0">
                <a:effectLst/>
              </a:rPr>
              <a:t>it could be used to promote an exotic pet store or market</a:t>
            </a:r>
          </a:p>
          <a:p>
            <a:pPr marL="285750" lvl="0" indent="-285750">
              <a:buFontTx/>
              <a:buChar char="-"/>
            </a:pPr>
            <a:r>
              <a:rPr lang="en-GB" sz="1200" u="none" strike="noStrike" dirty="0">
                <a:effectLst/>
              </a:rPr>
              <a:t>it might be used to illustrate some research about animals or Australia</a:t>
            </a:r>
          </a:p>
          <a:p>
            <a:pPr marL="285750" lvl="0" indent="-285750">
              <a:buFontTx/>
              <a:buChar char="-"/>
            </a:pPr>
            <a:r>
              <a:rPr lang="en-GB" sz="1200" u="none" strike="noStrike" dirty="0">
                <a:effectLst/>
              </a:rPr>
              <a:t>it could be used in a book about animals or Australia</a:t>
            </a:r>
          </a:p>
          <a:p>
            <a:pPr marL="285750" lvl="0" indent="-285750">
              <a:buFontTx/>
              <a:buChar char="-"/>
            </a:pPr>
            <a:r>
              <a:rPr lang="en-GB" sz="1200" u="none" strike="noStrike" dirty="0">
                <a:effectLst/>
              </a:rPr>
              <a:t>it might also be published by an animal rights group pressuring people to protect koalas and the trees they live in.”</a:t>
            </a:r>
          </a:p>
          <a:p>
            <a:r>
              <a:rPr lang="en-GB" sz="1200" b="0" i="0" u="none" strike="noStrike" dirty="0">
                <a:effectLst/>
                <a:latin typeface="FreightSansLFPro Medium" panose="02000506030000020004" pitchFamily="2" charset="77"/>
                <a:ea typeface="+mn-ea"/>
                <a:cs typeface="+mn-cs"/>
                <a:sym typeface="FreightSansLFPro"/>
              </a:rPr>
              <a:t> </a:t>
            </a:r>
            <a:endParaRPr lang="en-GB" sz="1200" b="0" i="0" dirty="0">
              <a:effectLst/>
              <a:latin typeface="FreightSansLFPro Medium" panose="02000506030000020004" pitchFamily="2" charset="77"/>
              <a:ea typeface="+mn-ea"/>
              <a:cs typeface="+mn-cs"/>
              <a:sym typeface="FreightSansLFPro"/>
            </a:endParaRPr>
          </a:p>
          <a:p>
            <a:pPr marL="285750" indent="-285750">
              <a:buFont typeface="Arial" panose="020B0604020202020204" pitchFamily="34" charset="0"/>
              <a:buChar char="•"/>
            </a:pPr>
            <a:r>
              <a:rPr lang="en-GB" sz="1200" b="0" i="0" dirty="0">
                <a:effectLst/>
                <a:latin typeface="FreightSansLFPro Medium" panose="02000506030000020004" pitchFamily="2" charset="77"/>
                <a:ea typeface="+mn-ea"/>
                <a:cs typeface="+mn-cs"/>
                <a:sym typeface="FreightSansLFPro"/>
              </a:rPr>
              <a:t>The meaning of this one image changes depending on its context. </a:t>
            </a:r>
          </a:p>
          <a:p>
            <a:pPr marL="285750" indent="-285750">
              <a:buFont typeface="Arial" panose="020B0604020202020204" pitchFamily="34" charset="0"/>
              <a:buChar char="•"/>
            </a:pPr>
            <a:r>
              <a:rPr lang="en-GB" sz="1200" b="0" i="0" dirty="0">
                <a:effectLst/>
                <a:latin typeface="FreightSansLFPro Medium" panose="02000506030000020004" pitchFamily="2" charset="77"/>
                <a:ea typeface="+mn-ea"/>
                <a:cs typeface="+mn-cs"/>
                <a:sym typeface="FreightSansLFPro"/>
              </a:rPr>
              <a:t>When you are online, being aware of who created a piece of information or data — and why they created it — is a key part of critical thinking.</a:t>
            </a:r>
          </a:p>
          <a:p>
            <a:r>
              <a:rPr lang="en-GB" sz="1200" b="0" i="0" dirty="0">
                <a:effectLst/>
                <a:latin typeface="FreightSansLFPro Medium" panose="02000506030000020004" pitchFamily="2" charset="77"/>
                <a:ea typeface="+mn-ea"/>
                <a:cs typeface="+mn-cs"/>
                <a:sym typeface="FreightSansLFPro"/>
              </a:rPr>
              <a:t> </a:t>
            </a:r>
          </a:p>
          <a:p>
            <a:endParaRPr lang="en-US" sz="1200" dirty="0"/>
          </a:p>
          <a:p>
            <a:r>
              <a:rPr lang="en-US" sz="1200" dirty="0"/>
              <a:t>[</a:t>
            </a:r>
            <a:r>
              <a:rPr lang="en-US" sz="1200" i="1" dirty="0"/>
              <a:t>Further resources</a:t>
            </a:r>
          </a:p>
          <a:p>
            <a:r>
              <a:rPr lang="en-US" sz="1200" dirty="0"/>
              <a:t>For more resources on Cybersecurity, Phishing ,and Spam, please visit https://www.facebook.com/safety/educators/security/cybersecurity-phishing-and-spam/overview]</a:t>
            </a:r>
          </a:p>
          <a:p>
            <a:endParaRPr lang="en-GB" sz="1200" dirty="0"/>
          </a:p>
        </p:txBody>
      </p:sp>
    </p:spTree>
    <p:extLst>
      <p:ext uri="{BB962C8B-B14F-4D97-AF65-F5344CB8AC3E}">
        <p14:creationId xmlns:p14="http://schemas.microsoft.com/office/powerpoint/2010/main" val="499091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lvl="0" indent="-285750" defTabSz="1219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Can you check the information elsewhere?</a:t>
            </a:r>
          </a:p>
          <a:p>
            <a:pPr marL="285750" indent="-285750">
              <a:buFont typeface="Arial" panose="020B0604020202020204" pitchFamily="34" charset="0"/>
              <a:buChar char="•"/>
            </a:pPr>
            <a:r>
              <a:rPr lang="en-US" sz="1200" dirty="0"/>
              <a:t>If you are not sure if something you have seen online is true, check other sources. </a:t>
            </a:r>
          </a:p>
          <a:p>
            <a:pPr marL="285750" indent="-285750">
              <a:buFont typeface="Arial" panose="020B0604020202020204" pitchFamily="34" charset="0"/>
              <a:buChar char="•"/>
            </a:pPr>
            <a:r>
              <a:rPr lang="en-US" sz="1200" dirty="0"/>
              <a:t>Are well-known news organisations or websites reporting the same thing?</a:t>
            </a:r>
          </a:p>
          <a:p>
            <a:r>
              <a:rPr lang="en-US" sz="1200" dirty="0"/>
              <a:t> </a:t>
            </a:r>
          </a:p>
          <a:p>
            <a:endParaRPr lang="en-GB" sz="1200" dirty="0"/>
          </a:p>
        </p:txBody>
      </p:sp>
    </p:spTree>
    <p:extLst>
      <p:ext uri="{BB962C8B-B14F-4D97-AF65-F5344CB8AC3E}">
        <p14:creationId xmlns:p14="http://schemas.microsoft.com/office/powerpoint/2010/main" val="2386275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lvl="0" indent="-285750" algn="l" defTabSz="1219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What are things I can look out for to determine truth of content online?</a:t>
            </a:r>
          </a:p>
          <a:p>
            <a:pPr marL="457200" indent="-457200" algn="l" defTabSz="573034">
              <a:lnSpc>
                <a:spcPct val="94000"/>
              </a:lnSpc>
              <a:spcBef>
                <a:spcPts val="1400"/>
              </a:spcBef>
              <a:buFont typeface="Arial" panose="020B0604020202020204" pitchFamily="34" charset="0"/>
              <a:buChar char="•"/>
              <a:defRPr sz="3200">
                <a:solidFill>
                  <a:srgbClr val="535353"/>
                </a:solidFill>
                <a:latin typeface="+mn-lt"/>
                <a:ea typeface="+mn-ea"/>
                <a:cs typeface="+mn-cs"/>
                <a:sym typeface="FreightSansLFPro Medium"/>
              </a:defRPr>
            </a:pPr>
            <a:r>
              <a:rPr lang="en-US" sz="1200" dirty="0">
                <a:solidFill>
                  <a:schemeClr val="tx1"/>
                </a:solidFill>
                <a:latin typeface="Arial" panose="020B0604020202020204" pitchFamily="34" charset="0"/>
                <a:cs typeface="Arial" panose="020B0604020202020204" pitchFamily="34" charset="0"/>
              </a:rPr>
              <a:t>Is it clickbait?</a:t>
            </a:r>
          </a:p>
          <a:p>
            <a:pPr marL="457200" indent="-457200" algn="l" defTabSz="573034">
              <a:lnSpc>
                <a:spcPct val="94000"/>
              </a:lnSpc>
              <a:spcBef>
                <a:spcPts val="1400"/>
              </a:spcBef>
              <a:buFont typeface="Arial" panose="020B0604020202020204" pitchFamily="34" charset="0"/>
              <a:buChar char="•"/>
              <a:defRPr sz="3200">
                <a:solidFill>
                  <a:srgbClr val="535353"/>
                </a:solidFill>
                <a:latin typeface="+mn-lt"/>
                <a:ea typeface="+mn-ea"/>
                <a:cs typeface="+mn-cs"/>
                <a:sym typeface="FreightSansLFPro Medium"/>
              </a:defRPr>
            </a:pPr>
            <a:r>
              <a:rPr lang="en-US" sz="1200" dirty="0">
                <a:solidFill>
                  <a:schemeClr val="tx1"/>
                </a:solidFill>
                <a:latin typeface="Arial" panose="020B0604020202020204" pitchFamily="34" charset="0"/>
                <a:cs typeface="Arial" panose="020B0604020202020204" pitchFamily="34" charset="0"/>
              </a:rPr>
              <a:t>Are the images real?</a:t>
            </a:r>
          </a:p>
          <a:p>
            <a:pPr marL="457200" indent="-457200" algn="l" defTabSz="573034">
              <a:lnSpc>
                <a:spcPct val="94000"/>
              </a:lnSpc>
              <a:spcBef>
                <a:spcPts val="1400"/>
              </a:spcBef>
              <a:buFont typeface="Arial" panose="020B0604020202020204" pitchFamily="34" charset="0"/>
              <a:buChar char="•"/>
              <a:defRPr sz="3200">
                <a:solidFill>
                  <a:srgbClr val="535353"/>
                </a:solidFill>
                <a:latin typeface="+mn-lt"/>
                <a:ea typeface="+mn-ea"/>
                <a:cs typeface="+mn-cs"/>
                <a:sym typeface="FreightSansLFPro Medium"/>
              </a:defRPr>
            </a:pPr>
            <a:r>
              <a:rPr lang="en-US" sz="1200" dirty="0">
                <a:solidFill>
                  <a:schemeClr val="tx1"/>
                </a:solidFill>
                <a:latin typeface="Arial" panose="020B0604020202020204" pitchFamily="34" charset="0"/>
                <a:cs typeface="Arial" panose="020B0604020202020204" pitchFamily="34" charset="0"/>
              </a:rPr>
              <a:t>What is the source?</a:t>
            </a:r>
          </a:p>
          <a:p>
            <a:pPr marL="457200" indent="-457200" algn="l" defTabSz="573034">
              <a:lnSpc>
                <a:spcPct val="94000"/>
              </a:lnSpc>
              <a:spcBef>
                <a:spcPts val="1400"/>
              </a:spcBef>
              <a:buFont typeface="Arial" panose="020B0604020202020204" pitchFamily="34" charset="0"/>
              <a:buChar char="•"/>
              <a:defRPr sz="3200">
                <a:solidFill>
                  <a:srgbClr val="535353"/>
                </a:solidFill>
                <a:latin typeface="+mn-lt"/>
                <a:ea typeface="+mn-ea"/>
                <a:cs typeface="+mn-cs"/>
                <a:sym typeface="FreightSansLFPro Medium"/>
              </a:defRPr>
            </a:pPr>
            <a:r>
              <a:rPr lang="en-US" sz="1200" dirty="0">
                <a:solidFill>
                  <a:schemeClr val="tx1"/>
                </a:solidFill>
                <a:latin typeface="Arial" panose="020B0604020202020204" pitchFamily="34" charset="0"/>
                <a:cs typeface="Arial" panose="020B0604020202020204" pitchFamily="34" charset="0"/>
              </a:rPr>
              <a:t>What is the context?</a:t>
            </a:r>
          </a:p>
          <a:p>
            <a:pPr marL="457200" indent="-457200" algn="l" defTabSz="573034">
              <a:lnSpc>
                <a:spcPct val="94000"/>
              </a:lnSpc>
              <a:spcBef>
                <a:spcPts val="1400"/>
              </a:spcBef>
              <a:buFont typeface="Arial" panose="020B0604020202020204" pitchFamily="34" charset="0"/>
              <a:buChar char="•"/>
              <a:defRPr sz="3200">
                <a:solidFill>
                  <a:srgbClr val="535353"/>
                </a:solidFill>
                <a:latin typeface="+mn-lt"/>
                <a:ea typeface="+mn-ea"/>
                <a:cs typeface="+mn-cs"/>
                <a:sym typeface="FreightSansLFPro Medium"/>
              </a:defRPr>
            </a:pPr>
            <a:r>
              <a:rPr lang="en-US" sz="1200" dirty="0">
                <a:solidFill>
                  <a:schemeClr val="tx1"/>
                </a:solidFill>
                <a:latin typeface="Arial" panose="020B0604020202020204" pitchFamily="34" charset="0"/>
                <a:cs typeface="Arial" panose="020B0604020202020204" pitchFamily="34" charset="0"/>
              </a:rPr>
              <a:t>Can I check this information elsewhere?</a:t>
            </a:r>
          </a:p>
          <a:p>
            <a:endParaRPr lang="en-GB"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645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ea typeface="+mn-ea"/>
                <a:cs typeface="Arial" panose="020B0604020202020204" pitchFamily="34" charset="0"/>
                <a:sym typeface="Helvetica"/>
              </a:rPr>
              <a:t>Thank you so much for all your help, says Rahul - he says he is so much more informed!</a:t>
            </a:r>
          </a:p>
          <a:p>
            <a:pPr marL="171450" indent="-171450" defTabSz="456696">
              <a:buFont typeface="Arial" panose="020B0604020202020204" pitchFamily="34" charset="0"/>
              <a:buChar char="•"/>
              <a:defRPr sz="1200">
                <a:latin typeface="+mj-lt"/>
                <a:ea typeface="+mj-ea"/>
                <a:cs typeface="+mj-cs"/>
                <a:sym typeface="Helvetica"/>
              </a:defRPr>
            </a:pPr>
            <a:r>
              <a:rPr lang="en-US" sz="1200" dirty="0">
                <a:latin typeface="Arial" panose="020B0604020202020204" pitchFamily="34" charset="0"/>
                <a:ea typeface="+mn-ea"/>
                <a:cs typeface="Arial" panose="020B0604020202020204" pitchFamily="34" charset="0"/>
                <a:sym typeface="Helvetica"/>
              </a:rPr>
              <a:t>That is a great question… which brings us to..</a:t>
            </a:r>
          </a:p>
          <a:p>
            <a:pPr marL="171450" marR="0" lvl="0" indent="-171450"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latin typeface="Arial" panose="020B0604020202020204" pitchFamily="34" charset="0"/>
                <a:ea typeface="+mn-ea"/>
                <a:cs typeface="Arial" panose="020B0604020202020204" pitchFamily="34" charset="0"/>
                <a:sym typeface="Helvetica"/>
              </a:rPr>
              <a:t>What can I do to help my community so that we ensure that relevant information is shared and false content is minimized?</a:t>
            </a:r>
          </a:p>
          <a:p>
            <a:pPr marL="0" indent="0" defTabSz="456696">
              <a:buFont typeface="Arial" panose="020B0604020202020204" pitchFamily="34" charset="0"/>
              <a:buNone/>
              <a:defRPr sz="1200">
                <a:latin typeface="+mj-lt"/>
                <a:ea typeface="+mj-ea"/>
                <a:cs typeface="+mj-cs"/>
                <a:sym typeface="Helvetica"/>
              </a:defRPr>
            </a:pPr>
            <a:endParaRPr lang="en-US" sz="1600" dirty="0">
              <a:latin typeface="+mn-lt"/>
              <a:ea typeface="+mn-ea"/>
              <a:cs typeface="+mn-cs"/>
              <a:sym typeface="Helvetica"/>
            </a:endParaRPr>
          </a:p>
          <a:p>
            <a:endParaRPr lang="en-GB" dirty="0"/>
          </a:p>
        </p:txBody>
      </p:sp>
    </p:spTree>
    <p:extLst>
      <p:ext uri="{BB962C8B-B14F-4D97-AF65-F5344CB8AC3E}">
        <p14:creationId xmlns:p14="http://schemas.microsoft.com/office/powerpoint/2010/main" val="10568102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NZ" sz="1200" dirty="0"/>
              <a:t>So let’s look at the action and the related implication </a:t>
            </a:r>
          </a:p>
          <a:p>
            <a:pPr marL="285750" indent="-285750">
              <a:buFont typeface="Arial" panose="020B0604020202020204" pitchFamily="34" charset="0"/>
              <a:buChar char="•"/>
            </a:pPr>
            <a:r>
              <a:rPr lang="en-NZ" sz="1200" dirty="0"/>
              <a:t>IGNORE is an action you can take.</a:t>
            </a:r>
          </a:p>
          <a:p>
            <a:pPr marL="285750" indent="-285750">
              <a:buFont typeface="Arial" panose="020B0604020202020204" pitchFamily="34" charset="0"/>
              <a:buChar char="•"/>
            </a:pPr>
            <a:r>
              <a:rPr lang="en-NZ" sz="1200" dirty="0"/>
              <a:t>However is you shoes to ignore that is the implication.</a:t>
            </a:r>
          </a:p>
          <a:p>
            <a:pPr marL="285750" marR="0" lvl="0" indent="-285750" defTabSz="1219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chemeClr val="tx1"/>
                </a:solidFill>
                <a:latin typeface="FreightSansLFPro Medium" panose="02000506030000020004" pitchFamily="2" charset="77"/>
                <a:ea typeface="Helvetica Neue Medium"/>
                <a:cs typeface="Helvetica Neue Medium"/>
                <a:sym typeface="Helvetica Neue Medium"/>
              </a:rPr>
              <a:t>Post can/will still be viewed by you and other people</a:t>
            </a:r>
          </a:p>
          <a:p>
            <a:pPr marL="285750" lvl="0" indent="-285750" defTabSz="1219200" latinLnBrk="0">
              <a:buFont typeface="Arial" panose="020B0604020202020204" pitchFamily="34" charset="0"/>
              <a:buChar char="•"/>
            </a:pPr>
            <a:r>
              <a:rPr lang="en-PH" sz="1200" dirty="0">
                <a:latin typeface="+mn-lt"/>
                <a:ea typeface="+mn-ea"/>
                <a:cs typeface="+mn-cs"/>
                <a:sym typeface="Helvetica Neue Medium"/>
              </a:rPr>
              <a:t>You could chose to Share/like</a:t>
            </a:r>
            <a:endParaRPr lang="en-NZ" sz="1200" dirty="0">
              <a:latin typeface="+mn-lt"/>
              <a:ea typeface="+mn-ea"/>
              <a:cs typeface="+mn-cs"/>
              <a:sym typeface="FreightSansLFPro Medium"/>
            </a:endParaRPr>
          </a:p>
          <a:p>
            <a:pPr marL="285750" lvl="1" indent="-285750" defTabSz="1219200" latinLnBrk="0">
              <a:buFont typeface="Arial" panose="020B0604020202020204" pitchFamily="34" charset="0"/>
              <a:buChar char="•"/>
            </a:pPr>
            <a:r>
              <a:rPr lang="en-US" sz="1200" dirty="0">
                <a:latin typeface="+mn-lt"/>
                <a:ea typeface="+mn-ea"/>
                <a:cs typeface="+mn-cs"/>
                <a:sym typeface="Helvetica Neue Medium"/>
              </a:rPr>
              <a:t>The implication is that your post has a higher chance to get MORE VIEWS and possible likes/shares. </a:t>
            </a:r>
            <a:endParaRPr lang="en-PH" sz="1200" dirty="0">
              <a:latin typeface="+mn-lt"/>
              <a:ea typeface="+mn-ea"/>
              <a:cs typeface="+mn-cs"/>
              <a:sym typeface="FreightSansLFPro Medium"/>
            </a:endParaRPr>
          </a:p>
          <a:p>
            <a:pPr marL="285750" lvl="0" indent="-285750" defTabSz="1219200" latinLnBrk="0">
              <a:buFont typeface="Arial" panose="020B0604020202020204" pitchFamily="34" charset="0"/>
              <a:buChar char="•"/>
            </a:pPr>
            <a:r>
              <a:rPr lang="en-PH" sz="1200" dirty="0">
                <a:latin typeface="+mn-lt"/>
                <a:ea typeface="+mn-ea"/>
                <a:cs typeface="+mn-cs"/>
                <a:sym typeface="Helvetica Neue Medium"/>
              </a:rPr>
              <a:t>You could chose to do </a:t>
            </a:r>
            <a:r>
              <a:rPr lang="en-NZ" sz="1200" dirty="0">
                <a:latin typeface="+mn-lt"/>
                <a:ea typeface="+mn-ea"/>
                <a:cs typeface="+mn-cs"/>
                <a:sym typeface="FreightSansLFPro Medium"/>
              </a:rPr>
              <a:t>Blocking</a:t>
            </a:r>
          </a:p>
          <a:p>
            <a:pPr marL="285750" lvl="1" indent="-285750" defTabSz="1219200" latinLnBrk="0">
              <a:buClrTx/>
              <a:buSzTx/>
              <a:buFont typeface="Arial" panose="020B0604020202020204" pitchFamily="34" charset="0"/>
              <a:buChar char="•"/>
            </a:pPr>
            <a:r>
              <a:rPr lang="en-US" sz="1200" dirty="0">
                <a:latin typeface="+mn-lt"/>
                <a:ea typeface="+mn-ea"/>
                <a:cs typeface="+mn-cs"/>
                <a:sym typeface="Helvetica Neue Medium"/>
              </a:rPr>
              <a:t>The implication is that  the </a:t>
            </a:r>
            <a:r>
              <a:rPr lang="en-PH" sz="1200" dirty="0">
                <a:latin typeface="+mn-lt"/>
                <a:ea typeface="+mn-ea"/>
                <a:cs typeface="+mn-cs"/>
                <a:sym typeface="FreightSansLFPro Medium"/>
              </a:rPr>
              <a:t>Post/person will not be viewable and you cannot be viewed by the person you blocked. </a:t>
            </a:r>
            <a:endParaRPr lang="en-NZ" sz="1200" dirty="0">
              <a:latin typeface="+mn-lt"/>
              <a:ea typeface="+mn-ea"/>
              <a:cs typeface="+mn-cs"/>
              <a:sym typeface="FreightSansLFPro Medium"/>
            </a:endParaRPr>
          </a:p>
          <a:p>
            <a:pPr marL="285750" lvl="0" indent="-285750" defTabSz="1219200" latinLnBrk="0">
              <a:buFont typeface="Arial" panose="020B0604020202020204" pitchFamily="34" charset="0"/>
              <a:buChar char="•"/>
            </a:pPr>
            <a:r>
              <a:rPr lang="en-PH" sz="1200" dirty="0">
                <a:latin typeface="+mn-lt"/>
                <a:ea typeface="+mn-ea"/>
                <a:cs typeface="+mn-cs"/>
                <a:sym typeface="Helvetica Neue Medium"/>
              </a:rPr>
              <a:t>You could chose to  use </a:t>
            </a:r>
            <a:r>
              <a:rPr lang="en-NZ" sz="1200" dirty="0">
                <a:latin typeface="+mn-lt"/>
                <a:ea typeface="+mn-ea"/>
                <a:cs typeface="+mn-cs"/>
                <a:sym typeface="FreightSansLFPro Medium"/>
              </a:rPr>
              <a:t>Reporting</a:t>
            </a:r>
          </a:p>
          <a:p>
            <a:pPr marL="285750" lvl="1" indent="-285750" defTabSz="1219200" latinLnBrk="0">
              <a:buFont typeface="Arial" panose="020B0604020202020204" pitchFamily="34" charset="0"/>
              <a:buChar char="•"/>
            </a:pPr>
            <a:r>
              <a:rPr lang="en-US" sz="1200" dirty="0">
                <a:latin typeface="+mn-lt"/>
                <a:ea typeface="+mn-ea"/>
                <a:cs typeface="+mn-cs"/>
                <a:sym typeface="Helvetica Neue Medium"/>
              </a:rPr>
              <a:t>The implication is that  the </a:t>
            </a:r>
            <a:r>
              <a:rPr lang="en-US" sz="1200" dirty="0">
                <a:latin typeface="+mn-lt"/>
                <a:ea typeface="+mn-ea"/>
                <a:cs typeface="+mn-cs"/>
                <a:sym typeface="FreightSansLFPro Medium"/>
              </a:rPr>
              <a:t>Post/person will be subject to evaluation of Facebook </a:t>
            </a:r>
            <a:endParaRPr lang="en-NZ" sz="1200" dirty="0">
              <a:latin typeface="+mn-lt"/>
              <a:ea typeface="+mn-ea"/>
              <a:cs typeface="+mn-cs"/>
              <a:sym typeface="FreightSansLFPro Medium"/>
            </a:endParaRPr>
          </a:p>
          <a:p>
            <a:pPr marL="285750" marR="0" lvl="0" indent="-285750" defTabSz="12192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200" dirty="0">
              <a:solidFill>
                <a:schemeClr val="tx1"/>
              </a:solidFill>
            </a:endParaRPr>
          </a:p>
          <a:p>
            <a:endParaRPr lang="en-NZ" sz="1200" dirty="0"/>
          </a:p>
        </p:txBody>
      </p:sp>
    </p:spTree>
    <p:extLst>
      <p:ext uri="{BB962C8B-B14F-4D97-AF65-F5344CB8AC3E}">
        <p14:creationId xmlns:p14="http://schemas.microsoft.com/office/powerpoint/2010/main" val="3314774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solidFill>
                  <a:schemeClr val="tx1"/>
                </a:solidFill>
                <a:latin typeface="+mn-lt"/>
                <a:ea typeface="+mn-ea"/>
                <a:cs typeface="+mn-cs"/>
                <a:sym typeface="Helvetica"/>
              </a:rPr>
              <a:t>Let’s try it in our groups and see what we come up with.</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solidFill>
                  <a:schemeClr val="tx1"/>
                </a:solidFill>
                <a:latin typeface="+mn-lt"/>
                <a:ea typeface="+mn-ea"/>
                <a:cs typeface="+mn-cs"/>
                <a:sym typeface="Helvetica"/>
              </a:rPr>
              <a:t>In your group yo</a:t>
            </a:r>
            <a:r>
              <a:rPr lang="en-US" sz="1200" dirty="0">
                <a:solidFill>
                  <a:schemeClr val="tx1"/>
                </a:solidFill>
                <a:latin typeface="FreightSansLFPro Medium" panose="02000506030000020004" pitchFamily="2" charset="77"/>
                <a:ea typeface="+mn-ea"/>
                <a:cs typeface="+mn-cs"/>
                <a:sym typeface="Helvetica"/>
              </a:rPr>
              <a:t>u have 3 minutes to give real-life examples of what you’ve seen online and categorize it into the following appropriate actions:.</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solidFill>
                  <a:schemeClr val="tx1"/>
                </a:solidFill>
                <a:latin typeface="FreightSansLFPro Medium" panose="02000506030000020004" pitchFamily="2" charset="77"/>
                <a:ea typeface="+mn-ea"/>
                <a:cs typeface="+mn-cs"/>
                <a:sym typeface="Helvetica"/>
              </a:rPr>
              <a:t>Something you ignore</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solidFill>
                  <a:schemeClr val="tx1"/>
                </a:solidFill>
                <a:latin typeface="FreightSansLFPro Medium" panose="02000506030000020004" pitchFamily="2" charset="77"/>
                <a:ea typeface="+mn-ea"/>
                <a:cs typeface="+mn-cs"/>
                <a:sym typeface="Helvetica"/>
              </a:rPr>
              <a:t>Something you block or report</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r>
              <a:rPr lang="en-US" sz="1200" dirty="0">
                <a:solidFill>
                  <a:schemeClr val="tx1"/>
                </a:solidFill>
                <a:latin typeface="FreightSansLFPro Medium" panose="02000506030000020004" pitchFamily="2" charset="77"/>
                <a:ea typeface="+mn-ea"/>
                <a:cs typeface="+mn-cs"/>
                <a:sym typeface="Helvetica"/>
              </a:rPr>
              <a:t>Something you share.</a:t>
            </a:r>
          </a:p>
          <a:p>
            <a:pPr marL="171450" marR="0" lvl="0" indent="-171450" algn="l" defTabSz="456696" eaLnBrk="1" fontAlgn="auto" latinLnBrk="0" hangingPunct="1">
              <a:lnSpc>
                <a:spcPct val="100000"/>
              </a:lnSpc>
              <a:spcBef>
                <a:spcPts val="0"/>
              </a:spcBef>
              <a:spcAft>
                <a:spcPts val="0"/>
              </a:spcAft>
              <a:buClrTx/>
              <a:buSzTx/>
              <a:buFont typeface="Arial" panose="020B0604020202020204" pitchFamily="34" charset="0"/>
              <a:buChar char="•"/>
              <a:tabLst/>
              <a:defRPr sz="1200">
                <a:latin typeface="+mj-lt"/>
                <a:ea typeface="+mj-ea"/>
                <a:cs typeface="+mj-cs"/>
                <a:sym typeface="Helvetica"/>
              </a:defRPr>
            </a:pPr>
            <a:endParaRPr lang="en-US" sz="1200" dirty="0">
              <a:solidFill>
                <a:schemeClr val="tx1"/>
              </a:solidFill>
              <a:latin typeface="+mn-lt"/>
              <a:ea typeface="+mn-ea"/>
              <a:cs typeface="+mn-cs"/>
              <a:sym typeface="Helvetica"/>
            </a:endParaRPr>
          </a:p>
          <a:p>
            <a:endParaRPr lang="en-GB" sz="1200" dirty="0">
              <a:solidFill>
                <a:schemeClr val="tx1"/>
              </a:solidFill>
            </a:endParaRPr>
          </a:p>
        </p:txBody>
      </p:sp>
    </p:spTree>
    <p:extLst>
      <p:ext uri="{BB962C8B-B14F-4D97-AF65-F5344CB8AC3E}">
        <p14:creationId xmlns:p14="http://schemas.microsoft.com/office/powerpoint/2010/main" val="2489771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NZ" sz="1200" dirty="0">
                <a:solidFill>
                  <a:schemeClr val="tx1"/>
                </a:solidFill>
              </a:rPr>
              <a:t>So let’s now look at HOW we can do this.</a:t>
            </a:r>
          </a:p>
          <a:p>
            <a:pPr marL="285750" indent="-285750">
              <a:buFont typeface="Arial" panose="020B0604020202020204" pitchFamily="34" charset="0"/>
              <a:buChar char="•"/>
            </a:pPr>
            <a:r>
              <a:rPr lang="en-NZ" sz="1200" dirty="0">
                <a:solidFill>
                  <a:schemeClr val="tx1"/>
                </a:solidFill>
              </a:rPr>
              <a:t>Grab your phone.</a:t>
            </a:r>
          </a:p>
          <a:p>
            <a:pPr marL="285750" indent="-285750">
              <a:buFont typeface="Arial" panose="020B0604020202020204" pitchFamily="34" charset="0"/>
              <a:buChar char="•"/>
            </a:pPr>
            <a:r>
              <a:rPr lang="en-NZ" sz="1200" dirty="0">
                <a:solidFill>
                  <a:schemeClr val="tx1"/>
                </a:solidFill>
              </a:rPr>
              <a:t>Look at a post</a:t>
            </a:r>
          </a:p>
          <a:p>
            <a:pPr marL="285750" indent="-285750">
              <a:buFont typeface="Arial" panose="020B0604020202020204" pitchFamily="34" charset="0"/>
              <a:buChar char="•"/>
            </a:pPr>
            <a:r>
              <a:rPr lang="en-US" sz="1200" dirty="0">
                <a:solidFill>
                  <a:schemeClr val="tx1"/>
                </a:solidFill>
              </a:rPr>
              <a:t>Click  down arrow next to the post in question</a:t>
            </a:r>
          </a:p>
          <a:p>
            <a:pPr marL="285750" indent="-285750">
              <a:buFont typeface="Arial" panose="020B0604020202020204" pitchFamily="34" charset="0"/>
              <a:buChar char="•"/>
            </a:pPr>
            <a:r>
              <a:rPr lang="en-NZ" sz="1200" dirty="0">
                <a:solidFill>
                  <a:schemeClr val="tx1"/>
                </a:solidFill>
              </a:rPr>
              <a:t>Click Report post</a:t>
            </a:r>
          </a:p>
          <a:p>
            <a:pPr marL="285750" indent="-285750">
              <a:buFont typeface="Arial" panose="020B0604020202020204" pitchFamily="34" charset="0"/>
              <a:buChar char="•"/>
            </a:pPr>
            <a:r>
              <a:rPr lang="en-US" sz="1200" dirty="0">
                <a:solidFill>
                  <a:schemeClr val="tx1"/>
                </a:solidFill>
              </a:rPr>
              <a:t>Click I think it shouldn’t be on Facebook</a:t>
            </a:r>
          </a:p>
          <a:p>
            <a:pPr marL="285750" indent="-285750">
              <a:buFont typeface="Arial" panose="020B0604020202020204" pitchFamily="34" charset="0"/>
              <a:buChar char="•"/>
            </a:pPr>
            <a:r>
              <a:rPr lang="en-US" sz="1200" dirty="0">
                <a:solidFill>
                  <a:schemeClr val="tx1"/>
                </a:solidFill>
              </a:rPr>
              <a:t>Click It’s a false news story</a:t>
            </a:r>
            <a:endParaRPr lang="en-NZ" sz="1200" dirty="0">
              <a:solidFill>
                <a:schemeClr val="tx1"/>
              </a:solidFill>
            </a:endParaRPr>
          </a:p>
          <a:p>
            <a:endParaRPr lang="en-NZ" sz="1200" dirty="0">
              <a:solidFill>
                <a:schemeClr val="tx1"/>
              </a:solidFill>
            </a:endParaRPr>
          </a:p>
          <a:p>
            <a:endParaRPr lang="en-GB" sz="1200" dirty="0">
              <a:solidFill>
                <a:schemeClr val="tx1"/>
              </a:solidFill>
            </a:endParaRPr>
          </a:p>
        </p:txBody>
      </p:sp>
    </p:spTree>
    <p:extLst>
      <p:ext uri="{BB962C8B-B14F-4D97-AF65-F5344CB8AC3E}">
        <p14:creationId xmlns:p14="http://schemas.microsoft.com/office/powerpoint/2010/main" val="262146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defRPr i="1"/>
            </a:pPr>
            <a:r>
              <a:rPr lang="en-US" sz="1200" b="0" i="0" dirty="0"/>
              <a:t>The first step to better understand perspective is to go be more aware about what factors shape our perspective</a:t>
            </a:r>
          </a:p>
          <a:p>
            <a:pPr marL="285750" indent="-285750">
              <a:buFont typeface="Arial" panose="020B0604020202020204" pitchFamily="34" charset="0"/>
              <a:buChar char="•"/>
            </a:pPr>
            <a:r>
              <a:rPr lang="en-US" sz="1200" b="0" i="0" dirty="0"/>
              <a:t>These factors –</a:t>
            </a:r>
            <a:r>
              <a:rPr lang="en-US" sz="1200" b="0" i="0" dirty="0">
                <a:latin typeface="FreightSansLFPro"/>
                <a:ea typeface="FreightSansLFPro"/>
                <a:cs typeface="FreightSansLFPro"/>
                <a:sym typeface="FreightSansLFPro"/>
              </a:rPr>
              <a:t> friends, family, school, colleagues, and our community</a:t>
            </a:r>
            <a:r>
              <a:rPr lang="en-US" sz="1200" b="0" i="0" dirty="0"/>
              <a:t> – </a:t>
            </a:r>
            <a:r>
              <a:rPr lang="en-US" sz="1200" b="0" i="0" dirty="0">
                <a:latin typeface="FreightSansLFPro"/>
                <a:ea typeface="FreightSansLFPro"/>
                <a:cs typeface="FreightSansLFPro"/>
                <a:sym typeface="FreightSansLFPro"/>
              </a:rPr>
              <a:t>help develop</a:t>
            </a:r>
            <a:r>
              <a:rPr lang="en-US" sz="1200" b="0" i="0" dirty="0"/>
              <a:t> our core values/beliefs and OVERALL perspective. </a:t>
            </a:r>
          </a:p>
          <a:p>
            <a:pPr marL="285750" indent="-285750">
              <a:buFont typeface="Arial" panose="020B0604020202020204" pitchFamily="34" charset="0"/>
              <a:buChar char="•"/>
            </a:pPr>
            <a:r>
              <a:rPr lang="en-US" sz="1200" b="0" i="0" dirty="0"/>
              <a:t>Which means… they contribute to the way we think and respond to different situations.</a:t>
            </a:r>
          </a:p>
          <a:p>
            <a:pPr marL="285750" indent="-285750">
              <a:buFont typeface="Arial" panose="020B0604020202020204" pitchFamily="34" charset="0"/>
              <a:buChar char="•"/>
            </a:pPr>
            <a:r>
              <a:rPr lang="en-US" sz="1200" b="0" i="0" dirty="0"/>
              <a:t> Situations</a:t>
            </a:r>
            <a:r>
              <a:rPr lang="en-US" sz="1200" b="0" i="0" dirty="0">
                <a:latin typeface="+mn-lt"/>
                <a:ea typeface="+mn-ea"/>
                <a:cs typeface="+mn-cs"/>
                <a:sym typeface="FreightSansLFPro Medium"/>
              </a:rPr>
              <a:t> </a:t>
            </a:r>
            <a:r>
              <a:rPr lang="en-US" sz="1200" b="0" i="0" dirty="0"/>
              <a:t>which we may be facing online - for example.</a:t>
            </a:r>
          </a:p>
          <a:p>
            <a:endParaRPr lang="en-GB" sz="1200" dirty="0"/>
          </a:p>
        </p:txBody>
      </p:sp>
    </p:spTree>
    <p:extLst>
      <p:ext uri="{BB962C8B-B14F-4D97-AF65-F5344CB8AC3E}">
        <p14:creationId xmlns:p14="http://schemas.microsoft.com/office/powerpoint/2010/main" val="2887722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xfrm>
            <a:off x="381000" y="685800"/>
            <a:ext cx="6096000" cy="3429000"/>
          </a:xfrm>
          <a:prstGeom prst="rect">
            <a:avLst/>
          </a:prstGeom>
        </p:spPr>
        <p:txBody>
          <a:bodyPr/>
          <a:lstStyle/>
          <a:p>
            <a:endParaRPr/>
          </a:p>
        </p:txBody>
      </p:sp>
      <p:sp>
        <p:nvSpPr>
          <p:cNvPr id="605" name="Shape 605"/>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sz="1200">
                <a:solidFill>
                  <a:schemeClr val="tx1"/>
                </a:solidFill>
              </a:rPr>
              <a:t>FACEBOOK Community Standards video</a:t>
            </a:r>
          </a:p>
        </p:txBody>
      </p:sp>
    </p:spTree>
    <p:extLst>
      <p:ext uri="{BB962C8B-B14F-4D97-AF65-F5344CB8AC3E}">
        <p14:creationId xmlns:p14="http://schemas.microsoft.com/office/powerpoint/2010/main" val="6095182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solidFill>
                  <a:schemeClr val="tx1"/>
                </a:solidFill>
              </a:rPr>
              <a:t>What makes it difficult to determine truth in online content?</a:t>
            </a:r>
          </a:p>
          <a:p>
            <a:pPr marL="285750" indent="-285750">
              <a:buFont typeface="Arial" panose="020B0604020202020204" pitchFamily="34" charset="0"/>
              <a:buChar char="•"/>
            </a:pPr>
            <a:r>
              <a:rPr lang="en-US" sz="1200" dirty="0">
                <a:solidFill>
                  <a:schemeClr val="tx1"/>
                </a:solidFill>
              </a:rPr>
              <a:t>Influenced by different perspectives Bombarded by different types of information.</a:t>
            </a:r>
          </a:p>
          <a:p>
            <a:pPr marL="285750" indent="-285750">
              <a:buFont typeface="Arial" panose="020B0604020202020204" pitchFamily="34" charset="0"/>
              <a:buChar char="•"/>
              <a:defRPr sz="2200">
                <a:solidFill>
                  <a:srgbClr val="4A4A4A"/>
                </a:solidFill>
                <a:latin typeface="FreightSansLFPro"/>
                <a:ea typeface="FreightSansLFPro"/>
                <a:cs typeface="FreightSansLFPro"/>
                <a:sym typeface="FreightSansLFPro"/>
              </a:defRPr>
            </a:pPr>
            <a:r>
              <a:rPr lang="en-US" sz="1200" dirty="0">
                <a:solidFill>
                  <a:schemeClr val="tx1"/>
                </a:solidFill>
                <a:latin typeface="FreightSansLFPro Medium" panose="02000506030000020004" pitchFamily="2" charset="77"/>
              </a:rPr>
              <a:t>What are the things I can look out for to determine truth of online content? </a:t>
            </a:r>
          </a:p>
          <a:p>
            <a:pPr marL="285750" indent="-285750">
              <a:buFont typeface="Arial" panose="020B0604020202020204" pitchFamily="34" charset="0"/>
              <a:buChar char="•"/>
              <a:defRPr sz="2200">
                <a:solidFill>
                  <a:srgbClr val="4A4A4A"/>
                </a:solidFill>
                <a:latin typeface="FreightSansLFPro"/>
                <a:ea typeface="FreightSansLFPro"/>
                <a:cs typeface="FreightSansLFPro"/>
                <a:sym typeface="FreightSansLFPro"/>
              </a:defRPr>
            </a:pPr>
            <a:r>
              <a:rPr lang="en-US" sz="1200" dirty="0">
                <a:solidFill>
                  <a:schemeClr val="tx1"/>
                </a:solidFill>
                <a:latin typeface="Helvetica Neue"/>
              </a:rPr>
              <a:t>Is it clickbait? Are the images real? What is the source? What is the context? Can I check this information elsewhere?</a:t>
            </a:r>
          </a:p>
          <a:p>
            <a:pPr marL="285750" indent="-285750">
              <a:buFont typeface="Arial" panose="020B0604020202020204" pitchFamily="34" charset="0"/>
              <a:buChar char="•"/>
              <a:defRPr sz="2200">
                <a:solidFill>
                  <a:srgbClr val="4A4A4A"/>
                </a:solidFill>
                <a:latin typeface="FreightSansLFPro"/>
                <a:ea typeface="FreightSansLFPro"/>
                <a:cs typeface="FreightSansLFPro"/>
                <a:sym typeface="FreightSansLFPro"/>
              </a:defRPr>
            </a:pPr>
            <a:r>
              <a:rPr lang="en-US" sz="1200" dirty="0">
                <a:solidFill>
                  <a:schemeClr val="tx1"/>
                </a:solidFill>
                <a:latin typeface="FreightSansLFPro Medium" panose="02000506030000020004" pitchFamily="2" charset="77"/>
              </a:rPr>
              <a:t>What can I do to help my community so that we ensure that relevant information is shared and false content is minimized?</a:t>
            </a:r>
          </a:p>
          <a:p>
            <a:pPr marL="285750" indent="-285750">
              <a:buFont typeface="Arial" panose="020B0604020202020204" pitchFamily="34" charset="0"/>
              <a:buChar char="•"/>
            </a:pPr>
            <a:r>
              <a:rPr lang="en-US" sz="1200" dirty="0">
                <a:solidFill>
                  <a:schemeClr val="tx1"/>
                </a:solidFill>
              </a:rPr>
              <a:t>Block/Share/Report</a:t>
            </a:r>
            <a:endParaRPr lang="en-AU" sz="1200" dirty="0">
              <a:solidFill>
                <a:schemeClr val="tx1"/>
              </a:solidFill>
            </a:endParaRPr>
          </a:p>
          <a:p>
            <a:pPr>
              <a:defRPr sz="2200">
                <a:solidFill>
                  <a:srgbClr val="4A4A4A"/>
                </a:solidFill>
                <a:latin typeface="FreightSansLFPro"/>
                <a:ea typeface="FreightSansLFPro"/>
                <a:cs typeface="FreightSansLFPro"/>
                <a:sym typeface="FreightSansLFPro"/>
              </a:defRPr>
            </a:pPr>
            <a:endParaRPr lang="en-US" sz="1200" dirty="0">
              <a:solidFill>
                <a:schemeClr val="tx1"/>
              </a:solidFill>
              <a:latin typeface="Helvetica Neue"/>
            </a:endParaRPr>
          </a:p>
          <a:p>
            <a:endParaRPr lang="en-US" sz="1200" dirty="0">
              <a:solidFill>
                <a:schemeClr val="tx1"/>
              </a:solidFill>
            </a:endParaRPr>
          </a:p>
          <a:p>
            <a:endParaRPr lang="en-AU" sz="1200" dirty="0">
              <a:solidFill>
                <a:schemeClr val="tx1"/>
              </a:solidFill>
            </a:endParaRPr>
          </a:p>
          <a:p>
            <a:endParaRPr lang="en-AU" sz="120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l" defTabSz="1219200" rtl="0" eaLnBrk="1" fontAlgn="auto" latinLnBrk="0" hangingPunct="0">
              <a:lnSpc>
                <a:spcPct val="100000"/>
              </a:lnSpc>
              <a:spcBef>
                <a:spcPts val="0"/>
              </a:spcBef>
              <a:spcAft>
                <a:spcPts val="0"/>
              </a:spcAft>
              <a:buClrTx/>
              <a:buSzTx/>
              <a:buFontTx/>
              <a:buNone/>
              <a:tabLst/>
              <a:defRPr/>
            </a:pPr>
            <a:fld id="{4556B505-E955-48F9-9686-CE337F868109}" type="slidenum">
              <a:rPr kumimoji="0" lang="en-AU" sz="1800" b="0" i="0" u="none" strike="noStrike" kern="0" cap="none" spc="0" normalizeH="0" baseline="0" noProof="0" smtClean="0">
                <a:ln>
                  <a:noFill/>
                </a:ln>
                <a:solidFill>
                  <a:srgbClr val="000000"/>
                </a:solidFill>
                <a:effectLst/>
                <a:uLnTx/>
                <a:uFillTx/>
                <a:latin typeface="Helvetica"/>
                <a:cs typeface="Helvetica"/>
                <a:sym typeface="Helvetica"/>
              </a:rPr>
              <a:pPr marL="0" marR="0" lvl="0" indent="0" algn="l" defTabSz="1219200" rtl="0" eaLnBrk="1" fontAlgn="auto" latinLnBrk="0" hangingPunct="0">
                <a:lnSpc>
                  <a:spcPct val="100000"/>
                </a:lnSpc>
                <a:spcBef>
                  <a:spcPts val="0"/>
                </a:spcBef>
                <a:spcAft>
                  <a:spcPts val="0"/>
                </a:spcAft>
                <a:buClrTx/>
                <a:buSzTx/>
                <a:buFontTx/>
                <a:buNone/>
                <a:tabLst/>
                <a:defRPr/>
              </a:pPr>
              <a:t>41</a:t>
            </a:fld>
            <a:endParaRPr kumimoji="0" lang="en-AU" sz="1800" b="0" i="0" u="none" strike="noStrike" kern="0" cap="none" spc="0" normalizeH="0" baseline="0" noProof="0">
              <a:ln>
                <a:noFill/>
              </a:ln>
              <a:solidFill>
                <a:srgbClr val="000000"/>
              </a:solidFill>
              <a:effectLst/>
              <a:uLnTx/>
              <a:uFillTx/>
              <a:latin typeface="Helvetica"/>
              <a:cs typeface="Helvetica"/>
              <a:sym typeface="Helvetica"/>
            </a:endParaRPr>
          </a:p>
        </p:txBody>
      </p:sp>
    </p:spTree>
    <p:extLst>
      <p:ext uri="{BB962C8B-B14F-4D97-AF65-F5344CB8AC3E}">
        <p14:creationId xmlns:p14="http://schemas.microsoft.com/office/powerpoint/2010/main" val="4192823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38456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99432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Friends can be a huge influence on how we view the world and what decisions we make.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What you do together and the discussions you have are just some of the examples of how you can be influenced</a:t>
            </a: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581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Family, like friends, usually has a big impact on how we think and what we do.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We spend much of our time with our family - because we grew up with them and they will always be around.</a:t>
            </a:r>
          </a:p>
          <a:p>
            <a:r>
              <a:rPr lang="en-US" sz="1200" dirty="0">
                <a:latin typeface="Arial" panose="020B0604020202020204" pitchFamily="34" charset="0"/>
                <a:cs typeface="Arial" panose="020B0604020202020204" pitchFamily="34" charset="0"/>
              </a:rPr>
              <a:t> </a:t>
            </a:r>
          </a:p>
          <a:p>
            <a:endParaRPr lang="en-GB" dirty="0"/>
          </a:p>
        </p:txBody>
      </p:sp>
    </p:spTree>
    <p:extLst>
      <p:ext uri="{BB962C8B-B14F-4D97-AF65-F5344CB8AC3E}">
        <p14:creationId xmlns:p14="http://schemas.microsoft.com/office/powerpoint/2010/main" val="1396440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School.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There are multiple influences, such as teachers, peers, what you learn in the classroom.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All these factors can shape your perspective on life – your emotions, opinions, actions.</a:t>
            </a:r>
          </a:p>
          <a:p>
            <a:r>
              <a:rPr lang="en-US" dirty="0"/>
              <a:t> </a:t>
            </a:r>
          </a:p>
          <a:p>
            <a:endParaRPr lang="en-GB" dirty="0"/>
          </a:p>
        </p:txBody>
      </p:sp>
    </p:spTree>
    <p:extLst>
      <p:ext uri="{BB962C8B-B14F-4D97-AF65-F5344CB8AC3E}">
        <p14:creationId xmlns:p14="http://schemas.microsoft.com/office/powerpoint/2010/main" val="2423115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Workplace.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At your office or work, there are lots of influences, such as colleagues, managers, clients – even the work you do every day.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And these can shape your perspective on life – your opinions, actions.</a:t>
            </a:r>
          </a:p>
          <a:p>
            <a:r>
              <a:rPr lang="en-US" sz="1200" dirty="0">
                <a:latin typeface="Arial" panose="020B0604020202020204" pitchFamily="34" charset="0"/>
                <a:cs typeface="Arial" panose="020B0604020202020204" pitchFamily="34" charset="0"/>
              </a:rPr>
              <a:t> </a:t>
            </a:r>
          </a:p>
          <a:p>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50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community we live in also shapes who we are.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This includes the governments that make the rules, the languages we speak, the way we live, even the things we see as we walk down the street.</a:t>
            </a:r>
          </a:p>
          <a:p>
            <a:r>
              <a:rPr lang="en-US" dirty="0"/>
              <a:t> </a:t>
            </a:r>
          </a:p>
          <a:p>
            <a:endParaRPr lang="en-GB" dirty="0"/>
          </a:p>
        </p:txBody>
      </p:sp>
    </p:spTree>
    <p:extLst>
      <p:ext uri="{BB962C8B-B14F-4D97-AF65-F5344CB8AC3E}">
        <p14:creationId xmlns:p14="http://schemas.microsoft.com/office/powerpoint/2010/main" val="276746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7" name="Picture 6">
            <a:extLst>
              <a:ext uri="{FF2B5EF4-FFF2-40B4-BE49-F238E27FC236}">
                <a16:creationId xmlns:a16="http://schemas.microsoft.com/office/drawing/2014/main" id="{5C89A34F-928E-4FFF-BAF0-EE0F3AA889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12_Blank">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238016E-13AA-4CD2-A7BF-A519A98DE02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5261" r="5261"/>
          <a:stretch>
            <a:fillRect/>
          </a:stretch>
        </p:blipFill>
        <p:spPr>
          <a:xfrm>
            <a:off x="6096000" y="0"/>
            <a:ext cx="6096000" cy="6858000"/>
          </a:xfrm>
          <a:prstGeom prst="rect">
            <a:avLst/>
          </a:prstGeom>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7" name="Picture 6">
            <a:extLst>
              <a:ext uri="{FF2B5EF4-FFF2-40B4-BE49-F238E27FC236}">
                <a16:creationId xmlns:a16="http://schemas.microsoft.com/office/drawing/2014/main" id="{5C89A34F-928E-4FFF-BAF0-EE0F3AA889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
        <p:nvSpPr>
          <p:cNvPr id="4" name="Rectangle 19">
            <a:extLst>
              <a:ext uri="{FF2B5EF4-FFF2-40B4-BE49-F238E27FC236}">
                <a16:creationId xmlns:a16="http://schemas.microsoft.com/office/drawing/2014/main" id="{CB055107-F49D-47FB-AEC0-45FCECA23131}"/>
              </a:ext>
            </a:extLst>
          </p:cNvPr>
          <p:cNvSpPr/>
          <p:nvPr userDrawn="1"/>
        </p:nvSpPr>
        <p:spPr>
          <a:xfrm>
            <a:off x="0" y="0"/>
            <a:ext cx="6390436" cy="6858000"/>
          </a:xfrm>
          <a:prstGeom prst="rect">
            <a:avLst/>
          </a:prstGeom>
          <a:solidFill>
            <a:srgbClr val="54C6EC"/>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spTree>
    <p:extLst>
      <p:ext uri="{BB962C8B-B14F-4D97-AF65-F5344CB8AC3E}">
        <p14:creationId xmlns:p14="http://schemas.microsoft.com/office/powerpoint/2010/main" val="406742696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13_Blank">
    <p:spTree>
      <p:nvGrpSpPr>
        <p:cNvPr id="1" name=""/>
        <p:cNvGrpSpPr/>
        <p:nvPr/>
      </p:nvGrpSpPr>
      <p:grpSpPr>
        <a:xfrm>
          <a:off x="0" y="0"/>
          <a:ext cx="0" cy="0"/>
          <a:chOff x="0" y="0"/>
          <a:chExt cx="0" cy="0"/>
        </a:xfrm>
      </p:grpSpPr>
      <p:pic>
        <p:nvPicPr>
          <p:cNvPr id="4" name="Picture Placeholder 7" descr="Picture Placeholder 7">
            <a:extLst>
              <a:ext uri="{FF2B5EF4-FFF2-40B4-BE49-F238E27FC236}">
                <a16:creationId xmlns:a16="http://schemas.microsoft.com/office/drawing/2014/main" id="{31D51BBD-C532-4947-B263-084B287C4481}"/>
              </a:ext>
            </a:extLst>
          </p:cNvPr>
          <p:cNvPicPr>
            <a:picLocks noChangeAspect="1"/>
          </p:cNvPicPr>
          <p:nvPr userDrawn="1"/>
        </p:nvPicPr>
        <p:blipFill>
          <a:blip r:embed="rId2"/>
          <a:srcRect t="983" b="983"/>
          <a:stretch>
            <a:fillRect/>
          </a:stretch>
        </p:blipFill>
        <p:spPr>
          <a:xfrm>
            <a:off x="0" y="0"/>
            <a:ext cx="12209754" cy="6858000"/>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5" name="Picture 4">
            <a:extLst>
              <a:ext uri="{FF2B5EF4-FFF2-40B4-BE49-F238E27FC236}">
                <a16:creationId xmlns:a16="http://schemas.microsoft.com/office/drawing/2014/main" id="{4BCD27A7-669B-4B96-BC18-29A0B50F6B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11740512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3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6" name="Picture 5">
            <a:extLst>
              <a:ext uri="{FF2B5EF4-FFF2-40B4-BE49-F238E27FC236}">
                <a16:creationId xmlns:a16="http://schemas.microsoft.com/office/drawing/2014/main" id="{43F3EAB8-DD15-434D-8338-B86970EF01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4" t="2111" r="4883"/>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16ED8BB-BE71-4A6F-AA07-F5030955EE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33154996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2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4" name="Picture Placeholder 4" descr="Picture Placeholder 4">
            <a:extLst>
              <a:ext uri="{FF2B5EF4-FFF2-40B4-BE49-F238E27FC236}">
                <a16:creationId xmlns:a16="http://schemas.microsoft.com/office/drawing/2014/main" id="{CE3526B0-C628-4AEC-8321-10491C22FE83}"/>
              </a:ext>
            </a:extLst>
          </p:cNvPr>
          <p:cNvPicPr>
            <a:picLocks noChangeAspect="1"/>
          </p:cNvPicPr>
          <p:nvPr userDrawn="1"/>
        </p:nvPicPr>
        <p:blipFill>
          <a:blip r:embed="rId2"/>
          <a:srcRect t="4633" r="2523" b="17011"/>
          <a:stretch>
            <a:fillRect/>
          </a:stretch>
        </p:blipFill>
        <p:spPr>
          <a:xfrm>
            <a:off x="0" y="0"/>
            <a:ext cx="12192000" cy="6858000"/>
          </a:xfrm>
          <a:prstGeom prst="rect">
            <a:avLst/>
          </a:prstGeom>
          <a:ln w="12700">
            <a:miter lim="400000"/>
          </a:ln>
          <a:extLst>
            <a:ext uri="{C572A759-6A51-4108-AA02-DFA0A04FC94B}">
              <ma14:wrappingTextBoxFlag xmlns:ma14="http://schemas.microsoft.com/office/mac/drawingml/2011/main" xmlns="" val="1"/>
            </a:ext>
          </a:extLst>
        </p:spPr>
      </p:pic>
      <p:pic>
        <p:nvPicPr>
          <p:cNvPr id="5" name="Picture 4">
            <a:extLst>
              <a:ext uri="{FF2B5EF4-FFF2-40B4-BE49-F238E27FC236}">
                <a16:creationId xmlns:a16="http://schemas.microsoft.com/office/drawing/2014/main" id="{6C60B921-D801-49E4-947C-616C95DA1D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29404071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14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5" name="Picture 4">
            <a:extLst>
              <a:ext uri="{FF2B5EF4-FFF2-40B4-BE49-F238E27FC236}">
                <a16:creationId xmlns:a16="http://schemas.microsoft.com/office/drawing/2014/main" id="{6C60B921-D801-49E4-947C-616C95DA1D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pic>
        <p:nvPicPr>
          <p:cNvPr id="6" name="Picture Placeholder 5">
            <a:extLst>
              <a:ext uri="{FF2B5EF4-FFF2-40B4-BE49-F238E27FC236}">
                <a16:creationId xmlns:a16="http://schemas.microsoft.com/office/drawing/2014/main" id="{C3EAF397-18A7-4A4E-B138-183542C399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1" t="5238" r="2461" b="5238"/>
          <a:stretch/>
        </p:blipFill>
        <p:spPr>
          <a:xfrm>
            <a:off x="-37652" y="0"/>
            <a:ext cx="12229651" cy="6857999"/>
          </a:xfrm>
          <a:prstGeom prst="rect">
            <a:avLst/>
          </a:prstGeom>
          <a:ln w="12700">
            <a:miter lim="400000"/>
          </a:ln>
          <a:extLst>
            <a:ext uri="{C572A759-6A51-4108-AA02-DFA0A04FC94B}">
              <ma14:wrappingTextBoxFlag xmlns:ma14="http://schemas.microsoft.com/office/mac/drawingml/2011/main" xmlns="" val="1"/>
            </a:ext>
          </a:extLst>
        </p:spPr>
      </p:pic>
      <p:pic>
        <p:nvPicPr>
          <p:cNvPr id="7" name="Picture 6">
            <a:extLst>
              <a:ext uri="{FF2B5EF4-FFF2-40B4-BE49-F238E27FC236}">
                <a16:creationId xmlns:a16="http://schemas.microsoft.com/office/drawing/2014/main" id="{3AE247DE-CA41-4BFA-8C3F-6B1CDF4D10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8409" y="6097246"/>
            <a:ext cx="1681595" cy="945898"/>
          </a:xfrm>
          <a:prstGeom prst="rect">
            <a:avLst/>
          </a:prstGeom>
        </p:spPr>
      </p:pic>
    </p:spTree>
    <p:extLst>
      <p:ext uri="{BB962C8B-B14F-4D97-AF65-F5344CB8AC3E}">
        <p14:creationId xmlns:p14="http://schemas.microsoft.com/office/powerpoint/2010/main" val="420252698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1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juan.png" descr="juan.png">
            <a:extLst>
              <a:ext uri="{FF2B5EF4-FFF2-40B4-BE49-F238E27FC236}">
                <a16:creationId xmlns:a16="http://schemas.microsoft.com/office/drawing/2014/main" id="{1C73D2EB-71BC-4DBD-9B76-C1208E675AFB}"/>
              </a:ext>
            </a:extLst>
          </p:cNvPr>
          <p:cNvPicPr>
            <a:picLocks noChangeAspect="1"/>
          </p:cNvPicPr>
          <p:nvPr userDrawn="1"/>
        </p:nvPicPr>
        <p:blipFill>
          <a:blip r:embed="rId2"/>
          <a:stretch>
            <a:fillRect/>
          </a:stretch>
        </p:blipFill>
        <p:spPr>
          <a:xfrm>
            <a:off x="7936764" y="3606798"/>
            <a:ext cx="3251203" cy="3251202"/>
          </a:xfrm>
          <a:prstGeom prst="rect">
            <a:avLst/>
          </a:prstGeom>
          <a:ln w="12700">
            <a:miter lim="400000"/>
          </a:ln>
        </p:spPr>
      </p:pic>
      <p:pic>
        <p:nvPicPr>
          <p:cNvPr id="4" name="Picture 3">
            <a:extLst>
              <a:ext uri="{FF2B5EF4-FFF2-40B4-BE49-F238E27FC236}">
                <a16:creationId xmlns:a16="http://schemas.microsoft.com/office/drawing/2014/main" id="{A5AF445C-28B1-4EE9-82CE-4D68D576702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192989473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Blue">
    <p:bg>
      <p:bgPr>
        <a:solidFill>
          <a:srgbClr val="4267B2"/>
        </a:solidFill>
        <a:effectLst/>
      </p:bgPr>
    </p:bg>
    <p:spTree>
      <p:nvGrpSpPr>
        <p:cNvPr id="1" name=""/>
        <p:cNvGrpSpPr/>
        <p:nvPr/>
      </p:nvGrpSpPr>
      <p:grpSpPr>
        <a:xfrm>
          <a:off x="0" y="0"/>
          <a:ext cx="0" cy="0"/>
          <a:chOff x="0" y="0"/>
          <a:chExt cx="0" cy="0"/>
        </a:xfrm>
      </p:grpSpPr>
      <p:sp>
        <p:nvSpPr>
          <p:cNvPr id="72"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EBE41505-1F78-457E-96AB-8484DD2BCB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lo + editable Location">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ECDF36E-92B4-4D8E-8DC3-DE5A59B40E49}"/>
              </a:ext>
            </a:extLst>
          </p:cNvPr>
          <p:cNvSpPr/>
          <p:nvPr userDrawn="1"/>
        </p:nvSpPr>
        <p:spPr>
          <a:xfrm>
            <a:off x="7765025" y="1133475"/>
            <a:ext cx="2217175" cy="4762500"/>
          </a:xfrm>
          <a:prstGeom prst="roundRect">
            <a:avLst>
              <a:gd name="adj" fmla="val 8334"/>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F609BCDD-811E-49D8-9D5C-5ABCD2C179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340" t="3346" r="12040" b="3346"/>
          <a:stretch/>
        </p:blipFill>
        <p:spPr>
          <a:xfrm>
            <a:off x="7536160" y="908721"/>
            <a:ext cx="2592288" cy="5280914"/>
          </a:xfrm>
          <a:prstGeom prst="rect">
            <a:avLst/>
          </a:prstGeom>
        </p:spPr>
      </p:pic>
      <p:sp>
        <p:nvSpPr>
          <p:cNvPr id="7" name="Text Placeholder 2">
            <a:extLst>
              <a:ext uri="{FF2B5EF4-FFF2-40B4-BE49-F238E27FC236}">
                <a16:creationId xmlns:a16="http://schemas.microsoft.com/office/drawing/2014/main" id="{4417E55F-D73C-4211-923C-DE14A9815C07}"/>
              </a:ext>
            </a:extLst>
          </p:cNvPr>
          <p:cNvSpPr>
            <a:spLocks noGrp="1"/>
          </p:cNvSpPr>
          <p:nvPr>
            <p:ph type="body" sz="quarter" idx="10" hasCustomPrompt="1"/>
          </p:nvPr>
        </p:nvSpPr>
        <p:spPr>
          <a:xfrm>
            <a:off x="781051" y="3708399"/>
            <a:ext cx="6470650" cy="869951"/>
          </a:xfrm>
          <a:prstGeom prst="rect">
            <a:avLst/>
          </a:prstGeom>
        </p:spPr>
        <p:txBody>
          <a:bodyPr/>
          <a:lstStyle>
            <a:lvl1pPr marL="0" indent="0" algn="l">
              <a:buNone/>
              <a:defRPr sz="5400">
                <a:solidFill>
                  <a:schemeClr val="bg1"/>
                </a:solidFill>
                <a:latin typeface="Arial" panose="020B0604020202020204" pitchFamily="34" charset="0"/>
                <a:cs typeface="Arial" panose="020B0604020202020204" pitchFamily="34" charset="0"/>
              </a:defRPr>
            </a:lvl1pPr>
          </a:lstStyle>
          <a:p>
            <a:pPr lvl="0"/>
            <a:r>
              <a:rPr lang="en-US" dirty="0"/>
              <a:t>Name</a:t>
            </a:r>
          </a:p>
        </p:txBody>
      </p:sp>
      <p:sp>
        <p:nvSpPr>
          <p:cNvPr id="4" name="Text Placeholder 7">
            <a:extLst>
              <a:ext uri="{FF2B5EF4-FFF2-40B4-BE49-F238E27FC236}">
                <a16:creationId xmlns:a16="http://schemas.microsoft.com/office/drawing/2014/main" id="{72AC0150-BBFC-41E6-ABDE-E967A70ACAEA}"/>
              </a:ext>
            </a:extLst>
          </p:cNvPr>
          <p:cNvSpPr>
            <a:spLocks noGrp="1"/>
          </p:cNvSpPr>
          <p:nvPr>
            <p:ph type="body" sz="quarter" idx="11" hasCustomPrompt="1"/>
          </p:nvPr>
        </p:nvSpPr>
        <p:spPr>
          <a:xfrm>
            <a:off x="781050" y="4544281"/>
            <a:ext cx="6437311" cy="681770"/>
          </a:xfrm>
          <a:prstGeom prst="rect">
            <a:avLst/>
          </a:prstGeom>
        </p:spPr>
        <p:txBody>
          <a:bodyPr/>
          <a:lstStyle>
            <a:lvl1pPr marL="0" marR="0" indent="0" algn="l" defTabSz="914400" rtl="0" eaLnBrk="1" fontAlgn="auto" latinLnBrk="0" hangingPunct="1">
              <a:lnSpc>
                <a:spcPct val="100000"/>
              </a:lnSpc>
              <a:spcBef>
                <a:spcPts val="1000"/>
              </a:spcBef>
              <a:spcAft>
                <a:spcPts val="600"/>
              </a:spcAft>
              <a:buClrTx/>
              <a:buSzTx/>
              <a:buFontTx/>
              <a:buNone/>
              <a:tabLst/>
              <a:defRPr sz="1600">
                <a:solidFill>
                  <a:schemeClr val="bg1"/>
                </a:solidFill>
                <a:latin typeface="Arial" panose="020B0604020202020204" pitchFamily="34" charset="0"/>
                <a:cs typeface="Arial" panose="020B0604020202020204" pitchFamily="34" charset="0"/>
              </a:defRPr>
            </a:lvl1pPr>
          </a:lstStyle>
          <a:p>
            <a:pPr lvl="0"/>
            <a:r>
              <a:rPr lang="en-AU" dirty="0"/>
              <a:t>Title</a:t>
            </a:r>
          </a:p>
        </p:txBody>
      </p:sp>
      <p:sp>
        <p:nvSpPr>
          <p:cNvPr id="3" name="Picture Placeholder 2">
            <a:extLst>
              <a:ext uri="{FF2B5EF4-FFF2-40B4-BE49-F238E27FC236}">
                <a16:creationId xmlns:a16="http://schemas.microsoft.com/office/drawing/2014/main" id="{6DFB61B8-71FE-4A74-ACFD-2A0F0EB7E846}"/>
              </a:ext>
            </a:extLst>
          </p:cNvPr>
          <p:cNvSpPr>
            <a:spLocks noGrp="1"/>
          </p:cNvSpPr>
          <p:nvPr>
            <p:ph type="pic" sz="quarter" idx="12" hasCustomPrompt="1"/>
          </p:nvPr>
        </p:nvSpPr>
        <p:spPr>
          <a:xfrm>
            <a:off x="7772400" y="1149350"/>
            <a:ext cx="2181225" cy="4730750"/>
          </a:xfrm>
          <a:prstGeom prst="roundRect">
            <a:avLst>
              <a:gd name="adj" fmla="val 11063"/>
            </a:avLst>
          </a:prstGeom>
          <a:pattFill prst="wdDnDiag">
            <a:fgClr>
              <a:schemeClr val="bg2"/>
            </a:fgClr>
            <a:bgClr>
              <a:schemeClr val="bg1"/>
            </a:bgClr>
          </a:pattFill>
        </p:spPr>
        <p:txBody>
          <a:bodyPr anchor="ctr"/>
          <a:lstStyle>
            <a:lvl1pPr marL="0" indent="0" algn="ctr">
              <a:buNone/>
              <a:defRPr sz="1600"/>
            </a:lvl1pPr>
          </a:lstStyle>
          <a:p>
            <a:r>
              <a:rPr lang="en-AU" dirty="0"/>
              <a:t>Click to add</a:t>
            </a:r>
          </a:p>
        </p:txBody>
      </p:sp>
      <p:pic>
        <p:nvPicPr>
          <p:cNvPr id="9" name="Picture 8">
            <a:extLst>
              <a:ext uri="{FF2B5EF4-FFF2-40B4-BE49-F238E27FC236}">
                <a16:creationId xmlns:a16="http://schemas.microsoft.com/office/drawing/2014/main" id="{F6FB5C9F-8004-4DA8-9F5D-D6B72277C3C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340" t="3346" r="12040" b="88042"/>
          <a:stretch/>
        </p:blipFill>
        <p:spPr>
          <a:xfrm>
            <a:off x="7536160" y="855690"/>
            <a:ext cx="2592288" cy="487460"/>
          </a:xfrm>
          <a:prstGeom prst="rect">
            <a:avLst/>
          </a:prstGeom>
        </p:spPr>
      </p:pic>
    </p:spTree>
    <p:extLst>
      <p:ext uri="{BB962C8B-B14F-4D97-AF65-F5344CB8AC3E}">
        <p14:creationId xmlns:p14="http://schemas.microsoft.com/office/powerpoint/2010/main" val="360411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1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Tree>
    <p:extLst>
      <p:ext uri="{BB962C8B-B14F-4D97-AF65-F5344CB8AC3E}">
        <p14:creationId xmlns:p14="http://schemas.microsoft.com/office/powerpoint/2010/main" val="285495036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reserve="1">
  <p:cSld name="42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6" name="Rectangle 19">
            <a:extLst>
              <a:ext uri="{FF2B5EF4-FFF2-40B4-BE49-F238E27FC236}">
                <a16:creationId xmlns:a16="http://schemas.microsoft.com/office/drawing/2014/main" id="{414A6530-5F10-4B14-8B92-B78E9635AEF3}"/>
              </a:ext>
            </a:extLst>
          </p:cNvPr>
          <p:cNvSpPr/>
          <p:nvPr userDrawn="1"/>
        </p:nvSpPr>
        <p:spPr>
          <a:xfrm>
            <a:off x="0" y="0"/>
            <a:ext cx="6096002" cy="6858000"/>
          </a:xfrm>
          <a:prstGeom prst="rect">
            <a:avLst/>
          </a:prstGeom>
          <a:solidFill>
            <a:srgbClr val="4080FF"/>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4688611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4_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449E3262-79C6-4711-BF6B-D9F03CA4E426}"/>
              </a:ext>
            </a:extLst>
          </p:cNvPr>
          <p:cNvSpPr/>
          <p:nvPr userDrawn="1"/>
        </p:nvSpPr>
        <p:spPr>
          <a:xfrm>
            <a:off x="5808282" y="0"/>
            <a:ext cx="6383718" cy="6858000"/>
          </a:xfrm>
          <a:prstGeom prst="rect">
            <a:avLst/>
          </a:prstGeom>
          <a:solidFill>
            <a:srgbClr val="EF546B"/>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sp>
        <p:nvSpPr>
          <p:cNvPr id="3" name="Rectangle 19">
            <a:extLst>
              <a:ext uri="{FF2B5EF4-FFF2-40B4-BE49-F238E27FC236}">
                <a16:creationId xmlns:a16="http://schemas.microsoft.com/office/drawing/2014/main" id="{B47B27AD-1EA8-468A-A499-3EBA70CCBD87}"/>
              </a:ext>
            </a:extLst>
          </p:cNvPr>
          <p:cNvSpPr/>
          <p:nvPr userDrawn="1"/>
        </p:nvSpPr>
        <p:spPr>
          <a:xfrm>
            <a:off x="0" y="0"/>
            <a:ext cx="6107715" cy="6858000"/>
          </a:xfrm>
          <a:prstGeom prst="rect">
            <a:avLst/>
          </a:prstGeom>
          <a:solidFill>
            <a:schemeClr val="accent2"/>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pic>
        <p:nvPicPr>
          <p:cNvPr id="4" name="Picture 17" descr="Picture 17">
            <a:extLst>
              <a:ext uri="{FF2B5EF4-FFF2-40B4-BE49-F238E27FC236}">
                <a16:creationId xmlns:a16="http://schemas.microsoft.com/office/drawing/2014/main" id="{B6D95A9B-A30D-4817-817C-E5C172008B19}"/>
              </a:ext>
            </a:extLst>
          </p:cNvPr>
          <p:cNvPicPr>
            <a:picLocks noChangeAspect="1"/>
          </p:cNvPicPr>
          <p:nvPr userDrawn="1"/>
        </p:nvPicPr>
        <p:blipFill>
          <a:blip r:embed="rId2"/>
          <a:srcRect l="20747" b="12240"/>
          <a:stretch>
            <a:fillRect/>
          </a:stretch>
        </p:blipFill>
        <p:spPr>
          <a:xfrm>
            <a:off x="7330952" y="723565"/>
            <a:ext cx="3062919" cy="6097465"/>
          </a:xfrm>
          <a:prstGeom prst="rect">
            <a:avLst/>
          </a:prstGeom>
          <a:ln w="12700">
            <a:miter lim="400000"/>
          </a:ln>
        </p:spPr>
      </p:pic>
      <p:pic>
        <p:nvPicPr>
          <p:cNvPr id="6" name="Picture 5">
            <a:extLst>
              <a:ext uri="{FF2B5EF4-FFF2-40B4-BE49-F238E27FC236}">
                <a16:creationId xmlns:a16="http://schemas.microsoft.com/office/drawing/2014/main" id="{A8BB95DA-79AA-4831-9ED6-75931590D8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249337077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45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6" name="Rectangle 19">
            <a:extLst>
              <a:ext uri="{FF2B5EF4-FFF2-40B4-BE49-F238E27FC236}">
                <a16:creationId xmlns:a16="http://schemas.microsoft.com/office/drawing/2014/main" id="{414A6530-5F10-4B14-8B92-B78E9635AEF3}"/>
              </a:ext>
            </a:extLst>
          </p:cNvPr>
          <p:cNvSpPr/>
          <p:nvPr userDrawn="1"/>
        </p:nvSpPr>
        <p:spPr>
          <a:xfrm>
            <a:off x="0" y="0"/>
            <a:ext cx="6096002" cy="6858000"/>
          </a:xfrm>
          <a:prstGeom prst="rect">
            <a:avLst/>
          </a:prstGeom>
          <a:solidFill>
            <a:srgbClr val="4080FF"/>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18362528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reserve="1">
  <p:cSld name="31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4" name="Rectangle 19">
            <a:extLst>
              <a:ext uri="{FF2B5EF4-FFF2-40B4-BE49-F238E27FC236}">
                <a16:creationId xmlns:a16="http://schemas.microsoft.com/office/drawing/2014/main" id="{083D6DB2-4362-4662-B178-4A0693283022}"/>
              </a:ext>
            </a:extLst>
          </p:cNvPr>
          <p:cNvSpPr/>
          <p:nvPr userDrawn="1"/>
        </p:nvSpPr>
        <p:spPr>
          <a:xfrm>
            <a:off x="0" y="0"/>
            <a:ext cx="6096000" cy="6858000"/>
          </a:xfrm>
          <a:prstGeom prst="rect">
            <a:avLst/>
          </a:prstGeom>
          <a:solidFill>
            <a:srgbClr val="4267B3"/>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280671507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46_Blank">
    <p:spTree>
      <p:nvGrpSpPr>
        <p:cNvPr id="1" name=""/>
        <p:cNvGrpSpPr/>
        <p:nvPr/>
      </p:nvGrpSpPr>
      <p:grpSpPr>
        <a:xfrm>
          <a:off x="0" y="0"/>
          <a:ext cx="0" cy="0"/>
          <a:chOff x="0" y="0"/>
          <a:chExt cx="0" cy="0"/>
        </a:xfrm>
      </p:grpSpPr>
      <p:pic>
        <p:nvPicPr>
          <p:cNvPr id="5" name="Picture Placeholder 6" descr="Picture Placeholder 6">
            <a:extLst>
              <a:ext uri="{FF2B5EF4-FFF2-40B4-BE49-F238E27FC236}">
                <a16:creationId xmlns:a16="http://schemas.microsoft.com/office/drawing/2014/main" id="{3BDB9018-D778-4299-A523-ACC58635C28C}"/>
              </a:ext>
            </a:extLst>
          </p:cNvPr>
          <p:cNvPicPr>
            <a:picLocks noChangeAspect="1"/>
          </p:cNvPicPr>
          <p:nvPr userDrawn="1"/>
        </p:nvPicPr>
        <p:blipFill>
          <a:blip r:embed="rId2"/>
          <a:srcRect l="15700" t="9281" r="15699" b="12345"/>
          <a:stretch>
            <a:fillRect/>
          </a:stretch>
        </p:blipFill>
        <p:spPr>
          <a:xfrm>
            <a:off x="6096000" y="0"/>
            <a:ext cx="6096000" cy="6857999"/>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4" name="Rectangle 19">
            <a:extLst>
              <a:ext uri="{FF2B5EF4-FFF2-40B4-BE49-F238E27FC236}">
                <a16:creationId xmlns:a16="http://schemas.microsoft.com/office/drawing/2014/main" id="{083D6DB2-4362-4662-B178-4A0693283022}"/>
              </a:ext>
            </a:extLst>
          </p:cNvPr>
          <p:cNvSpPr/>
          <p:nvPr userDrawn="1"/>
        </p:nvSpPr>
        <p:spPr>
          <a:xfrm>
            <a:off x="0" y="0"/>
            <a:ext cx="6096000" cy="6858000"/>
          </a:xfrm>
          <a:prstGeom prst="rect">
            <a:avLst/>
          </a:prstGeom>
          <a:solidFill>
            <a:srgbClr val="4267B3"/>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203705218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32_Blank">
    <p:spTree>
      <p:nvGrpSpPr>
        <p:cNvPr id="1" name=""/>
        <p:cNvGrpSpPr/>
        <p:nvPr/>
      </p:nvGrpSpPr>
      <p:grpSpPr>
        <a:xfrm>
          <a:off x="0" y="0"/>
          <a:ext cx="0" cy="0"/>
          <a:chOff x="0" y="0"/>
          <a:chExt cx="0" cy="0"/>
        </a:xfrm>
      </p:grpSpPr>
      <p:pic>
        <p:nvPicPr>
          <p:cNvPr id="7" name="Picture Placeholder 2">
            <a:extLst>
              <a:ext uri="{FF2B5EF4-FFF2-40B4-BE49-F238E27FC236}">
                <a16:creationId xmlns:a16="http://schemas.microsoft.com/office/drawing/2014/main" id="{3C35C240-5559-4FDE-A31E-1693AD7E85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93" r="5800" b="6873"/>
          <a:stretch/>
        </p:blipFill>
        <p:spPr>
          <a:xfrm>
            <a:off x="6096000" y="0"/>
            <a:ext cx="6096000" cy="6858000"/>
          </a:xfrm>
          <a:prstGeom prst="rect">
            <a:avLst/>
          </a:prstGeom>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4" name="Rectangle 19">
            <a:extLst>
              <a:ext uri="{FF2B5EF4-FFF2-40B4-BE49-F238E27FC236}">
                <a16:creationId xmlns:a16="http://schemas.microsoft.com/office/drawing/2014/main" id="{56EBF82C-886E-4E46-B140-6C7D4BA4ACE1}"/>
              </a:ext>
            </a:extLst>
          </p:cNvPr>
          <p:cNvSpPr/>
          <p:nvPr userDrawn="1"/>
        </p:nvSpPr>
        <p:spPr>
          <a:xfrm>
            <a:off x="-6" y="-9526"/>
            <a:ext cx="6096003" cy="6867525"/>
          </a:xfrm>
          <a:prstGeom prst="rect">
            <a:avLst/>
          </a:prstGeom>
          <a:solidFill>
            <a:schemeClr val="accent2"/>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6" name="Picture 5">
            <a:extLst>
              <a:ext uri="{FF2B5EF4-FFF2-40B4-BE49-F238E27FC236}">
                <a16:creationId xmlns:a16="http://schemas.microsoft.com/office/drawing/2014/main" id="{2782F50B-25B2-4791-8A04-859D20C22C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Tree>
    <p:extLst>
      <p:ext uri="{BB962C8B-B14F-4D97-AF65-F5344CB8AC3E}">
        <p14:creationId xmlns:p14="http://schemas.microsoft.com/office/powerpoint/2010/main" val="327320853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47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4" name="Rectangle 19">
            <a:extLst>
              <a:ext uri="{FF2B5EF4-FFF2-40B4-BE49-F238E27FC236}">
                <a16:creationId xmlns:a16="http://schemas.microsoft.com/office/drawing/2014/main" id="{56EBF82C-886E-4E46-B140-6C7D4BA4ACE1}"/>
              </a:ext>
            </a:extLst>
          </p:cNvPr>
          <p:cNvSpPr/>
          <p:nvPr userDrawn="1"/>
        </p:nvSpPr>
        <p:spPr>
          <a:xfrm>
            <a:off x="-6" y="-9526"/>
            <a:ext cx="6096003" cy="6867525"/>
          </a:xfrm>
          <a:prstGeom prst="rect">
            <a:avLst/>
          </a:prstGeom>
          <a:solidFill>
            <a:schemeClr val="accent2"/>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6" name="Picture 5">
            <a:extLst>
              <a:ext uri="{FF2B5EF4-FFF2-40B4-BE49-F238E27FC236}">
                <a16:creationId xmlns:a16="http://schemas.microsoft.com/office/drawing/2014/main" id="{2782F50B-25B2-4791-8A04-859D20C22C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Tree>
    <p:extLst>
      <p:ext uri="{BB962C8B-B14F-4D97-AF65-F5344CB8AC3E}">
        <p14:creationId xmlns:p14="http://schemas.microsoft.com/office/powerpoint/2010/main" val="372618021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33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6" name="Picture 5">
            <a:extLst>
              <a:ext uri="{FF2B5EF4-FFF2-40B4-BE49-F238E27FC236}">
                <a16:creationId xmlns:a16="http://schemas.microsoft.com/office/drawing/2014/main" id="{F11807CD-174F-4BA7-805C-9BC68ACCF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604" y="5912102"/>
            <a:ext cx="1681595" cy="945898"/>
          </a:xfrm>
          <a:prstGeom prst="rect">
            <a:avLst/>
          </a:prstGeom>
        </p:spPr>
      </p:pic>
      <p:pic>
        <p:nvPicPr>
          <p:cNvPr id="8" name="Picture 7">
            <a:extLst>
              <a:ext uri="{FF2B5EF4-FFF2-40B4-BE49-F238E27FC236}">
                <a16:creationId xmlns:a16="http://schemas.microsoft.com/office/drawing/2014/main" id="{C69E8185-ACB7-436E-BD40-A18EDD3AB9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9" name="Rectangle 19">
            <a:extLst>
              <a:ext uri="{FF2B5EF4-FFF2-40B4-BE49-F238E27FC236}">
                <a16:creationId xmlns:a16="http://schemas.microsoft.com/office/drawing/2014/main" id="{1778E800-4C6D-4A5F-9949-03D0B9BACD8B}"/>
              </a:ext>
            </a:extLst>
          </p:cNvPr>
          <p:cNvSpPr/>
          <p:nvPr userDrawn="1"/>
        </p:nvSpPr>
        <p:spPr>
          <a:xfrm>
            <a:off x="1" y="0"/>
            <a:ext cx="6095999" cy="6858000"/>
          </a:xfrm>
          <a:prstGeom prst="rect">
            <a:avLst/>
          </a:prstGeom>
          <a:solidFill>
            <a:srgbClr val="F0546A"/>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7" name="Picture Placeholder 5">
            <a:extLst>
              <a:ext uri="{FF2B5EF4-FFF2-40B4-BE49-F238E27FC236}">
                <a16:creationId xmlns:a16="http://schemas.microsoft.com/office/drawing/2014/main" id="{EFAE444B-460B-457E-9D23-8CD7FE6A4C9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65" t="13447" r="25348" b="18161"/>
          <a:stretch/>
        </p:blipFill>
        <p:spPr>
          <a:xfrm>
            <a:off x="6096000" y="0"/>
            <a:ext cx="6095999" cy="6908486"/>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82188334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41_Blank">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6" name="Picture 5">
            <a:extLst>
              <a:ext uri="{FF2B5EF4-FFF2-40B4-BE49-F238E27FC236}">
                <a16:creationId xmlns:a16="http://schemas.microsoft.com/office/drawing/2014/main" id="{F11807CD-174F-4BA7-805C-9BC68ACCF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604" y="5912102"/>
            <a:ext cx="1681595" cy="945898"/>
          </a:xfrm>
          <a:prstGeom prst="rect">
            <a:avLst/>
          </a:prstGeom>
        </p:spPr>
      </p:pic>
      <p:pic>
        <p:nvPicPr>
          <p:cNvPr id="8" name="Picture 7">
            <a:extLst>
              <a:ext uri="{FF2B5EF4-FFF2-40B4-BE49-F238E27FC236}">
                <a16:creationId xmlns:a16="http://schemas.microsoft.com/office/drawing/2014/main" id="{C69E8185-ACB7-436E-BD40-A18EDD3AB9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9" name="Rectangle 19">
            <a:extLst>
              <a:ext uri="{FF2B5EF4-FFF2-40B4-BE49-F238E27FC236}">
                <a16:creationId xmlns:a16="http://schemas.microsoft.com/office/drawing/2014/main" id="{1778E800-4C6D-4A5F-9949-03D0B9BACD8B}"/>
              </a:ext>
            </a:extLst>
          </p:cNvPr>
          <p:cNvSpPr/>
          <p:nvPr userDrawn="1"/>
        </p:nvSpPr>
        <p:spPr>
          <a:xfrm>
            <a:off x="1" y="0"/>
            <a:ext cx="6095999" cy="6858000"/>
          </a:xfrm>
          <a:prstGeom prst="rect">
            <a:avLst/>
          </a:prstGeom>
          <a:solidFill>
            <a:srgbClr val="F0546A"/>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pic>
        <p:nvPicPr>
          <p:cNvPr id="7" name="Picture Placeholder 4" descr="Picture Placeholder 4">
            <a:extLst>
              <a:ext uri="{FF2B5EF4-FFF2-40B4-BE49-F238E27FC236}">
                <a16:creationId xmlns:a16="http://schemas.microsoft.com/office/drawing/2014/main" id="{26CF20B2-722A-42D1-94FB-A5A675A081E9}"/>
              </a:ext>
            </a:extLst>
          </p:cNvPr>
          <p:cNvPicPr>
            <a:picLocks noChangeAspect="1"/>
          </p:cNvPicPr>
          <p:nvPr userDrawn="1"/>
        </p:nvPicPr>
        <p:blipFill>
          <a:blip r:embed="rId3"/>
          <a:srcRect l="3263" r="3261"/>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518859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3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8" name="Rectangle 19">
            <a:extLst>
              <a:ext uri="{FF2B5EF4-FFF2-40B4-BE49-F238E27FC236}">
                <a16:creationId xmlns:a16="http://schemas.microsoft.com/office/drawing/2014/main" id="{93BA44A6-B647-4350-A69B-4081734CC100}"/>
              </a:ext>
            </a:extLst>
          </p:cNvPr>
          <p:cNvSpPr/>
          <p:nvPr userDrawn="1"/>
        </p:nvSpPr>
        <p:spPr>
          <a:xfrm>
            <a:off x="0" y="0"/>
            <a:ext cx="6096001" cy="6858000"/>
          </a:xfrm>
          <a:prstGeom prst="rect">
            <a:avLst/>
          </a:prstGeom>
          <a:solidFill>
            <a:srgbClr val="16E7CF"/>
          </a:solidFill>
          <a:ln w="12700">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pic>
        <p:nvPicPr>
          <p:cNvPr id="9" name="Picture Placeholder 7" descr="Picture Placeholder 7">
            <a:extLst>
              <a:ext uri="{FF2B5EF4-FFF2-40B4-BE49-F238E27FC236}">
                <a16:creationId xmlns:a16="http://schemas.microsoft.com/office/drawing/2014/main" id="{04BD597B-B50C-472C-A030-6FFA9BB46598}"/>
              </a:ext>
            </a:extLst>
          </p:cNvPr>
          <p:cNvPicPr>
            <a:picLocks noChangeAspect="1"/>
          </p:cNvPicPr>
          <p:nvPr userDrawn="1"/>
        </p:nvPicPr>
        <p:blipFill>
          <a:blip r:embed="rId3"/>
          <a:srcRect l="3646" r="8825"/>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263539835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4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4" name="Rectangle 19">
            <a:extLst>
              <a:ext uri="{FF2B5EF4-FFF2-40B4-BE49-F238E27FC236}">
                <a16:creationId xmlns:a16="http://schemas.microsoft.com/office/drawing/2014/main" id="{4AE8D796-12FB-4BF3-AE94-22346430FB16}"/>
              </a:ext>
            </a:extLst>
          </p:cNvPr>
          <p:cNvSpPr/>
          <p:nvPr userDrawn="1"/>
        </p:nvSpPr>
        <p:spPr>
          <a:xfrm>
            <a:off x="0" y="0"/>
            <a:ext cx="6096001" cy="6858000"/>
          </a:xfrm>
          <a:prstGeom prst="rect">
            <a:avLst/>
          </a:prstGeom>
          <a:solidFill>
            <a:schemeClr val="accent4"/>
          </a:solidFill>
          <a:ln w="12700">
            <a:miter lim="400000"/>
          </a:ln>
        </p:spPr>
        <p:txBody>
          <a:bodyPr lIns="45719" rIns="45719" anchor="ctr"/>
          <a:lstStyle/>
          <a:p>
            <a:pPr algn="ctr" defTabSz="914418">
              <a:defRPr>
                <a:solidFill>
                  <a:srgbClr val="FFFFFF"/>
                </a:solidFill>
                <a:latin typeface="+mn-lt"/>
                <a:ea typeface="+mn-ea"/>
                <a:cs typeface="+mn-cs"/>
                <a:sym typeface="FreightSansLFPro Medium"/>
              </a:defRPr>
            </a:pPr>
            <a:endParaRPr/>
          </a:p>
        </p:txBody>
      </p:sp>
      <p:pic>
        <p:nvPicPr>
          <p:cNvPr id="6" name="Picture Placeholder 7" descr="Picture Placeholder 7">
            <a:extLst>
              <a:ext uri="{FF2B5EF4-FFF2-40B4-BE49-F238E27FC236}">
                <a16:creationId xmlns:a16="http://schemas.microsoft.com/office/drawing/2014/main" id="{B5C0CAAE-AAB8-4724-A4A2-972B4E320D1B}"/>
              </a:ext>
            </a:extLst>
          </p:cNvPr>
          <p:cNvPicPr>
            <a:picLocks noChangeAspect="1"/>
          </p:cNvPicPr>
          <p:nvPr userDrawn="1"/>
        </p:nvPicPr>
        <p:blipFill>
          <a:blip r:embed="rId3"/>
          <a:srcRect l="3192" r="3191"/>
          <a:stretch>
            <a:fillRect/>
          </a:stretch>
        </p:blipFill>
        <p:spPr>
          <a:xfrm>
            <a:off x="6095999" y="0"/>
            <a:ext cx="6096001" cy="6858000"/>
          </a:xfrm>
          <a:prstGeom prst="rect">
            <a:avLst/>
          </a:prstGeom>
          <a:ln w="12700">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316142575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reserve="1">
  <p:cSld name="48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4" name="Rectangle 19">
            <a:extLst>
              <a:ext uri="{FF2B5EF4-FFF2-40B4-BE49-F238E27FC236}">
                <a16:creationId xmlns:a16="http://schemas.microsoft.com/office/drawing/2014/main" id="{4AE8D796-12FB-4BF3-AE94-22346430FB16}"/>
              </a:ext>
            </a:extLst>
          </p:cNvPr>
          <p:cNvSpPr/>
          <p:nvPr userDrawn="1"/>
        </p:nvSpPr>
        <p:spPr>
          <a:xfrm>
            <a:off x="0" y="0"/>
            <a:ext cx="6096001" cy="6858000"/>
          </a:xfrm>
          <a:prstGeom prst="rect">
            <a:avLst/>
          </a:prstGeom>
          <a:solidFill>
            <a:schemeClr val="bg2"/>
          </a:solidFill>
          <a:ln w="12700">
            <a:miter lim="400000"/>
          </a:ln>
        </p:spPr>
        <p:txBody>
          <a:bodyPr lIns="45719" rIns="45719" anchor="ctr"/>
          <a:lstStyle/>
          <a:p>
            <a:pPr algn="ctr" defTabSz="914418">
              <a:defRPr>
                <a:solidFill>
                  <a:srgbClr val="FFFFFF"/>
                </a:solidFill>
                <a:latin typeface="+mn-lt"/>
                <a:ea typeface="+mn-ea"/>
                <a:cs typeface="+mn-cs"/>
                <a:sym typeface="FreightSansLFPro Medium"/>
              </a:defRPr>
            </a:pPr>
            <a:endParaRPr/>
          </a:p>
        </p:txBody>
      </p:sp>
      <p:pic>
        <p:nvPicPr>
          <p:cNvPr id="5" name="Picture Placeholder 7">
            <a:extLst>
              <a:ext uri="{FF2B5EF4-FFF2-40B4-BE49-F238E27FC236}">
                <a16:creationId xmlns:a16="http://schemas.microsoft.com/office/drawing/2014/main" id="{DDF22D05-67A3-4E68-BF0B-EBEFE1C230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0229" t="2891" r="8035" b="5406"/>
          <a:stretch/>
        </p:blipFill>
        <p:spPr>
          <a:xfrm>
            <a:off x="6096000" y="0"/>
            <a:ext cx="6096000" cy="6858000"/>
          </a:xfrm>
          <a:prstGeom prst="rect">
            <a:avLst/>
          </a:prstGeom>
        </p:spPr>
      </p:pic>
    </p:spTree>
    <p:extLst>
      <p:ext uri="{BB962C8B-B14F-4D97-AF65-F5344CB8AC3E}">
        <p14:creationId xmlns:p14="http://schemas.microsoft.com/office/powerpoint/2010/main" val="294617068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5_Blank">
    <p:spTree>
      <p:nvGrpSpPr>
        <p:cNvPr id="1" name=""/>
        <p:cNvGrpSpPr/>
        <p:nvPr/>
      </p:nvGrpSpPr>
      <p:grpSpPr>
        <a:xfrm>
          <a:off x="0" y="0"/>
          <a:ext cx="0" cy="0"/>
          <a:chOff x="0" y="0"/>
          <a:chExt cx="0" cy="0"/>
        </a:xfrm>
      </p:grpSpPr>
      <p:pic>
        <p:nvPicPr>
          <p:cNvPr id="5" name="Picture Placeholder 12" descr="Picture Placeholder 12">
            <a:extLst>
              <a:ext uri="{FF2B5EF4-FFF2-40B4-BE49-F238E27FC236}">
                <a16:creationId xmlns:a16="http://schemas.microsoft.com/office/drawing/2014/main" id="{1D8DEA47-6BC4-488F-953B-CACAAC36E665}"/>
              </a:ext>
            </a:extLst>
          </p:cNvPr>
          <p:cNvPicPr>
            <a:picLocks noChangeAspect="1"/>
          </p:cNvPicPr>
          <p:nvPr userDrawn="1"/>
        </p:nvPicPr>
        <p:blipFill>
          <a:blip r:embed="rId2"/>
          <a:srcRect l="8305" t="7060" r="10265" b="11048"/>
          <a:stretch>
            <a:fillRect/>
          </a:stretch>
        </p:blipFill>
        <p:spPr>
          <a:xfrm>
            <a:off x="6076857" y="0"/>
            <a:ext cx="6096002" cy="6858000"/>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7" name="Picture 6">
            <a:extLst>
              <a:ext uri="{FF2B5EF4-FFF2-40B4-BE49-F238E27FC236}">
                <a16:creationId xmlns:a16="http://schemas.microsoft.com/office/drawing/2014/main" id="{5C89A34F-928E-4FFF-BAF0-EE0F3AA889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91265" y="6041041"/>
            <a:ext cx="1681594" cy="945897"/>
          </a:xfrm>
          <a:prstGeom prst="rect">
            <a:avLst/>
          </a:prstGeom>
        </p:spPr>
      </p:pic>
      <p:sp>
        <p:nvSpPr>
          <p:cNvPr id="4" name="Rectangle 19">
            <a:extLst>
              <a:ext uri="{FF2B5EF4-FFF2-40B4-BE49-F238E27FC236}">
                <a16:creationId xmlns:a16="http://schemas.microsoft.com/office/drawing/2014/main" id="{35E91042-2E82-4096-90F2-8D57E28C6AA9}"/>
              </a:ext>
            </a:extLst>
          </p:cNvPr>
          <p:cNvSpPr/>
          <p:nvPr userDrawn="1"/>
        </p:nvSpPr>
        <p:spPr>
          <a:xfrm>
            <a:off x="0" y="0"/>
            <a:ext cx="6096002" cy="6858000"/>
          </a:xfrm>
          <a:prstGeom prst="rect">
            <a:avLst/>
          </a:prstGeom>
          <a:solidFill>
            <a:schemeClr val="accent4"/>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spTree>
    <p:extLst>
      <p:ext uri="{BB962C8B-B14F-4D97-AF65-F5344CB8AC3E}">
        <p14:creationId xmlns:p14="http://schemas.microsoft.com/office/powerpoint/2010/main" val="1884192536"/>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reserve="1">
  <p:cSld name="5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4" name="Rectangle 19">
            <a:extLst>
              <a:ext uri="{FF2B5EF4-FFF2-40B4-BE49-F238E27FC236}">
                <a16:creationId xmlns:a16="http://schemas.microsoft.com/office/drawing/2014/main" id="{4AE8D796-12FB-4BF3-AE94-22346430FB16}"/>
              </a:ext>
            </a:extLst>
          </p:cNvPr>
          <p:cNvSpPr/>
          <p:nvPr userDrawn="1"/>
        </p:nvSpPr>
        <p:spPr>
          <a:xfrm>
            <a:off x="0" y="0"/>
            <a:ext cx="6096001" cy="6858000"/>
          </a:xfrm>
          <a:prstGeom prst="rect">
            <a:avLst/>
          </a:prstGeom>
          <a:solidFill>
            <a:schemeClr val="bg2"/>
          </a:solidFill>
          <a:ln w="12700">
            <a:miter lim="400000"/>
          </a:ln>
        </p:spPr>
        <p:txBody>
          <a:bodyPr lIns="45719" rIns="45719" anchor="ctr"/>
          <a:lstStyle/>
          <a:p>
            <a:pPr algn="ctr" defTabSz="914418">
              <a:defRPr>
                <a:solidFill>
                  <a:srgbClr val="FFFFFF"/>
                </a:solidFill>
                <a:latin typeface="+mn-lt"/>
                <a:ea typeface="+mn-ea"/>
                <a:cs typeface="+mn-cs"/>
                <a:sym typeface="FreightSansLFPro Medium"/>
              </a:defRPr>
            </a:pPr>
            <a:endParaRPr/>
          </a:p>
        </p:txBody>
      </p:sp>
    </p:spTree>
    <p:extLst>
      <p:ext uri="{BB962C8B-B14F-4D97-AF65-F5344CB8AC3E}">
        <p14:creationId xmlns:p14="http://schemas.microsoft.com/office/powerpoint/2010/main" val="185594660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reserve="1">
  <p:cSld name="49_Blank">
    <p:spTree>
      <p:nvGrpSpPr>
        <p:cNvPr id="1" name=""/>
        <p:cNvGrpSpPr/>
        <p:nvPr/>
      </p:nvGrpSpPr>
      <p:grpSpPr>
        <a:xfrm>
          <a:off x="0" y="0"/>
          <a:ext cx="0" cy="0"/>
          <a:chOff x="0" y="0"/>
          <a:chExt cx="0" cy="0"/>
        </a:xfrm>
      </p:grpSpPr>
      <p:pic>
        <p:nvPicPr>
          <p:cNvPr id="5" name="Picture Placeholder 6" descr="Picture Placeholder 6">
            <a:extLst>
              <a:ext uri="{FF2B5EF4-FFF2-40B4-BE49-F238E27FC236}">
                <a16:creationId xmlns:a16="http://schemas.microsoft.com/office/drawing/2014/main" id="{098FE25F-F728-432A-9F93-570098FC8D17}"/>
              </a:ext>
            </a:extLst>
          </p:cNvPr>
          <p:cNvPicPr>
            <a:picLocks noChangeAspect="1"/>
          </p:cNvPicPr>
          <p:nvPr userDrawn="1"/>
        </p:nvPicPr>
        <p:blipFill>
          <a:blip r:embed="rId2"/>
          <a:srcRect l="18630" t="12909" r="4003" b="4450"/>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val="1"/>
            </a:ext>
          </a:extLst>
        </p:spPr>
      </p:pic>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4" name="Rectangle 19">
            <a:extLst>
              <a:ext uri="{FF2B5EF4-FFF2-40B4-BE49-F238E27FC236}">
                <a16:creationId xmlns:a16="http://schemas.microsoft.com/office/drawing/2014/main" id="{4AE8D796-12FB-4BF3-AE94-22346430FB16}"/>
              </a:ext>
            </a:extLst>
          </p:cNvPr>
          <p:cNvSpPr/>
          <p:nvPr userDrawn="1"/>
        </p:nvSpPr>
        <p:spPr>
          <a:xfrm>
            <a:off x="0" y="0"/>
            <a:ext cx="6096001" cy="6858000"/>
          </a:xfrm>
          <a:prstGeom prst="rect">
            <a:avLst/>
          </a:prstGeom>
          <a:solidFill>
            <a:srgbClr val="F5724D"/>
          </a:solidFill>
          <a:ln w="12700">
            <a:miter lim="400000"/>
          </a:ln>
        </p:spPr>
        <p:txBody>
          <a:bodyPr lIns="45719" rIns="45719" anchor="ctr"/>
          <a:lstStyle/>
          <a:p>
            <a:pPr algn="ctr" defTabSz="914418">
              <a:defRPr>
                <a:solidFill>
                  <a:srgbClr val="FFFFFF"/>
                </a:solidFill>
                <a:latin typeface="+mn-lt"/>
                <a:ea typeface="+mn-ea"/>
                <a:cs typeface="+mn-cs"/>
                <a:sym typeface="FreightSansLFPro Medium"/>
              </a:defRPr>
            </a:pPr>
            <a:endParaRPr/>
          </a:p>
        </p:txBody>
      </p:sp>
    </p:spTree>
    <p:extLst>
      <p:ext uri="{BB962C8B-B14F-4D97-AF65-F5344CB8AC3E}">
        <p14:creationId xmlns:p14="http://schemas.microsoft.com/office/powerpoint/2010/main" val="125600145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reserve="1">
  <p:cSld name="3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C0AE9C-3EA0-4955-A57C-F843EFCB66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8" name="Rectangle 19">
            <a:extLst>
              <a:ext uri="{FF2B5EF4-FFF2-40B4-BE49-F238E27FC236}">
                <a16:creationId xmlns:a16="http://schemas.microsoft.com/office/drawing/2014/main" id="{93BA44A6-B647-4350-A69B-4081734CC100}"/>
              </a:ext>
            </a:extLst>
          </p:cNvPr>
          <p:cNvSpPr/>
          <p:nvPr userDrawn="1"/>
        </p:nvSpPr>
        <p:spPr>
          <a:xfrm>
            <a:off x="0" y="0"/>
            <a:ext cx="6096001" cy="6858000"/>
          </a:xfrm>
          <a:prstGeom prst="rect">
            <a:avLst/>
          </a:prstGeom>
          <a:solidFill>
            <a:srgbClr val="16E7CF"/>
          </a:solidFill>
          <a:ln w="12700">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pic>
        <p:nvPicPr>
          <p:cNvPr id="5" name="Picture Placeholder 5" descr="Picture Placeholder 5">
            <a:extLst>
              <a:ext uri="{FF2B5EF4-FFF2-40B4-BE49-F238E27FC236}">
                <a16:creationId xmlns:a16="http://schemas.microsoft.com/office/drawing/2014/main" id="{06DEACAA-0DBD-4D35-BBFF-80C6EB7ED1BD}"/>
              </a:ext>
            </a:extLst>
          </p:cNvPr>
          <p:cNvPicPr>
            <a:picLocks noChangeAspect="1"/>
          </p:cNvPicPr>
          <p:nvPr userDrawn="1"/>
        </p:nvPicPr>
        <p:blipFill>
          <a:blip r:embed="rId3"/>
          <a:srcRect l="13082" t="3410" r="13080" b="3410"/>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val="1"/>
            </a:ext>
          </a:extLst>
        </p:spPr>
      </p:pic>
      <p:pic>
        <p:nvPicPr>
          <p:cNvPr id="6" name="Picture 5">
            <a:extLst>
              <a:ext uri="{FF2B5EF4-FFF2-40B4-BE49-F238E27FC236}">
                <a16:creationId xmlns:a16="http://schemas.microsoft.com/office/drawing/2014/main" id="{32D0ACCD-2043-4472-90E6-0D0A2F54EA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Tree>
    <p:extLst>
      <p:ext uri="{BB962C8B-B14F-4D97-AF65-F5344CB8AC3E}">
        <p14:creationId xmlns:p14="http://schemas.microsoft.com/office/powerpoint/2010/main" val="15344671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36_Blank">
    <p:spTree>
      <p:nvGrpSpPr>
        <p:cNvPr id="1" name=""/>
        <p:cNvGrpSpPr/>
        <p:nvPr/>
      </p:nvGrpSpPr>
      <p:grpSpPr>
        <a:xfrm>
          <a:off x="0" y="0"/>
          <a:ext cx="0" cy="0"/>
          <a:chOff x="0" y="0"/>
          <a:chExt cx="0" cy="0"/>
        </a:xfrm>
      </p:grpSpPr>
      <p:pic>
        <p:nvPicPr>
          <p:cNvPr id="9" name="Picture Placeholder 2">
            <a:extLst>
              <a:ext uri="{FF2B5EF4-FFF2-40B4-BE49-F238E27FC236}">
                <a16:creationId xmlns:a16="http://schemas.microsoft.com/office/drawing/2014/main" id="{E3D50BF4-9702-4ED6-A0F9-5DF473564E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14" t="9365" r="14809" b="5412"/>
          <a:stretch/>
        </p:blipFill>
        <p:spPr>
          <a:xfrm>
            <a:off x="6096000" y="0"/>
            <a:ext cx="6096000" cy="6858000"/>
          </a:xfrm>
          <a:prstGeom prst="rect">
            <a:avLst/>
          </a:prstGeom>
        </p:spPr>
      </p:pic>
      <p:pic>
        <p:nvPicPr>
          <p:cNvPr id="7" name="Picture 6">
            <a:extLst>
              <a:ext uri="{FF2B5EF4-FFF2-40B4-BE49-F238E27FC236}">
                <a16:creationId xmlns:a16="http://schemas.microsoft.com/office/drawing/2014/main" id="{4A4B3F63-C188-4183-85A6-4AA2BAEA25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8" name="Rectangle 19">
            <a:extLst>
              <a:ext uri="{FF2B5EF4-FFF2-40B4-BE49-F238E27FC236}">
                <a16:creationId xmlns:a16="http://schemas.microsoft.com/office/drawing/2014/main" id="{1CB347DB-EAC7-44A0-9A35-4DA292D4E9E2}"/>
              </a:ext>
            </a:extLst>
          </p:cNvPr>
          <p:cNvSpPr/>
          <p:nvPr userDrawn="1"/>
        </p:nvSpPr>
        <p:spPr>
          <a:xfrm>
            <a:off x="0" y="0"/>
            <a:ext cx="6096002" cy="6858000"/>
          </a:xfrm>
          <a:prstGeom prst="rect">
            <a:avLst/>
          </a:prstGeom>
          <a:solidFill>
            <a:schemeClr val="accent5">
              <a:lumMod val="75000"/>
            </a:schemeClr>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143936118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39_Blank">
    <p:spTree>
      <p:nvGrpSpPr>
        <p:cNvPr id="1" name=""/>
        <p:cNvGrpSpPr/>
        <p:nvPr/>
      </p:nvGrpSpPr>
      <p:grpSpPr>
        <a:xfrm>
          <a:off x="0" y="0"/>
          <a:ext cx="0" cy="0"/>
          <a:chOff x="0" y="0"/>
          <a:chExt cx="0" cy="0"/>
        </a:xfrm>
      </p:grpSpPr>
      <p:pic>
        <p:nvPicPr>
          <p:cNvPr id="6" name="Picture Placeholder 16" descr="Picture Placeholder 16">
            <a:extLst>
              <a:ext uri="{FF2B5EF4-FFF2-40B4-BE49-F238E27FC236}">
                <a16:creationId xmlns:a16="http://schemas.microsoft.com/office/drawing/2014/main" id="{137BDF56-EC31-42FB-ACC8-9E2422438779}"/>
              </a:ext>
            </a:extLst>
          </p:cNvPr>
          <p:cNvPicPr>
            <a:picLocks noChangeAspect="1"/>
          </p:cNvPicPr>
          <p:nvPr userDrawn="1"/>
        </p:nvPicPr>
        <p:blipFill>
          <a:blip r:embed="rId2"/>
          <a:srcRect l="4770" t="28499" r="3082"/>
          <a:stretch>
            <a:fillRect/>
          </a:stretch>
        </p:blipFill>
        <p:spPr>
          <a:xfrm flipH="1">
            <a:off x="6095997" y="0"/>
            <a:ext cx="6096002" cy="6858000"/>
          </a:xfrm>
          <a:prstGeom prst="rect">
            <a:avLst/>
          </a:prstGeom>
          <a:ln w="12700">
            <a:miter lim="400000"/>
          </a:ln>
          <a:extLst>
            <a:ext uri="{C572A759-6A51-4108-AA02-DFA0A04FC94B}">
              <ma14:wrappingTextBoxFlag xmlns:ma14="http://schemas.microsoft.com/office/mac/drawingml/2011/main" xmlns="" val="1"/>
            </a:ext>
          </a:extLst>
        </p:spPr>
      </p:pic>
      <p:pic>
        <p:nvPicPr>
          <p:cNvPr id="7" name="Picture 6">
            <a:extLst>
              <a:ext uri="{FF2B5EF4-FFF2-40B4-BE49-F238E27FC236}">
                <a16:creationId xmlns:a16="http://schemas.microsoft.com/office/drawing/2014/main" id="{4A4B3F63-C188-4183-85A6-4AA2BAEA25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8" name="Rectangle 19">
            <a:extLst>
              <a:ext uri="{FF2B5EF4-FFF2-40B4-BE49-F238E27FC236}">
                <a16:creationId xmlns:a16="http://schemas.microsoft.com/office/drawing/2014/main" id="{1CB347DB-EAC7-44A0-9A35-4DA292D4E9E2}"/>
              </a:ext>
            </a:extLst>
          </p:cNvPr>
          <p:cNvSpPr/>
          <p:nvPr userDrawn="1"/>
        </p:nvSpPr>
        <p:spPr>
          <a:xfrm>
            <a:off x="0" y="0"/>
            <a:ext cx="6096002" cy="6858000"/>
          </a:xfrm>
          <a:prstGeom prst="rect">
            <a:avLst/>
          </a:prstGeom>
          <a:solidFill>
            <a:srgbClr val="54C6EC"/>
          </a:solidFill>
          <a:ln w="12700">
            <a:miter lim="400000"/>
          </a:ln>
        </p:spPr>
        <p:txBody>
          <a:bodyPr lIns="45718" tIns="45718" rIns="45718" bIns="45718" anchor="ctr"/>
          <a:lstStyle/>
          <a:p>
            <a:pPr algn="ctr" defTabSz="914418">
              <a:defRPr>
                <a:solidFill>
                  <a:srgbClr val="FFFFFF"/>
                </a:solidFill>
                <a:latin typeface="FreightSansLFPro Medium"/>
                <a:ea typeface="FreightSansLFPro Medium"/>
                <a:cs typeface="FreightSansLFPro Medium"/>
                <a:sym typeface="FreightSansLFPro Medium"/>
              </a:defRPr>
            </a:pPr>
            <a:endParaRPr/>
          </a:p>
        </p:txBody>
      </p:sp>
    </p:spTree>
    <p:extLst>
      <p:ext uri="{BB962C8B-B14F-4D97-AF65-F5344CB8AC3E}">
        <p14:creationId xmlns:p14="http://schemas.microsoft.com/office/powerpoint/2010/main" val="280200307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37_Blank">
    <p:spTree>
      <p:nvGrpSpPr>
        <p:cNvPr id="1" name=""/>
        <p:cNvGrpSpPr/>
        <p:nvPr/>
      </p:nvGrpSpPr>
      <p:grpSpPr>
        <a:xfrm>
          <a:off x="0" y="0"/>
          <a:ext cx="0" cy="0"/>
          <a:chOff x="0" y="0"/>
          <a:chExt cx="0" cy="0"/>
        </a:xfrm>
      </p:grpSpPr>
      <p:pic>
        <p:nvPicPr>
          <p:cNvPr id="6" name="Picture Placeholder 5" descr="Picture Placeholder 5">
            <a:extLst>
              <a:ext uri="{FF2B5EF4-FFF2-40B4-BE49-F238E27FC236}">
                <a16:creationId xmlns:a16="http://schemas.microsoft.com/office/drawing/2014/main" id="{CC278FB5-1C3D-4457-ABE6-FFB2B6341287}"/>
              </a:ext>
            </a:extLst>
          </p:cNvPr>
          <p:cNvPicPr>
            <a:picLocks noChangeAspect="1"/>
          </p:cNvPicPr>
          <p:nvPr userDrawn="1"/>
        </p:nvPicPr>
        <p:blipFill>
          <a:blip r:embed="rId2"/>
          <a:srcRect l="11626" t="3888" r="10918" b="13377"/>
          <a:stretch>
            <a:fillRect/>
          </a:stretch>
        </p:blipFill>
        <p:spPr>
          <a:xfrm>
            <a:off x="6095998" y="0"/>
            <a:ext cx="6096002" cy="6857999"/>
          </a:xfrm>
          <a:prstGeom prst="rect">
            <a:avLst/>
          </a:prstGeom>
          <a:ln w="12700">
            <a:miter lim="400000"/>
          </a:ln>
          <a:extLst>
            <a:ext uri="{C572A759-6A51-4108-AA02-DFA0A04FC94B}">
              <ma14:wrappingTextBoxFlag xmlns:ma14="http://schemas.microsoft.com/office/mac/drawingml/2011/main" xmlns="" val="1"/>
            </a:ext>
          </a:extLst>
        </p:spPr>
      </p:pic>
      <p:pic>
        <p:nvPicPr>
          <p:cNvPr id="7" name="Picture 6">
            <a:extLst>
              <a:ext uri="{FF2B5EF4-FFF2-40B4-BE49-F238E27FC236}">
                <a16:creationId xmlns:a16="http://schemas.microsoft.com/office/drawing/2014/main" id="{4A4B3F63-C188-4183-85A6-4AA2BAEA25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3" name="Rectangle 2">
            <a:extLst>
              <a:ext uri="{FF2B5EF4-FFF2-40B4-BE49-F238E27FC236}">
                <a16:creationId xmlns:a16="http://schemas.microsoft.com/office/drawing/2014/main" id="{5D87E83F-94A8-48CF-8DB4-B30BD3BB0C95}"/>
              </a:ext>
            </a:extLst>
          </p:cNvPr>
          <p:cNvSpPr/>
          <p:nvPr userDrawn="1"/>
        </p:nvSpPr>
        <p:spPr>
          <a:xfrm>
            <a:off x="0" y="0"/>
            <a:ext cx="6096002" cy="6858000"/>
          </a:xfrm>
          <a:prstGeom prst="rect">
            <a:avLst/>
          </a:prstGeom>
          <a:solidFill>
            <a:srgbClr val="7030A0"/>
          </a:solidFill>
          <a:ln w="254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Helvetica"/>
            </a:endParaRPr>
          </a:p>
        </p:txBody>
      </p:sp>
      <p:pic>
        <p:nvPicPr>
          <p:cNvPr id="5" name="Picture 4">
            <a:extLst>
              <a:ext uri="{FF2B5EF4-FFF2-40B4-BE49-F238E27FC236}">
                <a16:creationId xmlns:a16="http://schemas.microsoft.com/office/drawing/2014/main" id="{BB9C1C1F-78D6-4557-99C6-A1C261B984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7520" y="6030409"/>
            <a:ext cx="1681594" cy="945897"/>
          </a:xfrm>
          <a:prstGeom prst="rect">
            <a:avLst/>
          </a:prstGeom>
        </p:spPr>
      </p:pic>
    </p:spTree>
    <p:extLst>
      <p:ext uri="{BB962C8B-B14F-4D97-AF65-F5344CB8AC3E}">
        <p14:creationId xmlns:p14="http://schemas.microsoft.com/office/powerpoint/2010/main" val="233571293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38_Blank">
    <p:spTree>
      <p:nvGrpSpPr>
        <p:cNvPr id="1" name=""/>
        <p:cNvGrpSpPr/>
        <p:nvPr/>
      </p:nvGrpSpPr>
      <p:grpSpPr>
        <a:xfrm>
          <a:off x="0" y="0"/>
          <a:ext cx="0" cy="0"/>
          <a:chOff x="0" y="0"/>
          <a:chExt cx="0" cy="0"/>
        </a:xfrm>
      </p:grpSpPr>
      <p:pic>
        <p:nvPicPr>
          <p:cNvPr id="6" name="Picture Placeholder 4" descr="Picture Placeholder 4">
            <a:extLst>
              <a:ext uri="{FF2B5EF4-FFF2-40B4-BE49-F238E27FC236}">
                <a16:creationId xmlns:a16="http://schemas.microsoft.com/office/drawing/2014/main" id="{68496E92-18AC-4CC1-B62F-4961DFC487E3}"/>
              </a:ext>
            </a:extLst>
          </p:cNvPr>
          <p:cNvPicPr>
            <a:picLocks noChangeAspect="1"/>
          </p:cNvPicPr>
          <p:nvPr userDrawn="1"/>
        </p:nvPicPr>
        <p:blipFill>
          <a:blip r:embed="rId2"/>
          <a:srcRect l="2496" t="5109" r="7605"/>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val="1"/>
            </a:ext>
          </a:extLst>
        </p:spPr>
      </p:pic>
      <p:pic>
        <p:nvPicPr>
          <p:cNvPr id="7" name="Picture 6">
            <a:extLst>
              <a:ext uri="{FF2B5EF4-FFF2-40B4-BE49-F238E27FC236}">
                <a16:creationId xmlns:a16="http://schemas.microsoft.com/office/drawing/2014/main" id="{4A4B3F63-C188-4183-85A6-4AA2BAEA25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
        <p:nvSpPr>
          <p:cNvPr id="3" name="Rectangle 2">
            <a:extLst>
              <a:ext uri="{FF2B5EF4-FFF2-40B4-BE49-F238E27FC236}">
                <a16:creationId xmlns:a16="http://schemas.microsoft.com/office/drawing/2014/main" id="{5D87E83F-94A8-48CF-8DB4-B30BD3BB0C95}"/>
              </a:ext>
            </a:extLst>
          </p:cNvPr>
          <p:cNvSpPr/>
          <p:nvPr userDrawn="1"/>
        </p:nvSpPr>
        <p:spPr>
          <a:xfrm>
            <a:off x="0" y="0"/>
            <a:ext cx="6096002" cy="6858000"/>
          </a:xfrm>
          <a:prstGeom prst="rect">
            <a:avLst/>
          </a:prstGeom>
          <a:solidFill>
            <a:srgbClr val="7030A0"/>
          </a:solidFill>
          <a:ln w="25400" cap="flat">
            <a:solidFill>
              <a:srgbClr val="7030A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1219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83325605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reserve="1">
  <p:cSld name="43_Blank">
    <p:spTree>
      <p:nvGrpSpPr>
        <p:cNvPr id="1" name=""/>
        <p:cNvGrpSpPr/>
        <p:nvPr/>
      </p:nvGrpSpPr>
      <p:grpSpPr>
        <a:xfrm>
          <a:off x="0" y="0"/>
          <a:ext cx="0" cy="0"/>
          <a:chOff x="0" y="0"/>
          <a:chExt cx="0" cy="0"/>
        </a:xfrm>
      </p:grpSpPr>
      <p:pic>
        <p:nvPicPr>
          <p:cNvPr id="7" name="Picture Placeholder 11">
            <a:extLst>
              <a:ext uri="{FF2B5EF4-FFF2-40B4-BE49-F238E27FC236}">
                <a16:creationId xmlns:a16="http://schemas.microsoft.com/office/drawing/2014/main" id="{BB90CDBE-DE26-468D-8FBA-1D915D2161E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9" r="9"/>
          <a:stretch>
            <a:fillRect/>
          </a:stretch>
        </p:blipFill>
        <p:spPr>
          <a:xfrm>
            <a:off x="6096000" y="0"/>
            <a:ext cx="6096000" cy="6858000"/>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5" name="Rectangle 19">
            <a:extLst>
              <a:ext uri="{FF2B5EF4-FFF2-40B4-BE49-F238E27FC236}">
                <a16:creationId xmlns:a16="http://schemas.microsoft.com/office/drawing/2014/main" id="{621F0136-620E-4DC8-966C-CB66CAB42D5C}"/>
              </a:ext>
            </a:extLst>
          </p:cNvPr>
          <p:cNvSpPr/>
          <p:nvPr userDrawn="1"/>
        </p:nvSpPr>
        <p:spPr>
          <a:xfrm>
            <a:off x="0" y="0"/>
            <a:ext cx="6096001" cy="6858000"/>
          </a:xfrm>
          <a:prstGeom prst="rect">
            <a:avLst/>
          </a:prstGeom>
          <a:solidFill>
            <a:srgbClr val="1EBA9C"/>
          </a:solidFill>
          <a:ln w="12700">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pic>
        <p:nvPicPr>
          <p:cNvPr id="8" name="Picture 7">
            <a:extLst>
              <a:ext uri="{FF2B5EF4-FFF2-40B4-BE49-F238E27FC236}">
                <a16:creationId xmlns:a16="http://schemas.microsoft.com/office/drawing/2014/main" id="{93F7EF70-1BA0-4C39-B3C2-BC59F219C2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93077"/>
            <a:ext cx="1681595" cy="945898"/>
          </a:xfrm>
          <a:prstGeom prst="rect">
            <a:avLst/>
          </a:prstGeom>
        </p:spPr>
      </p:pic>
    </p:spTree>
    <p:extLst>
      <p:ext uri="{BB962C8B-B14F-4D97-AF65-F5344CB8AC3E}">
        <p14:creationId xmlns:p14="http://schemas.microsoft.com/office/powerpoint/2010/main" val="54740851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44_Blank">
    <p:spTree>
      <p:nvGrpSpPr>
        <p:cNvPr id="1" name=""/>
        <p:cNvGrpSpPr/>
        <p:nvPr/>
      </p:nvGrpSpPr>
      <p:grpSpPr>
        <a:xfrm>
          <a:off x="0" y="0"/>
          <a:ext cx="0" cy="0"/>
          <a:chOff x="0" y="0"/>
          <a:chExt cx="0" cy="0"/>
        </a:xfrm>
      </p:grpSpPr>
      <p:pic>
        <p:nvPicPr>
          <p:cNvPr id="6" name="Picture Placeholder 11" descr="Picture Placeholder 11">
            <a:extLst>
              <a:ext uri="{FF2B5EF4-FFF2-40B4-BE49-F238E27FC236}">
                <a16:creationId xmlns:a16="http://schemas.microsoft.com/office/drawing/2014/main" id="{52F31C82-B34E-4FBA-AD0C-F1E41B1BAB33}"/>
              </a:ext>
            </a:extLst>
          </p:cNvPr>
          <p:cNvPicPr>
            <a:picLocks noChangeAspect="1"/>
          </p:cNvPicPr>
          <p:nvPr userDrawn="1"/>
        </p:nvPicPr>
        <p:blipFill>
          <a:blip r:embed="rId2"/>
          <a:srcRect l="10202" t="7566" r="10201" b="7567"/>
          <a:stretch>
            <a:fillRect/>
          </a:stretch>
        </p:blipFill>
        <p:spPr>
          <a:xfrm>
            <a:off x="6095998" y="0"/>
            <a:ext cx="6096001" cy="6857999"/>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8CAECA50-4129-410B-ACA4-EB42DFA33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6" y="6108153"/>
            <a:ext cx="1681594" cy="945897"/>
          </a:xfrm>
          <a:prstGeom prst="rect">
            <a:avLst/>
          </a:prstGeom>
        </p:spPr>
      </p:pic>
      <p:sp>
        <p:nvSpPr>
          <p:cNvPr id="5" name="Rectangle 19">
            <a:extLst>
              <a:ext uri="{FF2B5EF4-FFF2-40B4-BE49-F238E27FC236}">
                <a16:creationId xmlns:a16="http://schemas.microsoft.com/office/drawing/2014/main" id="{621F0136-620E-4DC8-966C-CB66CAB42D5C}"/>
              </a:ext>
            </a:extLst>
          </p:cNvPr>
          <p:cNvSpPr/>
          <p:nvPr userDrawn="1"/>
        </p:nvSpPr>
        <p:spPr>
          <a:xfrm>
            <a:off x="0" y="0"/>
            <a:ext cx="6096001" cy="6858000"/>
          </a:xfrm>
          <a:prstGeom prst="rect">
            <a:avLst/>
          </a:prstGeom>
          <a:solidFill>
            <a:srgbClr val="61D836"/>
          </a:solidFill>
          <a:ln w="12700">
            <a:miter lim="400000"/>
          </a:ln>
        </p:spPr>
        <p:txBody>
          <a:bodyPr lIns="35717" tIns="35717" rIns="35717" bIns="35717" anchor="ctr"/>
          <a:lstStyle/>
          <a:p>
            <a:pPr algn="ctr" defTabSz="914418">
              <a:defRPr sz="3200">
                <a:solidFill>
                  <a:srgbClr val="FFFFFF"/>
                </a:solidFill>
                <a:latin typeface="+mj-lt"/>
                <a:ea typeface="+mj-ea"/>
                <a:cs typeface="+mj-cs"/>
                <a:sym typeface="FreightSansLFPro Medium"/>
              </a:defRPr>
            </a:pPr>
            <a:endParaRPr/>
          </a:p>
        </p:txBody>
      </p:sp>
    </p:spTree>
    <p:extLst>
      <p:ext uri="{BB962C8B-B14F-4D97-AF65-F5344CB8AC3E}">
        <p14:creationId xmlns:p14="http://schemas.microsoft.com/office/powerpoint/2010/main" val="150400395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3_Blank Blue Border">
    <p:bg>
      <p:bgPr>
        <a:solidFill>
          <a:srgbClr val="4267B2"/>
        </a:solidFill>
        <a:effectLst/>
      </p:bgPr>
    </p:bg>
    <p:spTree>
      <p:nvGrpSpPr>
        <p:cNvPr id="1" name=""/>
        <p:cNvGrpSpPr/>
        <p:nvPr/>
      </p:nvGrpSpPr>
      <p:grpSpPr>
        <a:xfrm>
          <a:off x="0" y="0"/>
          <a:ext cx="0" cy="0"/>
          <a:chOff x="0" y="0"/>
          <a:chExt cx="0" cy="0"/>
        </a:xfrm>
      </p:grpSpPr>
      <p:sp>
        <p:nvSpPr>
          <p:cNvPr id="71"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4" name="Freeform 47">
            <a:extLst>
              <a:ext uri="{FF2B5EF4-FFF2-40B4-BE49-F238E27FC236}">
                <a16:creationId xmlns:a16="http://schemas.microsoft.com/office/drawing/2014/main" id="{6DC17BC3-EC66-4CA0-80EC-C99BE3BCC021}"/>
              </a:ext>
            </a:extLst>
          </p:cNvPr>
          <p:cNvSpPr/>
          <p:nvPr userDrawn="1"/>
        </p:nvSpPr>
        <p:spPr>
          <a:xfrm rot="4504916">
            <a:off x="2330184" y="-89349"/>
            <a:ext cx="143360" cy="1133996"/>
          </a:xfrm>
          <a:custGeom>
            <a:avLst/>
            <a:gdLst>
              <a:gd name="connsiteX0" fmla="*/ 63216 w 152326"/>
              <a:gd name="connsiteY0" fmla="*/ 39909 h 1114142"/>
              <a:gd name="connsiteX1" fmla="*/ 117899 w 152326"/>
              <a:gd name="connsiteY1" fmla="*/ 636 h 1114142"/>
              <a:gd name="connsiteX2" fmla="*/ 157753 w 152326"/>
              <a:gd name="connsiteY2" fmla="*/ 45718 h 1114142"/>
              <a:gd name="connsiteX3" fmla="*/ 94538 w 152326"/>
              <a:gd name="connsiteY3" fmla="*/ 1079490 h 1114142"/>
              <a:gd name="connsiteX4" fmla="*/ 39871 w 152326"/>
              <a:gd name="connsiteY4" fmla="*/ 1118785 h 1114142"/>
              <a:gd name="connsiteX5" fmla="*/ 0 w 152326"/>
              <a:gd name="connsiteY5" fmla="*/ 1073776 h 111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26" h="1114142">
                <a:moveTo>
                  <a:pt x="63216" y="39909"/>
                </a:moveTo>
                <a:cubicBezTo>
                  <a:pt x="67474" y="13960"/>
                  <a:pt x="91956" y="-3623"/>
                  <a:pt x="117899" y="636"/>
                </a:cubicBezTo>
                <a:cubicBezTo>
                  <a:pt x="140198" y="4296"/>
                  <a:pt x="156850" y="23133"/>
                  <a:pt x="157753" y="45718"/>
                </a:cubicBezTo>
                <a:lnTo>
                  <a:pt x="94538" y="1079490"/>
                </a:lnTo>
                <a:cubicBezTo>
                  <a:pt x="90291" y="1105441"/>
                  <a:pt x="65815" y="1123034"/>
                  <a:pt x="39871" y="1118785"/>
                </a:cubicBezTo>
                <a:cubicBezTo>
                  <a:pt x="17591" y="1115137"/>
                  <a:pt x="938" y="1096338"/>
                  <a:pt x="0" y="1073776"/>
                </a:cubicBezTo>
                <a:close/>
              </a:path>
            </a:pathLst>
          </a:custGeom>
          <a:solidFill>
            <a:srgbClr val="FE4E97"/>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5" name="Freeform 17">
            <a:extLst>
              <a:ext uri="{FF2B5EF4-FFF2-40B4-BE49-F238E27FC236}">
                <a16:creationId xmlns:a16="http://schemas.microsoft.com/office/drawing/2014/main" id="{E06F169B-FEBF-4669-A1FF-E56AE045A5F0}"/>
              </a:ext>
            </a:extLst>
          </p:cNvPr>
          <p:cNvSpPr/>
          <p:nvPr userDrawn="1"/>
        </p:nvSpPr>
        <p:spPr>
          <a:xfrm rot="4428816">
            <a:off x="744336" y="737405"/>
            <a:ext cx="317064" cy="2212087"/>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Tree>
    <p:extLst>
      <p:ext uri="{BB962C8B-B14F-4D97-AF65-F5344CB8AC3E}">
        <p14:creationId xmlns:p14="http://schemas.microsoft.com/office/powerpoint/2010/main" val="31183449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6_Blank">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137E6968-2C66-44D5-B136-703A65F276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91" t="27090" r="17912" b="7699"/>
          <a:stretch/>
        </p:blipFill>
        <p:spPr>
          <a:xfrm>
            <a:off x="0" y="0"/>
            <a:ext cx="12192000" cy="6858000"/>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6" name="Picture 5">
            <a:extLst>
              <a:ext uri="{FF2B5EF4-FFF2-40B4-BE49-F238E27FC236}">
                <a16:creationId xmlns:a16="http://schemas.microsoft.com/office/drawing/2014/main" id="{11EBBD61-8BC6-47BC-9797-E58C6DE1A5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152214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ummary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AE547D-3035-4FC1-8FD7-3228231E877E}"/>
              </a:ext>
            </a:extLst>
          </p:cNvPr>
          <p:cNvSpPr>
            <a:spLocks noGrp="1"/>
          </p:cNvSpPr>
          <p:nvPr>
            <p:ph type="body" sz="quarter" idx="10" hasCustomPrompt="1"/>
          </p:nvPr>
        </p:nvSpPr>
        <p:spPr>
          <a:xfrm>
            <a:off x="1735139" y="2461480"/>
            <a:ext cx="7441912" cy="3061989"/>
          </a:xfrm>
          <a:prstGeom prst="rect">
            <a:avLst/>
          </a:prstGeom>
        </p:spPr>
        <p:txBody>
          <a:bodyPr/>
          <a:lstStyle>
            <a:lvl1pPr marL="0" marR="0" indent="0" algn="l" defTabSz="914400" rtl="0" eaLnBrk="1" fontAlgn="auto" latinLnBrk="0" hangingPunct="1">
              <a:lnSpc>
                <a:spcPct val="100000"/>
              </a:lnSpc>
              <a:spcBef>
                <a:spcPts val="1000"/>
              </a:spcBef>
              <a:spcAft>
                <a:spcPts val="600"/>
              </a:spcAft>
              <a:buClrTx/>
              <a:buSzTx/>
              <a:buFontTx/>
              <a:buNone/>
              <a:tabLst/>
              <a:defRPr sz="2400">
                <a:solidFill>
                  <a:schemeClr val="tx1"/>
                </a:solidFill>
                <a:latin typeface="Arial" panose="020B0604020202020204" pitchFamily="34" charset="0"/>
                <a:cs typeface="Arial" panose="020B0604020202020204" pitchFamily="34" charset="0"/>
              </a:defRPr>
            </a:lvl1pPr>
          </a:lstStyle>
          <a:p>
            <a:pPr lvl="0"/>
            <a:r>
              <a:rPr lang="en-AU" dirty="0"/>
              <a:t>Upcoming Community Boost Events</a:t>
            </a:r>
          </a:p>
          <a:p>
            <a:pPr lvl="0"/>
            <a:r>
              <a:rPr lang="en-US" dirty="0"/>
              <a:t>Lorem ipsum: Dolor sit </a:t>
            </a:r>
            <a:r>
              <a:rPr lang="en-US" dirty="0" err="1"/>
              <a:t>amet</a:t>
            </a:r>
            <a:endParaRPr lang="en-US" dirty="0"/>
          </a:p>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Lorem ipsum: Dolor sit </a:t>
            </a:r>
            <a:r>
              <a:rPr lang="en-US" dirty="0" err="1"/>
              <a:t>amet</a:t>
            </a:r>
            <a:endParaRPr lang="en-US" dirty="0"/>
          </a:p>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Lorem ipsum: Dolor sit </a:t>
            </a:r>
            <a:r>
              <a:rPr lang="en-US" dirty="0" err="1"/>
              <a:t>amet</a:t>
            </a:r>
            <a:endParaRPr lang="en-US" dirty="0"/>
          </a:p>
          <a:p>
            <a:pPr lvl="0"/>
            <a:endParaRPr lang="en-US" dirty="0"/>
          </a:p>
        </p:txBody>
      </p:sp>
      <p:pic>
        <p:nvPicPr>
          <p:cNvPr id="4" name="Picture 3">
            <a:extLst>
              <a:ext uri="{FF2B5EF4-FFF2-40B4-BE49-F238E27FC236}">
                <a16:creationId xmlns:a16="http://schemas.microsoft.com/office/drawing/2014/main" id="{963FFDF4-9A17-45B3-B7F7-ECABC44C50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
        <p:nvSpPr>
          <p:cNvPr id="5" name="Freeform 47">
            <a:extLst>
              <a:ext uri="{FF2B5EF4-FFF2-40B4-BE49-F238E27FC236}">
                <a16:creationId xmlns:a16="http://schemas.microsoft.com/office/drawing/2014/main" id="{2BA5B829-C374-4BAE-BA2C-7ED32745A6E1}"/>
              </a:ext>
            </a:extLst>
          </p:cNvPr>
          <p:cNvSpPr/>
          <p:nvPr userDrawn="1"/>
        </p:nvSpPr>
        <p:spPr>
          <a:xfrm rot="4488601">
            <a:off x="1252359" y="-392908"/>
            <a:ext cx="143360" cy="1960133"/>
          </a:xfrm>
          <a:custGeom>
            <a:avLst/>
            <a:gdLst>
              <a:gd name="connsiteX0" fmla="*/ 63216 w 152326"/>
              <a:gd name="connsiteY0" fmla="*/ 39909 h 1114142"/>
              <a:gd name="connsiteX1" fmla="*/ 117899 w 152326"/>
              <a:gd name="connsiteY1" fmla="*/ 636 h 1114142"/>
              <a:gd name="connsiteX2" fmla="*/ 157753 w 152326"/>
              <a:gd name="connsiteY2" fmla="*/ 45718 h 1114142"/>
              <a:gd name="connsiteX3" fmla="*/ 94538 w 152326"/>
              <a:gd name="connsiteY3" fmla="*/ 1079490 h 1114142"/>
              <a:gd name="connsiteX4" fmla="*/ 39871 w 152326"/>
              <a:gd name="connsiteY4" fmla="*/ 1118785 h 1114142"/>
              <a:gd name="connsiteX5" fmla="*/ 0 w 152326"/>
              <a:gd name="connsiteY5" fmla="*/ 1073776 h 111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26" h="1114142">
                <a:moveTo>
                  <a:pt x="63216" y="39909"/>
                </a:moveTo>
                <a:cubicBezTo>
                  <a:pt x="67474" y="13960"/>
                  <a:pt x="91956" y="-3623"/>
                  <a:pt x="117899" y="636"/>
                </a:cubicBezTo>
                <a:cubicBezTo>
                  <a:pt x="140198" y="4296"/>
                  <a:pt x="156850" y="23133"/>
                  <a:pt x="157753" y="45718"/>
                </a:cubicBezTo>
                <a:lnTo>
                  <a:pt x="94538" y="1079490"/>
                </a:lnTo>
                <a:cubicBezTo>
                  <a:pt x="90291" y="1105441"/>
                  <a:pt x="65815" y="1123034"/>
                  <a:pt x="39871" y="1118785"/>
                </a:cubicBezTo>
                <a:cubicBezTo>
                  <a:pt x="17591" y="1115137"/>
                  <a:pt x="938" y="1096338"/>
                  <a:pt x="0" y="1073776"/>
                </a:cubicBezTo>
                <a:close/>
              </a:path>
            </a:pathLst>
          </a:custGeom>
          <a:solidFill>
            <a:srgbClr val="FE4E97"/>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6" name="Freeform 17">
            <a:extLst>
              <a:ext uri="{FF2B5EF4-FFF2-40B4-BE49-F238E27FC236}">
                <a16:creationId xmlns:a16="http://schemas.microsoft.com/office/drawing/2014/main" id="{14472471-7899-471D-8F3C-723060A3E406}"/>
              </a:ext>
            </a:extLst>
          </p:cNvPr>
          <p:cNvSpPr/>
          <p:nvPr userDrawn="1"/>
        </p:nvSpPr>
        <p:spPr>
          <a:xfrm rot="4488601">
            <a:off x="1593829" y="175162"/>
            <a:ext cx="317064" cy="2875289"/>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Tree>
    <p:extLst>
      <p:ext uri="{BB962C8B-B14F-4D97-AF65-F5344CB8AC3E}">
        <p14:creationId xmlns:p14="http://schemas.microsoft.com/office/powerpoint/2010/main" val="382367377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ummary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AE547D-3035-4FC1-8FD7-3228231E877E}"/>
              </a:ext>
            </a:extLst>
          </p:cNvPr>
          <p:cNvSpPr>
            <a:spLocks noGrp="1"/>
          </p:cNvSpPr>
          <p:nvPr>
            <p:ph type="body" sz="quarter" idx="10" hasCustomPrompt="1"/>
          </p:nvPr>
        </p:nvSpPr>
        <p:spPr>
          <a:xfrm>
            <a:off x="1735139" y="2461480"/>
            <a:ext cx="7441912" cy="3061989"/>
          </a:xfrm>
          <a:prstGeom prst="rect">
            <a:avLst/>
          </a:prstGeom>
        </p:spPr>
        <p:txBody>
          <a:bodyPr/>
          <a:lstStyle>
            <a:lvl1pPr marL="0" marR="0" indent="0" algn="l" defTabSz="914400" rtl="0" eaLnBrk="1" fontAlgn="auto" latinLnBrk="0" hangingPunct="1">
              <a:lnSpc>
                <a:spcPct val="100000"/>
              </a:lnSpc>
              <a:spcBef>
                <a:spcPts val="1000"/>
              </a:spcBef>
              <a:spcAft>
                <a:spcPts val="600"/>
              </a:spcAft>
              <a:buClrTx/>
              <a:buSzTx/>
              <a:buFontTx/>
              <a:buNone/>
              <a:tabLst/>
              <a:defRPr sz="2400">
                <a:solidFill>
                  <a:schemeClr val="tx1"/>
                </a:solidFill>
                <a:latin typeface="Arial" panose="020B0604020202020204" pitchFamily="34" charset="0"/>
                <a:cs typeface="Arial" panose="020B0604020202020204" pitchFamily="34" charset="0"/>
              </a:defRPr>
            </a:lvl1pPr>
          </a:lstStyle>
          <a:p>
            <a:pPr lvl="0"/>
            <a:r>
              <a:rPr lang="en-AU" dirty="0"/>
              <a:t>Upcoming Community Boost Events</a:t>
            </a:r>
          </a:p>
          <a:p>
            <a:pPr lvl="0"/>
            <a:r>
              <a:rPr lang="en-US" dirty="0"/>
              <a:t>Lorem ipsum: Dolor sit </a:t>
            </a:r>
            <a:r>
              <a:rPr lang="en-US" dirty="0" err="1"/>
              <a:t>amet</a:t>
            </a:r>
            <a:endParaRPr lang="en-US" dirty="0"/>
          </a:p>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Lorem ipsum: Dolor sit </a:t>
            </a:r>
            <a:r>
              <a:rPr lang="en-US" dirty="0" err="1"/>
              <a:t>amet</a:t>
            </a:r>
            <a:endParaRPr lang="en-US" dirty="0"/>
          </a:p>
          <a:p>
            <a:pPr marL="0" marR="0" lvl="0" indent="0" algn="l" defTabSz="914400" rtl="0" eaLnBrk="1" fontAlgn="auto" latinLnBrk="0" hangingPunct="1">
              <a:lnSpc>
                <a:spcPct val="100000"/>
              </a:lnSpc>
              <a:spcBef>
                <a:spcPts val="1000"/>
              </a:spcBef>
              <a:spcAft>
                <a:spcPts val="600"/>
              </a:spcAft>
              <a:buClrTx/>
              <a:buSzTx/>
              <a:buFontTx/>
              <a:buNone/>
              <a:tabLst/>
              <a:defRPr/>
            </a:pPr>
            <a:r>
              <a:rPr lang="en-US" dirty="0"/>
              <a:t>Lorem ipsum: Dolor sit </a:t>
            </a:r>
            <a:r>
              <a:rPr lang="en-US" dirty="0" err="1"/>
              <a:t>amet</a:t>
            </a:r>
            <a:endParaRPr lang="en-US" dirty="0"/>
          </a:p>
          <a:p>
            <a:pPr lvl="0"/>
            <a:endParaRPr lang="en-US" dirty="0"/>
          </a:p>
        </p:txBody>
      </p:sp>
      <p:pic>
        <p:nvPicPr>
          <p:cNvPr id="4" name="Picture 3">
            <a:extLst>
              <a:ext uri="{FF2B5EF4-FFF2-40B4-BE49-F238E27FC236}">
                <a16:creationId xmlns:a16="http://schemas.microsoft.com/office/drawing/2014/main" id="{963FFDF4-9A17-45B3-B7F7-ECABC44C50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
        <p:nvSpPr>
          <p:cNvPr id="5" name="Freeform 47">
            <a:extLst>
              <a:ext uri="{FF2B5EF4-FFF2-40B4-BE49-F238E27FC236}">
                <a16:creationId xmlns:a16="http://schemas.microsoft.com/office/drawing/2014/main" id="{CC73351A-D7CA-42AC-8F89-68BD16E6F89A}"/>
              </a:ext>
            </a:extLst>
          </p:cNvPr>
          <p:cNvSpPr/>
          <p:nvPr userDrawn="1"/>
        </p:nvSpPr>
        <p:spPr>
          <a:xfrm rot="4585535">
            <a:off x="3806808" y="-600415"/>
            <a:ext cx="143360" cy="1960133"/>
          </a:xfrm>
          <a:custGeom>
            <a:avLst/>
            <a:gdLst>
              <a:gd name="connsiteX0" fmla="*/ 63216 w 152326"/>
              <a:gd name="connsiteY0" fmla="*/ 39909 h 1114142"/>
              <a:gd name="connsiteX1" fmla="*/ 117899 w 152326"/>
              <a:gd name="connsiteY1" fmla="*/ 636 h 1114142"/>
              <a:gd name="connsiteX2" fmla="*/ 157753 w 152326"/>
              <a:gd name="connsiteY2" fmla="*/ 45718 h 1114142"/>
              <a:gd name="connsiteX3" fmla="*/ 94538 w 152326"/>
              <a:gd name="connsiteY3" fmla="*/ 1079490 h 1114142"/>
              <a:gd name="connsiteX4" fmla="*/ 39871 w 152326"/>
              <a:gd name="connsiteY4" fmla="*/ 1118785 h 1114142"/>
              <a:gd name="connsiteX5" fmla="*/ 0 w 152326"/>
              <a:gd name="connsiteY5" fmla="*/ 1073776 h 111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26" h="1114142">
                <a:moveTo>
                  <a:pt x="63216" y="39909"/>
                </a:moveTo>
                <a:cubicBezTo>
                  <a:pt x="67474" y="13960"/>
                  <a:pt x="91956" y="-3623"/>
                  <a:pt x="117899" y="636"/>
                </a:cubicBezTo>
                <a:cubicBezTo>
                  <a:pt x="140198" y="4296"/>
                  <a:pt x="156850" y="23133"/>
                  <a:pt x="157753" y="45718"/>
                </a:cubicBezTo>
                <a:lnTo>
                  <a:pt x="94538" y="1079490"/>
                </a:lnTo>
                <a:cubicBezTo>
                  <a:pt x="90291" y="1105441"/>
                  <a:pt x="65815" y="1123034"/>
                  <a:pt x="39871" y="1118785"/>
                </a:cubicBezTo>
                <a:cubicBezTo>
                  <a:pt x="17591" y="1115137"/>
                  <a:pt x="938" y="1096338"/>
                  <a:pt x="0" y="1073776"/>
                </a:cubicBezTo>
                <a:close/>
              </a:path>
            </a:pathLst>
          </a:custGeom>
          <a:solidFill>
            <a:srgbClr val="FE4E97"/>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6" name="Freeform 17">
            <a:extLst>
              <a:ext uri="{FF2B5EF4-FFF2-40B4-BE49-F238E27FC236}">
                <a16:creationId xmlns:a16="http://schemas.microsoft.com/office/drawing/2014/main" id="{E2C63EC9-876E-4B08-9D70-4B4EB9619E2B}"/>
              </a:ext>
            </a:extLst>
          </p:cNvPr>
          <p:cNvSpPr/>
          <p:nvPr userDrawn="1"/>
        </p:nvSpPr>
        <p:spPr>
          <a:xfrm rot="4618941">
            <a:off x="1963663" y="156388"/>
            <a:ext cx="317064" cy="3798067"/>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Tree>
    <p:extLst>
      <p:ext uri="{BB962C8B-B14F-4D97-AF65-F5344CB8AC3E}">
        <p14:creationId xmlns:p14="http://schemas.microsoft.com/office/powerpoint/2010/main" val="129465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7_Blank">
    <p:spTree>
      <p:nvGrpSpPr>
        <p:cNvPr id="1" name=""/>
        <p:cNvGrpSpPr/>
        <p:nvPr/>
      </p:nvGrpSpPr>
      <p:grpSpPr>
        <a:xfrm>
          <a:off x="0" y="0"/>
          <a:ext cx="0" cy="0"/>
          <a:chOff x="0" y="0"/>
          <a:chExt cx="0" cy="0"/>
        </a:xfrm>
      </p:grpSpPr>
      <p:pic>
        <p:nvPicPr>
          <p:cNvPr id="5" name="Picture Placeholder 10" descr="Picture Placeholder 10">
            <a:extLst>
              <a:ext uri="{FF2B5EF4-FFF2-40B4-BE49-F238E27FC236}">
                <a16:creationId xmlns:a16="http://schemas.microsoft.com/office/drawing/2014/main" id="{79602CF8-1AB3-4F55-82B2-572ED5FFE5F6}"/>
              </a:ext>
            </a:extLst>
          </p:cNvPr>
          <p:cNvPicPr>
            <a:picLocks noChangeAspect="1"/>
          </p:cNvPicPr>
          <p:nvPr userDrawn="1"/>
        </p:nvPicPr>
        <p:blipFill>
          <a:blip r:embed="rId2"/>
          <a:srcRect l="14306" t="13090" r="8317" b="9090"/>
          <a:stretch>
            <a:fillRect/>
          </a:stretch>
        </p:blipFill>
        <p:spPr>
          <a:xfrm>
            <a:off x="6082825" y="0"/>
            <a:ext cx="6096002" cy="6858002"/>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7" name="Picture 6">
            <a:extLst>
              <a:ext uri="{FF2B5EF4-FFF2-40B4-BE49-F238E27FC236}">
                <a16:creationId xmlns:a16="http://schemas.microsoft.com/office/drawing/2014/main" id="{5C89A34F-928E-4FFF-BAF0-EE0F3AA889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7520" y="6041041"/>
            <a:ext cx="1681594" cy="945897"/>
          </a:xfrm>
          <a:prstGeom prst="rect">
            <a:avLst/>
          </a:prstGeom>
        </p:spPr>
      </p:pic>
      <p:sp>
        <p:nvSpPr>
          <p:cNvPr id="4" name="Rectangle 19">
            <a:extLst>
              <a:ext uri="{FF2B5EF4-FFF2-40B4-BE49-F238E27FC236}">
                <a16:creationId xmlns:a16="http://schemas.microsoft.com/office/drawing/2014/main" id="{30FB3BB7-8AD4-4178-B06C-B98BD3CE0290}"/>
              </a:ext>
            </a:extLst>
          </p:cNvPr>
          <p:cNvSpPr/>
          <p:nvPr userDrawn="1"/>
        </p:nvSpPr>
        <p:spPr>
          <a:xfrm>
            <a:off x="0" y="0"/>
            <a:ext cx="6096002" cy="6858000"/>
          </a:xfrm>
          <a:prstGeom prst="rect">
            <a:avLst/>
          </a:prstGeom>
          <a:solidFill>
            <a:schemeClr val="accent1"/>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spTree>
    <p:extLst>
      <p:ext uri="{BB962C8B-B14F-4D97-AF65-F5344CB8AC3E}">
        <p14:creationId xmlns:p14="http://schemas.microsoft.com/office/powerpoint/2010/main" val="56789708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8_Blank">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CFA1B1E5-ED9A-4B1C-9BED-04C37856FE01}"/>
              </a:ext>
            </a:extLst>
          </p:cNvPr>
          <p:cNvSpPr/>
          <p:nvPr userDrawn="1"/>
        </p:nvSpPr>
        <p:spPr>
          <a:xfrm>
            <a:off x="-3" y="-2"/>
            <a:ext cx="6096001" cy="6858000"/>
          </a:xfrm>
          <a:prstGeom prst="rect">
            <a:avLst/>
          </a:prstGeom>
          <a:solidFill>
            <a:schemeClr val="accent3"/>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pic>
        <p:nvPicPr>
          <p:cNvPr id="5" name="Picture Placeholder 10" descr="Picture Placeholder 10">
            <a:extLst>
              <a:ext uri="{FF2B5EF4-FFF2-40B4-BE49-F238E27FC236}">
                <a16:creationId xmlns:a16="http://schemas.microsoft.com/office/drawing/2014/main" id="{68C8F3CF-6DE5-4274-BE37-D02D90C33DC6}"/>
              </a:ext>
            </a:extLst>
          </p:cNvPr>
          <p:cNvPicPr>
            <a:picLocks noChangeAspect="1"/>
          </p:cNvPicPr>
          <p:nvPr userDrawn="1"/>
        </p:nvPicPr>
        <p:blipFill>
          <a:blip r:embed="rId2"/>
          <a:srcRect l="18593" t="12631" r="18593" b="20272"/>
          <a:stretch>
            <a:fillRect/>
          </a:stretch>
        </p:blipFill>
        <p:spPr>
          <a:xfrm>
            <a:off x="6095998" y="-2"/>
            <a:ext cx="6096001" cy="6858003"/>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pic>
        <p:nvPicPr>
          <p:cNvPr id="6" name="Picture 5">
            <a:extLst>
              <a:ext uri="{FF2B5EF4-FFF2-40B4-BE49-F238E27FC236}">
                <a16:creationId xmlns:a16="http://schemas.microsoft.com/office/drawing/2014/main" id="{E6CB6552-4F21-45AE-B615-8C610B844C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361282157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9_Blank">
    <p:spTree>
      <p:nvGrpSpPr>
        <p:cNvPr id="1" name=""/>
        <p:cNvGrpSpPr/>
        <p:nvPr/>
      </p:nvGrpSpPr>
      <p:grpSpPr>
        <a:xfrm>
          <a:off x="0" y="0"/>
          <a:ext cx="0" cy="0"/>
          <a:chOff x="0" y="0"/>
          <a:chExt cx="0" cy="0"/>
        </a:xfrm>
      </p:grpSpPr>
      <p:pic>
        <p:nvPicPr>
          <p:cNvPr id="4" name="Picture 17" descr="Picture 17">
            <a:extLst>
              <a:ext uri="{FF2B5EF4-FFF2-40B4-BE49-F238E27FC236}">
                <a16:creationId xmlns:a16="http://schemas.microsoft.com/office/drawing/2014/main" id="{4CA8B047-62C1-49BB-A4E4-A05546267570}"/>
              </a:ext>
            </a:extLst>
          </p:cNvPr>
          <p:cNvPicPr>
            <a:picLocks noChangeAspect="1"/>
          </p:cNvPicPr>
          <p:nvPr userDrawn="1"/>
        </p:nvPicPr>
        <p:blipFill>
          <a:blip r:embed="rId2"/>
          <a:srcRect l="5863" t="1245" r="3890" b="2353"/>
          <a:stretch>
            <a:fillRect/>
          </a:stretch>
        </p:blipFill>
        <p:spPr>
          <a:xfrm>
            <a:off x="6095998" y="0"/>
            <a:ext cx="6096002" cy="6857999"/>
          </a:xfrm>
          <a:prstGeom prst="rect">
            <a:avLst/>
          </a:prstGeom>
          <a:ln w="12700">
            <a:miter lim="400000"/>
          </a:ln>
        </p:spPr>
      </p:pic>
      <p:sp>
        <p:nvSpPr>
          <p:cNvPr id="5" name="Rectangle 19">
            <a:extLst>
              <a:ext uri="{FF2B5EF4-FFF2-40B4-BE49-F238E27FC236}">
                <a16:creationId xmlns:a16="http://schemas.microsoft.com/office/drawing/2014/main" id="{7813302B-ABED-497E-AE2D-FDE8F15D700C}"/>
              </a:ext>
            </a:extLst>
          </p:cNvPr>
          <p:cNvSpPr/>
          <p:nvPr userDrawn="1"/>
        </p:nvSpPr>
        <p:spPr>
          <a:xfrm>
            <a:off x="-3686" y="0"/>
            <a:ext cx="6099684" cy="6858002"/>
          </a:xfrm>
          <a:prstGeom prst="rect">
            <a:avLst/>
          </a:prstGeom>
          <a:solidFill>
            <a:srgbClr val="F0546A"/>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pic>
        <p:nvPicPr>
          <p:cNvPr id="6" name="Picture 5">
            <a:extLst>
              <a:ext uri="{FF2B5EF4-FFF2-40B4-BE49-F238E27FC236}">
                <a16:creationId xmlns:a16="http://schemas.microsoft.com/office/drawing/2014/main" id="{B7DC9BEA-3A3C-4DF0-9A98-DB9F4ACB6D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21539101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10_Blank">
    <p:spTree>
      <p:nvGrpSpPr>
        <p:cNvPr id="1" name=""/>
        <p:cNvGrpSpPr/>
        <p:nvPr/>
      </p:nvGrpSpPr>
      <p:grpSpPr>
        <a:xfrm>
          <a:off x="0" y="0"/>
          <a:ext cx="0" cy="0"/>
          <a:chOff x="0" y="0"/>
          <a:chExt cx="0" cy="0"/>
        </a:xfrm>
      </p:grpSpPr>
      <p:pic>
        <p:nvPicPr>
          <p:cNvPr id="5" name="Picture Placeholder 6" descr="Picture Placeholder 6">
            <a:extLst>
              <a:ext uri="{FF2B5EF4-FFF2-40B4-BE49-F238E27FC236}">
                <a16:creationId xmlns:a16="http://schemas.microsoft.com/office/drawing/2014/main" id="{04B585DA-3562-45C6-A315-204A35E892A4}"/>
              </a:ext>
            </a:extLst>
          </p:cNvPr>
          <p:cNvPicPr>
            <a:picLocks noChangeAspect="1"/>
          </p:cNvPicPr>
          <p:nvPr userDrawn="1"/>
        </p:nvPicPr>
        <p:blipFill>
          <a:blip r:embed="rId2"/>
          <a:srcRect l="12526" t="3052" r="11197" b="3050"/>
          <a:stretch>
            <a:fillRect/>
          </a:stretch>
        </p:blipFill>
        <p:spPr>
          <a:xfrm>
            <a:off x="6085888" y="0"/>
            <a:ext cx="6095999" cy="6858002"/>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4" name="Rectangle 19">
            <a:extLst>
              <a:ext uri="{FF2B5EF4-FFF2-40B4-BE49-F238E27FC236}">
                <a16:creationId xmlns:a16="http://schemas.microsoft.com/office/drawing/2014/main" id="{BF967A34-F2EF-4129-938E-D31EA89B76F0}"/>
              </a:ext>
            </a:extLst>
          </p:cNvPr>
          <p:cNvSpPr/>
          <p:nvPr userDrawn="1"/>
        </p:nvSpPr>
        <p:spPr>
          <a:xfrm>
            <a:off x="0" y="2"/>
            <a:ext cx="6096002" cy="6857998"/>
          </a:xfrm>
          <a:prstGeom prst="rect">
            <a:avLst/>
          </a:prstGeom>
          <a:solidFill>
            <a:srgbClr val="54C6EC"/>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pic>
        <p:nvPicPr>
          <p:cNvPr id="6" name="Picture 5">
            <a:extLst>
              <a:ext uri="{FF2B5EF4-FFF2-40B4-BE49-F238E27FC236}">
                <a16:creationId xmlns:a16="http://schemas.microsoft.com/office/drawing/2014/main" id="{C42E0B42-7CC4-4BDF-BA5D-1D568570A4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425566543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11_Blank">
    <p:spTree>
      <p:nvGrpSpPr>
        <p:cNvPr id="1" name=""/>
        <p:cNvGrpSpPr/>
        <p:nvPr/>
      </p:nvGrpSpPr>
      <p:grpSpPr>
        <a:xfrm>
          <a:off x="0" y="0"/>
          <a:ext cx="0" cy="0"/>
          <a:chOff x="0" y="0"/>
          <a:chExt cx="0" cy="0"/>
        </a:xfrm>
      </p:grpSpPr>
      <p:pic>
        <p:nvPicPr>
          <p:cNvPr id="4" name="Picture Placeholder 32" descr="Picture Placeholder 32">
            <a:extLst>
              <a:ext uri="{FF2B5EF4-FFF2-40B4-BE49-F238E27FC236}">
                <a16:creationId xmlns:a16="http://schemas.microsoft.com/office/drawing/2014/main" id="{ADD508ED-A02C-464D-BC5B-274CFD6F4418}"/>
              </a:ext>
            </a:extLst>
          </p:cNvPr>
          <p:cNvPicPr>
            <a:picLocks noChangeAspect="1"/>
          </p:cNvPicPr>
          <p:nvPr userDrawn="1"/>
        </p:nvPicPr>
        <p:blipFill>
          <a:blip r:embed="rId2"/>
          <a:srcRect l="7301" t="12208" r="17609" b="15203"/>
          <a:stretch>
            <a:fillRect/>
          </a:stretch>
        </p:blipFill>
        <p:spPr>
          <a:xfrm>
            <a:off x="6095999" y="-1"/>
            <a:ext cx="6096001" cy="6858001"/>
          </a:xfrm>
          <a:prstGeom prst="rect">
            <a:avLst/>
          </a:prstGeom>
          <a:ln w="12700">
            <a:miter lim="400000"/>
          </a:ln>
          <a:extLst>
            <a:ext uri="{C572A759-6A51-4108-AA02-DFA0A04FC94B}">
              <ma14:wrappingTextBoxFlag xmlns:ma14="http://schemas.microsoft.com/office/mac/drawingml/2011/main" xmlns="" val="1"/>
            </a:ext>
          </a:extLst>
        </p:spPr>
      </p:pic>
      <p:sp>
        <p:nvSpPr>
          <p:cNvPr id="48" name="Slide Number"/>
          <p:cNvSpPr txBox="1">
            <a:spLocks noGrp="1"/>
          </p:cNvSpPr>
          <p:nvPr>
            <p:ph type="sldNum" sz="quarter" idx="2"/>
          </p:nvPr>
        </p:nvSpPr>
        <p:spPr>
          <a:xfrm>
            <a:off x="8597900" y="6197093"/>
            <a:ext cx="139701" cy="159259"/>
          </a:xfrm>
          <a:prstGeom prst="rect">
            <a:avLst/>
          </a:prstGeom>
        </p:spPr>
        <p:txBody>
          <a:bodyPr/>
          <a:lstStyle/>
          <a:p>
            <a:fld id="{86CB4B4D-7CA3-9044-876B-883B54F8677D}" type="slidenum">
              <a:t>‹#›</a:t>
            </a:fld>
            <a:endParaRPr/>
          </a:p>
        </p:txBody>
      </p:sp>
      <p:sp>
        <p:nvSpPr>
          <p:cNvPr id="5" name="Rectangle 19">
            <a:extLst>
              <a:ext uri="{FF2B5EF4-FFF2-40B4-BE49-F238E27FC236}">
                <a16:creationId xmlns:a16="http://schemas.microsoft.com/office/drawing/2014/main" id="{2B9CBD14-30ED-4FAC-92E9-6F0F270E99C4}"/>
              </a:ext>
            </a:extLst>
          </p:cNvPr>
          <p:cNvSpPr/>
          <p:nvPr userDrawn="1"/>
        </p:nvSpPr>
        <p:spPr>
          <a:xfrm>
            <a:off x="0" y="-1"/>
            <a:ext cx="6096002" cy="6858000"/>
          </a:xfrm>
          <a:prstGeom prst="rect">
            <a:avLst/>
          </a:prstGeom>
          <a:solidFill>
            <a:schemeClr val="accent4"/>
          </a:solidFill>
          <a:ln w="12700">
            <a:miter lim="400000"/>
          </a:ln>
        </p:spPr>
        <p:txBody>
          <a:bodyPr lIns="45718" tIns="45718" rIns="45718" bIns="45718" anchor="ctr"/>
          <a:lstStyle/>
          <a:p>
            <a:pPr algn="ctr" defTabSz="914418">
              <a:defRPr>
                <a:solidFill>
                  <a:srgbClr val="FFFFFF"/>
                </a:solidFill>
                <a:latin typeface="+mn-lt"/>
                <a:ea typeface="+mn-ea"/>
                <a:cs typeface="+mn-cs"/>
                <a:sym typeface="FreightSansLFPro Medium"/>
              </a:defRPr>
            </a:pPr>
            <a:endParaRPr/>
          </a:p>
        </p:txBody>
      </p:sp>
      <p:pic>
        <p:nvPicPr>
          <p:cNvPr id="6" name="Picture 5">
            <a:extLst>
              <a:ext uri="{FF2B5EF4-FFF2-40B4-BE49-F238E27FC236}">
                <a16:creationId xmlns:a16="http://schemas.microsoft.com/office/drawing/2014/main" id="{5D9F45AC-89DF-437A-BD80-339E02F6C1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spTree>
    <p:extLst>
      <p:ext uri="{BB962C8B-B14F-4D97-AF65-F5344CB8AC3E}">
        <p14:creationId xmlns:p14="http://schemas.microsoft.com/office/powerpoint/2010/main" val="249902304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3.pn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567757" y="1534438"/>
            <a:ext cx="11056487" cy="48099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568451" y="344010"/>
            <a:ext cx="11055098" cy="5016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Title Text</a:t>
            </a:r>
          </a:p>
        </p:txBody>
      </p:sp>
      <p:sp>
        <p:nvSpPr>
          <p:cNvPr id="4" name="Slide Number"/>
          <p:cNvSpPr txBox="1">
            <a:spLocks noGrp="1"/>
          </p:cNvSpPr>
          <p:nvPr>
            <p:ph type="sldNum" sz="quarter" idx="2"/>
          </p:nvPr>
        </p:nvSpPr>
        <p:spPr>
          <a:xfrm>
            <a:off x="11479369" y="6566828"/>
            <a:ext cx="139701" cy="159259"/>
          </a:xfrm>
          <a:prstGeom prst="rect">
            <a:avLst/>
          </a:prstGeom>
          <a:ln w="12700">
            <a:miter lim="400000"/>
          </a:ln>
        </p:spPr>
        <p:txBody>
          <a:bodyPr wrap="none" lIns="0" tIns="0" rIns="0" bIns="0" anchor="b">
            <a:spAutoFit/>
          </a:bodyPr>
          <a:lstStyle>
            <a:lvl1pPr algn="r">
              <a:defRPr sz="1000">
                <a:solidFill>
                  <a:srgbClr val="595959"/>
                </a:solidFill>
                <a:latin typeface="+mn-lt"/>
                <a:ea typeface="+mn-ea"/>
                <a:cs typeface="+mn-cs"/>
                <a:sym typeface="FreightSansLFPro Medium"/>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32" r:id="rId12"/>
    <p:sldLayoutId id="2147483731" r:id="rId13"/>
    <p:sldLayoutId id="2147483757" r:id="rId14"/>
    <p:sldLayoutId id="2147483729" r:id="rId15"/>
    <p:sldLayoutId id="2147483654" r:id="rId16"/>
  </p:sldLayoutIdLst>
  <p:transition spd="med"/>
  <p:txStyles>
    <p:titleStyle>
      <a:lvl1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1pPr>
      <a:lvl2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2pPr>
      <a:lvl3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3pPr>
      <a:lvl4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4pPr>
      <a:lvl5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5pPr>
      <a:lvl6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6pPr>
      <a:lvl7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7pPr>
      <a:lvl8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8pPr>
      <a:lvl9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FreightSansLFPro Medium"/>
        </a:defRPr>
      </a:lvl9pPr>
    </p:titleStyle>
    <p:bodyStyle>
      <a:lvl1pPr marL="174625" marR="0" indent="-174625" algn="l" defTabSz="914400" rtl="0" latinLnBrk="0">
        <a:lnSpc>
          <a:spcPct val="94000"/>
        </a:lnSpc>
        <a:spcBef>
          <a:spcPts val="800"/>
        </a:spcBef>
        <a:spcAft>
          <a:spcPts val="0"/>
        </a:spcAft>
        <a:buClr>
          <a:schemeClr val="accent1"/>
        </a:buClr>
        <a:buSzPct val="7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1pPr>
      <a:lvl2pPr marL="342900" marR="0" indent="-168275" algn="l" defTabSz="914400" rtl="0" latinLnBrk="0">
        <a:lnSpc>
          <a:spcPct val="94000"/>
        </a:lnSpc>
        <a:spcBef>
          <a:spcPts val="800"/>
        </a:spcBef>
        <a:spcAft>
          <a:spcPts val="0"/>
        </a:spcAft>
        <a:buClr>
          <a:schemeClr val="accent1"/>
        </a:buClr>
        <a:buSzPct val="7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2pPr>
      <a:lvl3pPr marL="538842" marR="0" indent="-195942" algn="l" defTabSz="914400" rtl="0" latinLnBrk="0">
        <a:lnSpc>
          <a:spcPct val="94000"/>
        </a:lnSpc>
        <a:spcBef>
          <a:spcPts val="800"/>
        </a:spcBef>
        <a:spcAft>
          <a:spcPts val="0"/>
        </a:spcAft>
        <a:buClr>
          <a:schemeClr val="accent1"/>
        </a:buClr>
        <a:buSzPct val="6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3pPr>
      <a:lvl4pPr marL="0" marR="0" indent="0" algn="l" defTabSz="914400" rtl="0" latinLnBrk="0">
        <a:lnSpc>
          <a:spcPct val="94000"/>
        </a:lnSpc>
        <a:spcBef>
          <a:spcPts val="800"/>
        </a:spcBef>
        <a:spcAft>
          <a:spcPts val="0"/>
        </a:spcAft>
        <a:buClr>
          <a:schemeClr val="accent1"/>
        </a:buClr>
        <a:buSzPct val="8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4pPr>
      <a:lvl5pPr marL="0" marR="0" indent="0" algn="l" defTabSz="914400" rtl="0" latinLnBrk="0">
        <a:lnSpc>
          <a:spcPct val="94000"/>
        </a:lnSpc>
        <a:spcBef>
          <a:spcPts val="800"/>
        </a:spcBef>
        <a:spcAft>
          <a:spcPts val="0"/>
        </a:spcAft>
        <a:buClr>
          <a:schemeClr val="accent1"/>
        </a:buClr>
        <a:buSzPct val="8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5pPr>
      <a:lvl6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6pPr>
      <a:lvl7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7pPr>
      <a:lvl8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8pPr>
      <a:lvl9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mn-lt"/>
          <a:ea typeface="+mn-ea"/>
          <a:cs typeface="+mn-cs"/>
          <a:sym typeface="FreightSansLFPro Medium"/>
        </a:defRPr>
      </a:lvl9pPr>
    </p:bodyStyle>
    <p:otherStyle>
      <a:lvl1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1pPr>
      <a:lvl2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2pPr>
      <a:lvl3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3pPr>
      <a:lvl4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4pPr>
      <a:lvl5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5pPr>
      <a:lvl6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6pPr>
      <a:lvl7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7pPr>
      <a:lvl8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8pPr>
      <a:lvl9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4267B2"/>
        </a:solidFill>
        <a:effectLst/>
      </p:bgPr>
    </p:bg>
    <p:spTree>
      <p:nvGrpSpPr>
        <p:cNvPr id="1" name=""/>
        <p:cNvGrpSpPr/>
        <p:nvPr/>
      </p:nvGrpSpPr>
      <p:grpSpPr>
        <a:xfrm>
          <a:off x="0" y="0"/>
          <a:ext cx="0" cy="0"/>
          <a:chOff x="0" y="0"/>
          <a:chExt cx="0" cy="0"/>
        </a:xfrm>
      </p:grpSpPr>
      <p:sp>
        <p:nvSpPr>
          <p:cNvPr id="8" name="AutoShape 3">
            <a:extLst>
              <a:ext uri="{FF2B5EF4-FFF2-40B4-BE49-F238E27FC236}">
                <a16:creationId xmlns:a16="http://schemas.microsoft.com/office/drawing/2014/main" id="{D60B280B-5DF4-4CDB-94AC-B8BE47FA5FCC}"/>
              </a:ext>
            </a:extLst>
          </p:cNvPr>
          <p:cNvSpPr>
            <a:spLocks noChangeAspect="1" noChangeArrowheads="1" noTextEdit="1"/>
          </p:cNvSpPr>
          <p:nvPr userDrawn="1"/>
        </p:nvSpPr>
        <p:spPr bwMode="auto">
          <a:xfrm>
            <a:off x="566738" y="650875"/>
            <a:ext cx="3700462"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pic>
        <p:nvPicPr>
          <p:cNvPr id="15" name="Picture 14">
            <a:extLst>
              <a:ext uri="{FF2B5EF4-FFF2-40B4-BE49-F238E27FC236}">
                <a16:creationId xmlns:a16="http://schemas.microsoft.com/office/drawing/2014/main" id="{A4146D76-9268-43DF-B7BA-ECC3D2F399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0405" y="6014771"/>
            <a:ext cx="1681595" cy="945898"/>
          </a:xfrm>
          <a:prstGeom prst="rect">
            <a:avLst/>
          </a:prstGeom>
        </p:spPr>
      </p:pic>
      <p:grpSp>
        <p:nvGrpSpPr>
          <p:cNvPr id="18" name="Group 17">
            <a:extLst>
              <a:ext uri="{FF2B5EF4-FFF2-40B4-BE49-F238E27FC236}">
                <a16:creationId xmlns:a16="http://schemas.microsoft.com/office/drawing/2014/main" id="{9472AA47-1017-4A60-A021-14356729BC74}"/>
              </a:ext>
            </a:extLst>
          </p:cNvPr>
          <p:cNvGrpSpPr/>
          <p:nvPr userDrawn="1"/>
        </p:nvGrpSpPr>
        <p:grpSpPr>
          <a:xfrm>
            <a:off x="235043" y="1386326"/>
            <a:ext cx="7906474" cy="5455031"/>
            <a:chOff x="3764020" y="5136383"/>
            <a:chExt cx="8401033" cy="5359531"/>
          </a:xfrm>
        </p:grpSpPr>
        <p:sp>
          <p:nvSpPr>
            <p:cNvPr id="19" name="Freeform 33">
              <a:extLst>
                <a:ext uri="{FF2B5EF4-FFF2-40B4-BE49-F238E27FC236}">
                  <a16:creationId xmlns:a16="http://schemas.microsoft.com/office/drawing/2014/main" id="{0C6D9B86-715E-41B4-A325-F22AF2F1D412}"/>
                </a:ext>
              </a:extLst>
            </p:cNvPr>
            <p:cNvSpPr/>
            <p:nvPr/>
          </p:nvSpPr>
          <p:spPr>
            <a:xfrm>
              <a:off x="5060294" y="9115139"/>
              <a:ext cx="371296" cy="1380775"/>
            </a:xfrm>
            <a:custGeom>
              <a:avLst/>
              <a:gdLst>
                <a:gd name="connsiteX0" fmla="*/ 505 w 371296"/>
                <a:gd name="connsiteY0" fmla="*/ 1227286 h 1380774"/>
                <a:gd name="connsiteX1" fmla="*/ 66672 w 371296"/>
                <a:gd name="connsiteY1" fmla="*/ 144091 h 1380774"/>
                <a:gd name="connsiteX2" fmla="*/ 229471 w 371296"/>
                <a:gd name="connsiteY2" fmla="*/ 301 h 1380774"/>
                <a:gd name="connsiteX3" fmla="*/ 373229 w 371296"/>
                <a:gd name="connsiteY3" fmla="*/ 163137 h 1380774"/>
                <a:gd name="connsiteX4" fmla="*/ 306586 w 371296"/>
                <a:gd name="connsiteY4" fmla="*/ 1246331 h 1380774"/>
                <a:gd name="connsiteX5" fmla="*/ 140648 w 371296"/>
                <a:gd name="connsiteY5" fmla="*/ 1386465 h 1380774"/>
                <a:gd name="connsiteX6" fmla="*/ 124 w 371296"/>
                <a:gd name="connsiteY6" fmla="*/ 1227286 h 138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96" h="1380774">
                  <a:moveTo>
                    <a:pt x="505" y="1227286"/>
                  </a:moveTo>
                  <a:lnTo>
                    <a:pt x="66672" y="144091"/>
                  </a:lnTo>
                  <a:cubicBezTo>
                    <a:pt x="71930" y="59419"/>
                    <a:pt x="144817" y="-4959"/>
                    <a:pt x="229471" y="301"/>
                  </a:cubicBezTo>
                  <a:cubicBezTo>
                    <a:pt x="314124" y="5560"/>
                    <a:pt x="378487" y="78464"/>
                    <a:pt x="373229" y="163137"/>
                  </a:cubicBezTo>
                  <a:lnTo>
                    <a:pt x="306586" y="1246331"/>
                  </a:lnTo>
                  <a:cubicBezTo>
                    <a:pt x="299452" y="1330861"/>
                    <a:pt x="225159" y="1393601"/>
                    <a:pt x="140648" y="1386465"/>
                  </a:cubicBezTo>
                  <a:cubicBezTo>
                    <a:pt x="58775" y="1379552"/>
                    <a:pt x="-3152" y="1309403"/>
                    <a:pt x="124" y="1227286"/>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0" name="Freeform 45">
              <a:extLst>
                <a:ext uri="{FF2B5EF4-FFF2-40B4-BE49-F238E27FC236}">
                  <a16:creationId xmlns:a16="http://schemas.microsoft.com/office/drawing/2014/main" id="{AB7E4048-1C50-4178-902D-20EB59556332}"/>
                </a:ext>
              </a:extLst>
            </p:cNvPr>
            <p:cNvSpPr/>
            <p:nvPr/>
          </p:nvSpPr>
          <p:spPr>
            <a:xfrm>
              <a:off x="10597977" y="9495106"/>
              <a:ext cx="190408" cy="923691"/>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1" name="Freeform 46">
              <a:extLst>
                <a:ext uri="{FF2B5EF4-FFF2-40B4-BE49-F238E27FC236}">
                  <a16:creationId xmlns:a16="http://schemas.microsoft.com/office/drawing/2014/main" id="{8FC328FF-F1A5-4087-BDAF-CF25CCA47202}"/>
                </a:ext>
              </a:extLst>
            </p:cNvPr>
            <p:cNvSpPr/>
            <p:nvPr/>
          </p:nvSpPr>
          <p:spPr>
            <a:xfrm>
              <a:off x="4318568" y="8788830"/>
              <a:ext cx="266572" cy="466607"/>
            </a:xfrm>
            <a:custGeom>
              <a:avLst/>
              <a:gdLst>
                <a:gd name="connsiteX0" fmla="*/ 13120 w 266571"/>
                <a:gd name="connsiteY0" fmla="*/ 119606 h 466606"/>
                <a:gd name="connsiteX1" fmla="*/ 147977 w 266571"/>
                <a:gd name="connsiteY1" fmla="*/ 241 h 466606"/>
                <a:gd name="connsiteX2" fmla="*/ 267315 w 266571"/>
                <a:gd name="connsiteY2" fmla="*/ 135128 h 466606"/>
                <a:gd name="connsiteX3" fmla="*/ 254272 w 266571"/>
                <a:gd name="connsiteY3" fmla="*/ 350814 h 466606"/>
                <a:gd name="connsiteX4" fmla="*/ 254272 w 266571"/>
                <a:gd name="connsiteY4" fmla="*/ 350814 h 466606"/>
                <a:gd name="connsiteX5" fmla="*/ 116158 w 266571"/>
                <a:gd name="connsiteY5" fmla="*/ 466502 h 466606"/>
                <a:gd name="connsiteX6" fmla="*/ 77 w 266571"/>
                <a:gd name="connsiteY6" fmla="*/ 335197 h 466606"/>
                <a:gd name="connsiteX7" fmla="*/ 13120 w 266571"/>
                <a:gd name="connsiteY7" fmla="*/ 119511 h 46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571" h="466606">
                  <a:moveTo>
                    <a:pt x="13120" y="119606"/>
                  </a:moveTo>
                  <a:cubicBezTo>
                    <a:pt x="17405" y="49396"/>
                    <a:pt x="77782" y="-4046"/>
                    <a:pt x="147977" y="241"/>
                  </a:cubicBezTo>
                  <a:cubicBezTo>
                    <a:pt x="218171" y="4527"/>
                    <a:pt x="271600" y="64918"/>
                    <a:pt x="267315" y="135128"/>
                  </a:cubicBezTo>
                  <a:lnTo>
                    <a:pt x="254272" y="350814"/>
                  </a:lnTo>
                  <a:lnTo>
                    <a:pt x="254272" y="350814"/>
                  </a:lnTo>
                  <a:cubicBezTo>
                    <a:pt x="248072" y="420909"/>
                    <a:pt x="186236" y="472703"/>
                    <a:pt x="116158" y="466502"/>
                  </a:cubicBezTo>
                  <a:cubicBezTo>
                    <a:pt x="48731" y="460535"/>
                    <a:pt x="-2254" y="402862"/>
                    <a:pt x="77" y="335197"/>
                  </a:cubicBezTo>
                  <a:lnTo>
                    <a:pt x="13120" y="119511"/>
                  </a:ln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2" name="Freeform 47">
              <a:extLst>
                <a:ext uri="{FF2B5EF4-FFF2-40B4-BE49-F238E27FC236}">
                  <a16:creationId xmlns:a16="http://schemas.microsoft.com/office/drawing/2014/main" id="{F6DA29E6-8184-4C34-9979-95ECA3EE6511}"/>
                </a:ext>
              </a:extLst>
            </p:cNvPr>
            <p:cNvSpPr/>
            <p:nvPr/>
          </p:nvSpPr>
          <p:spPr>
            <a:xfrm>
              <a:off x="9533667" y="5975348"/>
              <a:ext cx="152327" cy="1114143"/>
            </a:xfrm>
            <a:custGeom>
              <a:avLst/>
              <a:gdLst>
                <a:gd name="connsiteX0" fmla="*/ 63216 w 152326"/>
                <a:gd name="connsiteY0" fmla="*/ 39909 h 1114142"/>
                <a:gd name="connsiteX1" fmla="*/ 117899 w 152326"/>
                <a:gd name="connsiteY1" fmla="*/ 636 h 1114142"/>
                <a:gd name="connsiteX2" fmla="*/ 157753 w 152326"/>
                <a:gd name="connsiteY2" fmla="*/ 45718 h 1114142"/>
                <a:gd name="connsiteX3" fmla="*/ 94538 w 152326"/>
                <a:gd name="connsiteY3" fmla="*/ 1079490 h 1114142"/>
                <a:gd name="connsiteX4" fmla="*/ 39871 w 152326"/>
                <a:gd name="connsiteY4" fmla="*/ 1118785 h 1114142"/>
                <a:gd name="connsiteX5" fmla="*/ 0 w 152326"/>
                <a:gd name="connsiteY5" fmla="*/ 1073776 h 111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26" h="1114142">
                  <a:moveTo>
                    <a:pt x="63216" y="39909"/>
                  </a:moveTo>
                  <a:cubicBezTo>
                    <a:pt x="67474" y="13960"/>
                    <a:pt x="91956" y="-3623"/>
                    <a:pt x="117899" y="636"/>
                  </a:cubicBezTo>
                  <a:cubicBezTo>
                    <a:pt x="140198" y="4296"/>
                    <a:pt x="156850" y="23133"/>
                    <a:pt x="157753" y="45718"/>
                  </a:cubicBezTo>
                  <a:lnTo>
                    <a:pt x="94538" y="1079490"/>
                  </a:lnTo>
                  <a:cubicBezTo>
                    <a:pt x="90291" y="1105441"/>
                    <a:pt x="65815" y="1123034"/>
                    <a:pt x="39871" y="1118785"/>
                  </a:cubicBezTo>
                  <a:cubicBezTo>
                    <a:pt x="17591" y="1115137"/>
                    <a:pt x="938" y="1096338"/>
                    <a:pt x="0" y="1073776"/>
                  </a:cubicBezTo>
                  <a:close/>
                </a:path>
              </a:pathLst>
            </a:custGeom>
            <a:solidFill>
              <a:srgbClr val="FE4E97"/>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3" name="Freeform 52">
              <a:extLst>
                <a:ext uri="{FF2B5EF4-FFF2-40B4-BE49-F238E27FC236}">
                  <a16:creationId xmlns:a16="http://schemas.microsoft.com/office/drawing/2014/main" id="{56C8BF47-979A-418A-B6B7-26BF84B4AD82}"/>
                </a:ext>
              </a:extLst>
            </p:cNvPr>
            <p:cNvSpPr/>
            <p:nvPr/>
          </p:nvSpPr>
          <p:spPr>
            <a:xfrm>
              <a:off x="10917734" y="8802633"/>
              <a:ext cx="344590" cy="34466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4" name="Freeform 56">
              <a:extLst>
                <a:ext uri="{FF2B5EF4-FFF2-40B4-BE49-F238E27FC236}">
                  <a16:creationId xmlns:a16="http://schemas.microsoft.com/office/drawing/2014/main" id="{018158CD-76F2-4707-8ABC-A33742BF6DF8}"/>
                </a:ext>
              </a:extLst>
            </p:cNvPr>
            <p:cNvSpPr/>
            <p:nvPr/>
          </p:nvSpPr>
          <p:spPr>
            <a:xfrm>
              <a:off x="10879973" y="5136383"/>
              <a:ext cx="218970" cy="542787"/>
            </a:xfrm>
            <a:custGeom>
              <a:avLst/>
              <a:gdLst>
                <a:gd name="connsiteX0" fmla="*/ 222083 w 218969"/>
                <a:gd name="connsiteY0" fmla="*/ 106654 h 542787"/>
                <a:gd name="connsiteX1" fmla="*/ 200948 w 218969"/>
                <a:gd name="connsiteY1" fmla="*/ 453276 h 542787"/>
                <a:gd name="connsiteX2" fmla="*/ 95503 w 218969"/>
                <a:gd name="connsiteY2" fmla="*/ 548672 h 542787"/>
                <a:gd name="connsiteX3" fmla="*/ 128 w 218969"/>
                <a:gd name="connsiteY3" fmla="*/ 443203 h 542787"/>
                <a:gd name="connsiteX4" fmla="*/ 257 w 218969"/>
                <a:gd name="connsiteY4" fmla="*/ 441087 h 542787"/>
                <a:gd name="connsiteX5" fmla="*/ 21488 w 218969"/>
                <a:gd name="connsiteY5" fmla="*/ 94370 h 542787"/>
                <a:gd name="connsiteX6" fmla="*/ 127926 w 218969"/>
                <a:gd name="connsiteY6" fmla="*/ 191 h 542787"/>
                <a:gd name="connsiteX7" fmla="*/ 222083 w 218969"/>
                <a:gd name="connsiteY7" fmla="*/ 106654 h 54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969" h="542787">
                  <a:moveTo>
                    <a:pt x="222083" y="106654"/>
                  </a:moveTo>
                  <a:lnTo>
                    <a:pt x="200948" y="453276"/>
                  </a:lnTo>
                  <a:cubicBezTo>
                    <a:pt x="198167" y="508743"/>
                    <a:pt x="150958" y="551454"/>
                    <a:pt x="95503" y="548672"/>
                  </a:cubicBezTo>
                  <a:cubicBezTo>
                    <a:pt x="40048" y="545891"/>
                    <a:pt x="-2653" y="498671"/>
                    <a:pt x="128" y="443203"/>
                  </a:cubicBezTo>
                  <a:cubicBezTo>
                    <a:pt x="164" y="442497"/>
                    <a:pt x="207" y="441792"/>
                    <a:pt x="257" y="441087"/>
                  </a:cubicBezTo>
                  <a:lnTo>
                    <a:pt x="21488" y="94370"/>
                  </a:lnTo>
                  <a:cubicBezTo>
                    <a:pt x="24879" y="38964"/>
                    <a:pt x="72533" y="-3201"/>
                    <a:pt x="127926" y="191"/>
                  </a:cubicBezTo>
                  <a:cubicBezTo>
                    <a:pt x="183319" y="3583"/>
                    <a:pt x="225474" y="51248"/>
                    <a:pt x="222083" y="106654"/>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5" name="Freeform 65">
              <a:extLst>
                <a:ext uri="{FF2B5EF4-FFF2-40B4-BE49-F238E27FC236}">
                  <a16:creationId xmlns:a16="http://schemas.microsoft.com/office/drawing/2014/main" id="{EEEDFE09-B563-477D-A870-245B7732A3EA}"/>
                </a:ext>
              </a:extLst>
            </p:cNvPr>
            <p:cNvSpPr/>
            <p:nvPr/>
          </p:nvSpPr>
          <p:spPr>
            <a:xfrm>
              <a:off x="3764020" y="8048084"/>
              <a:ext cx="181818" cy="18185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chemeClr val="accent2"/>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6" name="Freeform 66">
              <a:extLst>
                <a:ext uri="{FF2B5EF4-FFF2-40B4-BE49-F238E27FC236}">
                  <a16:creationId xmlns:a16="http://schemas.microsoft.com/office/drawing/2014/main" id="{7AEE0CA0-AF4A-48F6-8DFA-44411905F1B0}"/>
                </a:ext>
              </a:extLst>
            </p:cNvPr>
            <p:cNvSpPr/>
            <p:nvPr/>
          </p:nvSpPr>
          <p:spPr>
            <a:xfrm>
              <a:off x="4812144" y="7548378"/>
              <a:ext cx="181818" cy="18185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rgbClr val="5890FF"/>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7" name="Freeform 67">
              <a:extLst>
                <a:ext uri="{FF2B5EF4-FFF2-40B4-BE49-F238E27FC236}">
                  <a16:creationId xmlns:a16="http://schemas.microsoft.com/office/drawing/2014/main" id="{E58E8574-3641-4166-9E4C-F510D30367EE}"/>
                </a:ext>
              </a:extLst>
            </p:cNvPr>
            <p:cNvSpPr/>
            <p:nvPr/>
          </p:nvSpPr>
          <p:spPr>
            <a:xfrm>
              <a:off x="11983235" y="7521641"/>
              <a:ext cx="181818" cy="181859"/>
            </a:xfrm>
            <a:custGeom>
              <a:avLst/>
              <a:gdLst>
                <a:gd name="connsiteX0" fmla="*/ 165272 w 161847"/>
                <a:gd name="connsiteY0" fmla="*/ 87565 h 161883"/>
                <a:gd name="connsiteX1" fmla="*/ 162606 w 161847"/>
                <a:gd name="connsiteY1" fmla="*/ 103563 h 161883"/>
                <a:gd name="connsiteX2" fmla="*/ 156988 w 161847"/>
                <a:gd name="connsiteY2" fmla="*/ 118609 h 161883"/>
                <a:gd name="connsiteX3" fmla="*/ 148610 w 161847"/>
                <a:gd name="connsiteY3" fmla="*/ 132512 h 161883"/>
                <a:gd name="connsiteX4" fmla="*/ 137472 w 161847"/>
                <a:gd name="connsiteY4" fmla="*/ 144320 h 161883"/>
                <a:gd name="connsiteX5" fmla="*/ 124429 w 161847"/>
                <a:gd name="connsiteY5" fmla="*/ 153842 h 161883"/>
                <a:gd name="connsiteX6" fmla="*/ 109577 w 161847"/>
                <a:gd name="connsiteY6" fmla="*/ 160698 h 161883"/>
                <a:gd name="connsiteX7" fmla="*/ 93963 w 161847"/>
                <a:gd name="connsiteY7" fmla="*/ 164412 h 161883"/>
                <a:gd name="connsiteX8" fmla="*/ 77779 w 161847"/>
                <a:gd name="connsiteY8" fmla="*/ 165079 h 161883"/>
                <a:gd name="connsiteX9" fmla="*/ 20656 w 161847"/>
                <a:gd name="connsiteY9" fmla="*/ 137273 h 161883"/>
                <a:gd name="connsiteX10" fmla="*/ 11136 w 161847"/>
                <a:gd name="connsiteY10" fmla="*/ 124132 h 161883"/>
                <a:gd name="connsiteX11" fmla="*/ 4471 w 161847"/>
                <a:gd name="connsiteY11" fmla="*/ 109372 h 161883"/>
                <a:gd name="connsiteX12" fmla="*/ 758 w 161847"/>
                <a:gd name="connsiteY12" fmla="*/ 93755 h 161883"/>
                <a:gd name="connsiteX13" fmla="*/ 71551 w 161847"/>
                <a:gd name="connsiteY13" fmla="*/ 749 h 161883"/>
                <a:gd name="connsiteX14" fmla="*/ 87584 w 161847"/>
                <a:gd name="connsiteY14" fmla="*/ 148 h 161883"/>
                <a:gd name="connsiteX15" fmla="*/ 103579 w 161847"/>
                <a:gd name="connsiteY15" fmla="*/ 2814 h 161883"/>
                <a:gd name="connsiteX16" fmla="*/ 118621 w 161847"/>
                <a:gd name="connsiteY16" fmla="*/ 8433 h 161883"/>
                <a:gd name="connsiteX17" fmla="*/ 132521 w 161847"/>
                <a:gd name="connsiteY17" fmla="*/ 16813 h 161883"/>
                <a:gd name="connsiteX18" fmla="*/ 144326 w 161847"/>
                <a:gd name="connsiteY18" fmla="*/ 27859 h 161883"/>
                <a:gd name="connsiteX19" fmla="*/ 164985 w 161847"/>
                <a:gd name="connsiteY19" fmla="*/ 87661 h 16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847" h="161883">
                  <a:moveTo>
                    <a:pt x="165272" y="87565"/>
                  </a:moveTo>
                  <a:cubicBezTo>
                    <a:pt x="164895" y="92970"/>
                    <a:pt x="164002" y="98327"/>
                    <a:pt x="162606" y="103563"/>
                  </a:cubicBezTo>
                  <a:cubicBezTo>
                    <a:pt x="161218" y="108746"/>
                    <a:pt x="159337" y="113784"/>
                    <a:pt x="156988" y="118609"/>
                  </a:cubicBezTo>
                  <a:cubicBezTo>
                    <a:pt x="154585" y="123467"/>
                    <a:pt x="151783" y="128117"/>
                    <a:pt x="148610" y="132512"/>
                  </a:cubicBezTo>
                  <a:cubicBezTo>
                    <a:pt x="145248" y="136765"/>
                    <a:pt x="141521" y="140716"/>
                    <a:pt x="137472" y="144320"/>
                  </a:cubicBezTo>
                  <a:cubicBezTo>
                    <a:pt x="133451" y="147919"/>
                    <a:pt x="129081" y="151108"/>
                    <a:pt x="124429" y="153842"/>
                  </a:cubicBezTo>
                  <a:cubicBezTo>
                    <a:pt x="119713" y="156605"/>
                    <a:pt x="114739" y="158902"/>
                    <a:pt x="109577" y="160698"/>
                  </a:cubicBezTo>
                  <a:cubicBezTo>
                    <a:pt x="104495" y="162406"/>
                    <a:pt x="99270" y="163649"/>
                    <a:pt x="93963" y="164412"/>
                  </a:cubicBezTo>
                  <a:cubicBezTo>
                    <a:pt x="88602" y="165155"/>
                    <a:pt x="83183" y="165378"/>
                    <a:pt x="77779" y="165079"/>
                  </a:cubicBezTo>
                  <a:cubicBezTo>
                    <a:pt x="55789" y="163814"/>
                    <a:pt x="35219" y="153802"/>
                    <a:pt x="20656" y="137273"/>
                  </a:cubicBezTo>
                  <a:cubicBezTo>
                    <a:pt x="17032" y="133238"/>
                    <a:pt x="13841" y="128833"/>
                    <a:pt x="11136" y="124132"/>
                  </a:cubicBezTo>
                  <a:cubicBezTo>
                    <a:pt x="8513" y="119404"/>
                    <a:pt x="6284" y="114467"/>
                    <a:pt x="4471" y="109372"/>
                  </a:cubicBezTo>
                  <a:cubicBezTo>
                    <a:pt x="2720" y="104302"/>
                    <a:pt x="1476" y="99071"/>
                    <a:pt x="758" y="93755"/>
                  </a:cubicBezTo>
                  <a:cubicBezTo>
                    <a:pt x="-5370" y="48518"/>
                    <a:pt x="26325" y="6878"/>
                    <a:pt x="71551" y="749"/>
                  </a:cubicBezTo>
                  <a:cubicBezTo>
                    <a:pt x="76863" y="28"/>
                    <a:pt x="82233" y="-173"/>
                    <a:pt x="87584" y="148"/>
                  </a:cubicBezTo>
                  <a:cubicBezTo>
                    <a:pt x="92994" y="478"/>
                    <a:pt x="98354" y="1372"/>
                    <a:pt x="103579" y="2814"/>
                  </a:cubicBezTo>
                  <a:cubicBezTo>
                    <a:pt x="108787" y="4117"/>
                    <a:pt x="113833" y="6002"/>
                    <a:pt x="118621" y="8433"/>
                  </a:cubicBezTo>
                  <a:cubicBezTo>
                    <a:pt x="123529" y="10743"/>
                    <a:pt x="128186" y="13552"/>
                    <a:pt x="132521" y="16813"/>
                  </a:cubicBezTo>
                  <a:cubicBezTo>
                    <a:pt x="136812" y="20094"/>
                    <a:pt x="140767" y="23795"/>
                    <a:pt x="144326" y="27859"/>
                  </a:cubicBezTo>
                  <a:cubicBezTo>
                    <a:pt x="158842" y="44279"/>
                    <a:pt x="166270" y="65779"/>
                    <a:pt x="164985" y="87661"/>
                  </a:cubicBezTo>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8" name="Freeform 68">
              <a:extLst>
                <a:ext uri="{FF2B5EF4-FFF2-40B4-BE49-F238E27FC236}">
                  <a16:creationId xmlns:a16="http://schemas.microsoft.com/office/drawing/2014/main" id="{9B007CFA-476A-418F-BFA1-9B4C1CAE7DC9}"/>
                </a:ext>
              </a:extLst>
            </p:cNvPr>
            <p:cNvSpPr/>
            <p:nvPr/>
          </p:nvSpPr>
          <p:spPr>
            <a:xfrm>
              <a:off x="10378963" y="7192397"/>
              <a:ext cx="240641" cy="1167374"/>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sp>
          <p:nvSpPr>
            <p:cNvPr id="29" name="Freeform 17">
              <a:extLst>
                <a:ext uri="{FF2B5EF4-FFF2-40B4-BE49-F238E27FC236}">
                  <a16:creationId xmlns:a16="http://schemas.microsoft.com/office/drawing/2014/main" id="{7BD709DC-118D-41BD-911B-C09B3DC5ADF4}"/>
                </a:ext>
              </a:extLst>
            </p:cNvPr>
            <p:cNvSpPr/>
            <p:nvPr/>
          </p:nvSpPr>
          <p:spPr>
            <a:xfrm>
              <a:off x="11245270" y="5824753"/>
              <a:ext cx="336897" cy="1634320"/>
            </a:xfrm>
            <a:custGeom>
              <a:avLst/>
              <a:gdLst>
                <a:gd name="connsiteX0" fmla="*/ 47818 w 190408"/>
                <a:gd name="connsiteY0" fmla="*/ 66534 h 923690"/>
                <a:gd name="connsiteX1" fmla="*/ 125227 w 190408"/>
                <a:gd name="connsiteY1" fmla="*/ 218 h 923690"/>
                <a:gd name="connsiteX2" fmla="*/ 191671 w 190408"/>
                <a:gd name="connsiteY2" fmla="*/ 75295 h 923690"/>
                <a:gd name="connsiteX3" fmla="*/ 144069 w 190408"/>
                <a:gd name="connsiteY3" fmla="*/ 860147 h 923690"/>
                <a:gd name="connsiteX4" fmla="*/ 68866 w 190408"/>
                <a:gd name="connsiteY4" fmla="*/ 928956 h 923690"/>
                <a:gd name="connsiteX5" fmla="*/ 73 w 190408"/>
                <a:gd name="connsiteY5" fmla="*/ 853735 h 923690"/>
                <a:gd name="connsiteX6" fmla="*/ 216 w 190408"/>
                <a:gd name="connsiteY6" fmla="*/ 851386 h 92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08" h="923690">
                  <a:moveTo>
                    <a:pt x="47818" y="66534"/>
                  </a:moveTo>
                  <a:cubicBezTo>
                    <a:pt x="50885" y="26841"/>
                    <a:pt x="85542" y="-2850"/>
                    <a:pt x="125227" y="218"/>
                  </a:cubicBezTo>
                  <a:cubicBezTo>
                    <a:pt x="163998" y="3215"/>
                    <a:pt x="193401" y="36438"/>
                    <a:pt x="191671" y="75295"/>
                  </a:cubicBezTo>
                  <a:lnTo>
                    <a:pt x="144069" y="860147"/>
                  </a:lnTo>
                  <a:cubicBezTo>
                    <a:pt x="142299" y="899919"/>
                    <a:pt x="108629" y="930726"/>
                    <a:pt x="68866" y="928956"/>
                  </a:cubicBezTo>
                  <a:cubicBezTo>
                    <a:pt x="29102" y="927186"/>
                    <a:pt x="-1698" y="893508"/>
                    <a:pt x="73" y="853735"/>
                  </a:cubicBezTo>
                  <a:cubicBezTo>
                    <a:pt x="108" y="852951"/>
                    <a:pt x="155" y="852169"/>
                    <a:pt x="216" y="851386"/>
                  </a:cubicBezTo>
                  <a:close/>
                </a:path>
              </a:pathLst>
            </a:custGeom>
            <a:solidFill>
              <a:srgbClr val="55C7EC"/>
            </a:solidFill>
            <a:ln w="9518" cap="flat">
              <a:noFill/>
              <a:prstDash val="solid"/>
              <a:miter/>
            </a:ln>
          </p:spPr>
          <p:txBody>
            <a:bodyPr rtlCol="0" anchor="ct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FreightSansLFPro"/>
                <a:sym typeface="FreightSansLFPro"/>
              </a:endParaRPr>
            </a:p>
          </p:txBody>
        </p:sp>
      </p:grpSp>
    </p:spTree>
    <p:extLst>
      <p:ext uri="{BB962C8B-B14F-4D97-AF65-F5344CB8AC3E}">
        <p14:creationId xmlns:p14="http://schemas.microsoft.com/office/powerpoint/2010/main" val="1408981602"/>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188542" y="1635321"/>
            <a:ext cx="11056487" cy="48099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568451" y="344010"/>
            <a:ext cx="11055098" cy="50165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r>
              <a:t>Title Text</a:t>
            </a:r>
          </a:p>
        </p:txBody>
      </p:sp>
      <p:sp>
        <p:nvSpPr>
          <p:cNvPr id="4" name="Slide Number"/>
          <p:cNvSpPr txBox="1">
            <a:spLocks noGrp="1"/>
          </p:cNvSpPr>
          <p:nvPr>
            <p:ph type="sldNum" sz="quarter" idx="2"/>
          </p:nvPr>
        </p:nvSpPr>
        <p:spPr>
          <a:xfrm>
            <a:off x="11479369" y="6566828"/>
            <a:ext cx="139701" cy="159259"/>
          </a:xfrm>
          <a:prstGeom prst="rect">
            <a:avLst/>
          </a:prstGeom>
          <a:ln w="12700">
            <a:miter lim="400000"/>
          </a:ln>
        </p:spPr>
        <p:txBody>
          <a:bodyPr wrap="none" lIns="0" tIns="0" rIns="0" bIns="0" anchor="b">
            <a:spAutoFit/>
          </a:bodyPr>
          <a:lstStyle>
            <a:lvl1pPr algn="r">
              <a:defRPr sz="1000">
                <a:solidFill>
                  <a:srgbClr val="595959"/>
                </a:solidFill>
                <a:latin typeface="FreightSansLFPro Medium"/>
                <a:ea typeface="FreightSansLFPro Medium"/>
                <a:cs typeface="FreightSansLFPro Medium"/>
                <a:sym typeface="FreightSansLFPro Medium"/>
              </a:defRPr>
            </a:lvl1pPr>
          </a:lstStyle>
          <a:p>
            <a:fld id="{86CB4B4D-7CA3-9044-876B-883B54F8677D}" type="slidenum">
              <a:t>‹#›</a:t>
            </a:fld>
            <a:endParaRPr/>
          </a:p>
        </p:txBody>
      </p:sp>
      <p:pic>
        <p:nvPicPr>
          <p:cNvPr id="5" name="Picture 4">
            <a:extLst>
              <a:ext uri="{FF2B5EF4-FFF2-40B4-BE49-F238E27FC236}">
                <a16:creationId xmlns:a16="http://schemas.microsoft.com/office/drawing/2014/main" id="{0F49E337-8F58-4832-8CF7-8A78AB1679B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541497" y="6093879"/>
            <a:ext cx="1681595" cy="945898"/>
          </a:xfrm>
          <a:prstGeom prst="rect">
            <a:avLst/>
          </a:prstGeom>
        </p:spPr>
      </p:pic>
    </p:spTree>
    <p:extLst>
      <p:ext uri="{BB962C8B-B14F-4D97-AF65-F5344CB8AC3E}">
        <p14:creationId xmlns:p14="http://schemas.microsoft.com/office/powerpoint/2010/main" val="2890863858"/>
      </p:ext>
    </p:extLst>
  </p:cSld>
  <p:clrMap bg1="lt1" tx1="dk1" bg2="lt2" tx2="dk2" accent1="accent1" accent2="accent2" accent3="accent3" accent4="accent4" accent5="accent5" accent6="accent6" hlink="hlink" folHlink="folHlink"/>
  <p:sldLayoutIdLst>
    <p:sldLayoutId id="2147483679" r:id="rId1"/>
    <p:sldLayoutId id="2147483727" r:id="rId2"/>
    <p:sldLayoutId id="2147483738" r:id="rId3"/>
    <p:sldLayoutId id="2147483716" r:id="rId4"/>
    <p:sldLayoutId id="2147483739" r:id="rId5"/>
    <p:sldLayoutId id="2147483717" r:id="rId6"/>
    <p:sldLayoutId id="2147483740" r:id="rId7"/>
    <p:sldLayoutId id="2147483718" r:id="rId8"/>
    <p:sldLayoutId id="2147483737" r:id="rId9"/>
    <p:sldLayoutId id="2147483719" r:id="rId10"/>
    <p:sldLayoutId id="2147483736" r:id="rId11"/>
    <p:sldLayoutId id="2147483741" r:id="rId12"/>
    <p:sldLayoutId id="2147483743" r:id="rId13"/>
    <p:sldLayoutId id="2147483742" r:id="rId14"/>
    <p:sldLayoutId id="2147483730" r:id="rId15"/>
    <p:sldLayoutId id="2147483721" r:id="rId16"/>
    <p:sldLayoutId id="2147483735" r:id="rId17"/>
    <p:sldLayoutId id="2147483722" r:id="rId18"/>
    <p:sldLayoutId id="2147483734" r:id="rId19"/>
    <p:sldLayoutId id="2147483728" r:id="rId20"/>
    <p:sldLayoutId id="2147483733" r:id="rId21"/>
    <p:sldLayoutId id="2147483713" r:id="rId22"/>
    <p:sldLayoutId id="2147483714" r:id="rId23"/>
    <p:sldLayoutId id="2147483715" r:id="rId24"/>
  </p:sldLayoutIdLst>
  <p:transition spd="med"/>
  <p:txStyles>
    <p:titleStyle>
      <a:lvl1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1pPr>
      <a:lvl2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2pPr>
      <a:lvl3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3pPr>
      <a:lvl4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4pPr>
      <a:lvl5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5pPr>
      <a:lvl6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6pPr>
      <a:lvl7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7pPr>
      <a:lvl8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8pPr>
      <a:lvl9pPr marL="0" marR="0" indent="0" algn="l" defTabSz="914400" rtl="0" latinLnBrk="0">
        <a:lnSpc>
          <a:spcPct val="88000"/>
        </a:lnSpc>
        <a:spcBef>
          <a:spcPts val="0"/>
        </a:spcBef>
        <a:spcAft>
          <a:spcPts val="0"/>
        </a:spcAft>
        <a:buClrTx/>
        <a:buSzTx/>
        <a:buFontTx/>
        <a:buNone/>
        <a:tabLst/>
        <a:defRPr sz="3400" b="0" i="0" u="none" strike="noStrike" cap="none" spc="0" baseline="0">
          <a:ln>
            <a:noFill/>
          </a:ln>
          <a:solidFill>
            <a:srgbClr val="000000"/>
          </a:solidFill>
          <a:uFillTx/>
          <a:latin typeface="FreightSansLFPro Medium"/>
          <a:ea typeface="FreightSansLFPro Medium"/>
          <a:cs typeface="FreightSansLFPro Medium"/>
          <a:sym typeface="FreightSansLFPro Medium"/>
        </a:defRPr>
      </a:lvl9pPr>
    </p:titleStyle>
    <p:bodyStyle>
      <a:lvl1pPr marL="174625" marR="0" indent="-174625" algn="l" defTabSz="914400" rtl="0" latinLnBrk="0">
        <a:lnSpc>
          <a:spcPct val="94000"/>
        </a:lnSpc>
        <a:spcBef>
          <a:spcPts val="800"/>
        </a:spcBef>
        <a:spcAft>
          <a:spcPts val="0"/>
        </a:spcAft>
        <a:buClr>
          <a:schemeClr val="accent1"/>
        </a:buClr>
        <a:buSzPct val="7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1pPr>
      <a:lvl2pPr marL="342900" marR="0" indent="-168275" algn="l" defTabSz="914400" rtl="0" latinLnBrk="0">
        <a:lnSpc>
          <a:spcPct val="94000"/>
        </a:lnSpc>
        <a:spcBef>
          <a:spcPts val="800"/>
        </a:spcBef>
        <a:spcAft>
          <a:spcPts val="0"/>
        </a:spcAft>
        <a:buClr>
          <a:schemeClr val="accent1"/>
        </a:buClr>
        <a:buSzPct val="7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2pPr>
      <a:lvl3pPr marL="538842" marR="0" indent="-195942" algn="l" defTabSz="914400" rtl="0" latinLnBrk="0">
        <a:lnSpc>
          <a:spcPct val="94000"/>
        </a:lnSpc>
        <a:spcBef>
          <a:spcPts val="800"/>
        </a:spcBef>
        <a:spcAft>
          <a:spcPts val="0"/>
        </a:spcAft>
        <a:buClr>
          <a:schemeClr val="accent1"/>
        </a:buClr>
        <a:buSzPct val="6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3pPr>
      <a:lvl4pPr marL="0" marR="0" indent="0" algn="l" defTabSz="914400" rtl="0" latinLnBrk="0">
        <a:lnSpc>
          <a:spcPct val="94000"/>
        </a:lnSpc>
        <a:spcBef>
          <a:spcPts val="800"/>
        </a:spcBef>
        <a:spcAft>
          <a:spcPts val="0"/>
        </a:spcAft>
        <a:buClr>
          <a:schemeClr val="accent1"/>
        </a:buClr>
        <a:buSzPct val="8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4pPr>
      <a:lvl5pPr marL="0" marR="0" indent="0" algn="l" defTabSz="914400" rtl="0" latinLnBrk="0">
        <a:lnSpc>
          <a:spcPct val="94000"/>
        </a:lnSpc>
        <a:spcBef>
          <a:spcPts val="800"/>
        </a:spcBef>
        <a:spcAft>
          <a:spcPts val="0"/>
        </a:spcAft>
        <a:buClr>
          <a:schemeClr val="accent1"/>
        </a:buClr>
        <a:buSzPct val="8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5pPr>
      <a:lvl6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6pPr>
      <a:lvl7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7pPr>
      <a:lvl8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8pPr>
      <a:lvl9pPr marL="0" marR="0" indent="0" algn="l" defTabSz="914400" rtl="0" latinLnBrk="0">
        <a:lnSpc>
          <a:spcPct val="94000"/>
        </a:lnSpc>
        <a:spcBef>
          <a:spcPts val="800"/>
        </a:spcBef>
        <a:spcAft>
          <a:spcPts val="0"/>
        </a:spcAft>
        <a:buClr>
          <a:schemeClr val="accent1"/>
        </a:buClr>
        <a:buSzPct val="100000"/>
        <a:buFont typeface="Arial"/>
        <a:buChar char="​"/>
        <a:tabLst/>
        <a:defRPr sz="1600" b="0" i="0" u="none" strike="noStrike" cap="none" spc="0" baseline="0">
          <a:ln>
            <a:noFill/>
          </a:ln>
          <a:solidFill>
            <a:srgbClr val="595959"/>
          </a:solidFill>
          <a:uFillTx/>
          <a:latin typeface="FreightSansLFPro Medium"/>
          <a:ea typeface="FreightSansLFPro Medium"/>
          <a:cs typeface="FreightSansLFPro Medium"/>
          <a:sym typeface="FreightSansLFPro Medium"/>
        </a:defRPr>
      </a:lvl9pPr>
    </p:bodyStyle>
    <p:otherStyle>
      <a:lvl1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1pPr>
      <a:lvl2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2pPr>
      <a:lvl3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3pPr>
      <a:lvl4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4pPr>
      <a:lvl5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5pPr>
      <a:lvl6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6pPr>
      <a:lvl7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7pPr>
      <a:lvl8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8pPr>
      <a:lvl9pPr marL="0" marR="0" indent="0" algn="r" defTabSz="1219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FreightSansLFPro 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39.xml"/><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40.xml"/><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16">
            <a:extLst>
              <a:ext uri="{FF2B5EF4-FFF2-40B4-BE49-F238E27FC236}">
                <a16:creationId xmlns:a16="http://schemas.microsoft.com/office/drawing/2014/main" id="{5FFA1D23-8199-4A29-9D61-05AB106480F0}"/>
              </a:ext>
            </a:extLst>
          </p:cNvPr>
          <p:cNvSpPr/>
          <p:nvPr/>
        </p:nvSpPr>
        <p:spPr>
          <a:xfrm>
            <a:off x="7372082" y="2761988"/>
            <a:ext cx="4102741" cy="2421741"/>
          </a:xfrm>
          <a:prstGeom prst="rect">
            <a:avLst/>
          </a:prstGeom>
          <a:ln w="12700">
            <a:miter lim="400000"/>
          </a:ln>
          <a:effectLst/>
          <a:extLst>
            <a:ext uri="{C572A759-6A51-4108-AA02-DFA0A04FC94B}">
              <ma14:wrappingTextBoxFlag xmlns:ma14="http://schemas.microsoft.com/office/mac/drawingml/2011/main" xmlns="" val="1"/>
            </a:ext>
          </a:extLst>
        </p:spPr>
        <p:txBody>
          <a:bodyPr wrap="square" lIns="0" tIns="0" rIns="0" bIns="0" anchor="ctr">
            <a:noAutofit/>
          </a:bodyPr>
          <a:lstStyle>
            <a:lvl1pPr algn="ctr">
              <a:defRPr sz="7200">
                <a:solidFill>
                  <a:srgbClr val="FFFFFF"/>
                </a:solidFill>
                <a:latin typeface="+mj-lt"/>
                <a:ea typeface="+mj-ea"/>
                <a:cs typeface="+mj-cs"/>
                <a:sym typeface="FreightSansLFPro Medium"/>
              </a:defRPr>
            </a:lvl1pPr>
          </a:lstStyle>
          <a:p>
            <a:pPr>
              <a:lnSpc>
                <a:spcPct val="80000"/>
              </a:lnSpc>
              <a:spcBef>
                <a:spcPts val="85"/>
              </a:spcBef>
              <a:spcAft>
                <a:spcPts val="85"/>
              </a:spcAft>
            </a:pPr>
            <a:r>
              <a:rPr lang="en-US" sz="5400" dirty="0">
                <a:solidFill>
                  <a:schemeClr val="bg1"/>
                </a:solidFill>
                <a:latin typeface="Arial" panose="020B0604020202020204" pitchFamily="34" charset="0"/>
                <a:cs typeface="Arial" panose="020B0604020202020204" pitchFamily="34" charset="0"/>
              </a:rPr>
              <a:t>Be a critical thinker</a:t>
            </a:r>
            <a:endParaRPr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56676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1095FA5A-6EA0-4F59-8855-F9CF7ECE215C}"/>
              </a:ext>
            </a:extLst>
          </p:cNvPr>
          <p:cNvSpPr txBox="1"/>
          <p:nvPr/>
        </p:nvSpPr>
        <p:spPr>
          <a:xfrm>
            <a:off x="689768" y="2087178"/>
            <a:ext cx="5016503" cy="38566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fontScale="92500"/>
          </a:bodyPr>
          <a:lstStyle/>
          <a:p>
            <a:pPr algn="ctr" defTabSz="1219224">
              <a:lnSpc>
                <a:spcPct val="84600"/>
              </a:lnSpc>
              <a:spcBef>
                <a:spcPts val="3000"/>
              </a:spcBef>
              <a:defRPr sz="5000">
                <a:solidFill>
                  <a:srgbClr val="FFFFFF"/>
                </a:solidFill>
                <a:latin typeface="+mn-lt"/>
                <a:ea typeface="+mn-ea"/>
                <a:cs typeface="+mn-cs"/>
                <a:sym typeface="FreightSansLFPro Medium"/>
              </a:defRPr>
            </a:pPr>
            <a:r>
              <a:rPr>
                <a:latin typeface="Arial" panose="020B0604020202020204" pitchFamily="34" charset="0"/>
                <a:cs typeface="Arial" panose="020B0604020202020204" pitchFamily="34" charset="0"/>
              </a:rPr>
              <a:t>Friends</a:t>
            </a:r>
          </a:p>
          <a:p>
            <a:pPr algn="ctr" defTabSz="1219224">
              <a:lnSpc>
                <a:spcPct val="84600"/>
              </a:lnSpc>
              <a:spcBef>
                <a:spcPts val="3000"/>
              </a:spcBef>
              <a:defRPr sz="5000">
                <a:solidFill>
                  <a:srgbClr val="FFFFFF"/>
                </a:solidFill>
                <a:latin typeface="+mn-lt"/>
                <a:ea typeface="+mn-ea"/>
                <a:cs typeface="+mn-cs"/>
                <a:sym typeface="FreightSansLFPro Medium"/>
              </a:defRPr>
            </a:pPr>
            <a:r>
              <a:rPr>
                <a:latin typeface="Arial" panose="020B0604020202020204" pitchFamily="34" charset="0"/>
                <a:cs typeface="Arial" panose="020B0604020202020204" pitchFamily="34" charset="0"/>
              </a:rPr>
              <a:t>Family</a:t>
            </a:r>
          </a:p>
          <a:p>
            <a:pPr algn="ctr" defTabSz="1219224">
              <a:lnSpc>
                <a:spcPct val="84600"/>
              </a:lnSpc>
              <a:spcBef>
                <a:spcPts val="3000"/>
              </a:spcBef>
              <a:defRPr sz="5000">
                <a:solidFill>
                  <a:srgbClr val="FFFFFF"/>
                </a:solidFill>
                <a:latin typeface="+mn-lt"/>
                <a:ea typeface="+mn-ea"/>
                <a:cs typeface="+mn-cs"/>
                <a:sym typeface="FreightSansLFPro Medium"/>
              </a:defRPr>
            </a:pPr>
            <a:r>
              <a:rPr>
                <a:latin typeface="Arial" panose="020B0604020202020204" pitchFamily="34" charset="0"/>
                <a:cs typeface="Arial" panose="020B0604020202020204" pitchFamily="34" charset="0"/>
              </a:rPr>
              <a:t>School/Workplace</a:t>
            </a:r>
          </a:p>
          <a:p>
            <a:pPr algn="ctr" defTabSz="1219224">
              <a:lnSpc>
                <a:spcPct val="84600"/>
              </a:lnSpc>
              <a:spcBef>
                <a:spcPts val="3000"/>
              </a:spcBef>
              <a:defRPr sz="5000">
                <a:solidFill>
                  <a:srgbClr val="FFFFFF"/>
                </a:solidFill>
                <a:latin typeface="+mn-lt"/>
                <a:ea typeface="+mn-ea"/>
                <a:cs typeface="+mn-cs"/>
                <a:sym typeface="FreightSansLFPro Medium"/>
              </a:defRPr>
            </a:pPr>
            <a:r>
              <a:rPr>
                <a:latin typeface="Arial" panose="020B0604020202020204" pitchFamily="34" charset="0"/>
                <a:cs typeface="Arial" panose="020B0604020202020204" pitchFamily="34" charset="0"/>
              </a:rPr>
              <a:t>Society</a:t>
            </a:r>
          </a:p>
        </p:txBody>
      </p:sp>
      <p:grpSp>
        <p:nvGrpSpPr>
          <p:cNvPr id="3" name="Group 27">
            <a:extLst>
              <a:ext uri="{FF2B5EF4-FFF2-40B4-BE49-F238E27FC236}">
                <a16:creationId xmlns:a16="http://schemas.microsoft.com/office/drawing/2014/main" id="{B2893C51-6A3A-41AF-876D-57981D7C2AAB}"/>
              </a:ext>
            </a:extLst>
          </p:cNvPr>
          <p:cNvGrpSpPr/>
          <p:nvPr/>
        </p:nvGrpSpPr>
        <p:grpSpPr>
          <a:xfrm>
            <a:off x="689766" y="804382"/>
            <a:ext cx="5016505" cy="1068498"/>
            <a:chOff x="-1" y="0"/>
            <a:chExt cx="5016503" cy="1068497"/>
          </a:xfrm>
        </p:grpSpPr>
        <p:sp>
          <p:nvSpPr>
            <p:cNvPr id="4" name="Straight Connector 21">
              <a:extLst>
                <a:ext uri="{FF2B5EF4-FFF2-40B4-BE49-F238E27FC236}">
                  <a16:creationId xmlns:a16="http://schemas.microsoft.com/office/drawing/2014/main" id="{B9E698EB-DB38-425D-9010-A32EDAB66B05}"/>
                </a:ext>
              </a:extLst>
            </p:cNvPr>
            <p:cNvSpPr/>
            <p:nvPr/>
          </p:nvSpPr>
          <p:spPr>
            <a:xfrm>
              <a:off x="-1" y="1068496"/>
              <a:ext cx="5016503" cy="1"/>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5" name="TextBox 26">
              <a:extLst>
                <a:ext uri="{FF2B5EF4-FFF2-40B4-BE49-F238E27FC236}">
                  <a16:creationId xmlns:a16="http://schemas.microsoft.com/office/drawing/2014/main" id="{F0FD1123-9BF5-4B73-A320-57A8D8273FE0}"/>
                </a:ext>
              </a:extLst>
            </p:cNvPr>
            <p:cNvSpPr txBox="1"/>
            <p:nvPr/>
          </p:nvSpPr>
          <p:spPr>
            <a:xfrm>
              <a:off x="-1" y="0"/>
              <a:ext cx="5016503" cy="89254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r>
                <a:rPr b="0">
                  <a:latin typeface="Arial" panose="020B0604020202020204" pitchFamily="34" charset="0"/>
                  <a:cs typeface="Arial" panose="020B0604020202020204" pitchFamily="34" charset="0"/>
                </a:rPr>
                <a:t>What influences your perspective?</a:t>
              </a:r>
            </a:p>
          </p:txBody>
        </p:sp>
      </p:grpSp>
    </p:spTree>
    <p:extLst>
      <p:ext uri="{BB962C8B-B14F-4D97-AF65-F5344CB8AC3E}">
        <p14:creationId xmlns:p14="http://schemas.microsoft.com/office/powerpoint/2010/main" val="273315805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91C833A0-822E-4CF2-BC44-4D4237BF3FC4}"/>
              </a:ext>
            </a:extLst>
          </p:cNvPr>
          <p:cNvSpPr txBox="1"/>
          <p:nvPr/>
        </p:nvSpPr>
        <p:spPr>
          <a:xfrm>
            <a:off x="676984" y="1511446"/>
            <a:ext cx="5016501" cy="38566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fontScale="85000" lnSpcReduction="10000"/>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 </a:t>
            </a:r>
            <a:endParaRPr lang="en-NZ" dirty="0">
              <a:latin typeface="Arial" panose="020B0604020202020204" pitchFamily="34" charset="0"/>
              <a:cs typeface="Arial" panose="020B0604020202020204" pitchFamily="34" charset="0"/>
            </a:endParaRPr>
          </a:p>
          <a:p>
            <a:r>
              <a:rPr lang="en-PH" dirty="0">
                <a:latin typeface="Arial" panose="020B0604020202020204" pitchFamily="34" charset="0"/>
                <a:cs typeface="Arial" panose="020B0604020202020204" pitchFamily="34" charset="0"/>
              </a:rPr>
              <a:t>Presence of too</a:t>
            </a:r>
            <a:r>
              <a:rPr dirty="0">
                <a:latin typeface="Arial" panose="020B0604020202020204" pitchFamily="34" charset="0"/>
                <a:cs typeface="Arial" panose="020B0604020202020204" pitchFamily="34" charset="0"/>
              </a:rPr>
              <a:t> much information</a:t>
            </a:r>
            <a:r>
              <a:rPr lang="en-PH"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can lead to </a:t>
            </a:r>
            <a:r>
              <a:rPr dirty="0">
                <a:latin typeface="Arial" panose="020B0604020202020204" pitchFamily="34" charset="0"/>
                <a:cs typeface="Arial" panose="020B0604020202020204" pitchFamily="34" charset="0"/>
              </a:rPr>
              <a:t>difficult</a:t>
            </a:r>
            <a:r>
              <a:rPr lang="en-US" dirty="0">
                <a:latin typeface="Arial" panose="020B0604020202020204" pitchFamily="34" charset="0"/>
                <a:cs typeface="Arial" panose="020B0604020202020204" pitchFamily="34" charset="0"/>
              </a:rPr>
              <a:t>y in working</a:t>
            </a:r>
            <a:r>
              <a:rPr dirty="0">
                <a:latin typeface="Arial" panose="020B0604020202020204" pitchFamily="34" charset="0"/>
                <a:cs typeface="Arial" panose="020B0604020202020204" pitchFamily="34" charset="0"/>
              </a:rPr>
              <a:t> out what you can trust</a:t>
            </a:r>
          </a:p>
        </p:txBody>
      </p:sp>
    </p:spTree>
    <p:extLst>
      <p:ext uri="{BB962C8B-B14F-4D97-AF65-F5344CB8AC3E}">
        <p14:creationId xmlns:p14="http://schemas.microsoft.com/office/powerpoint/2010/main" val="73227767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97">
            <a:extLst>
              <a:ext uri="{FF2B5EF4-FFF2-40B4-BE49-F238E27FC236}">
                <a16:creationId xmlns:a16="http://schemas.microsoft.com/office/drawing/2014/main" id="{01A6463B-A10B-4B48-A8D2-CCC99E7DCED0}"/>
              </a:ext>
            </a:extLst>
          </p:cNvPr>
          <p:cNvSpPr txBox="1"/>
          <p:nvPr/>
        </p:nvSpPr>
        <p:spPr>
          <a:xfrm>
            <a:off x="698500" y="495095"/>
            <a:ext cx="10795000" cy="1016001"/>
          </a:xfrm>
          <a:prstGeom prst="rect">
            <a:avLst/>
          </a:prstGeom>
          <a:ln w="12700">
            <a:miter lim="400000"/>
          </a:ln>
          <a:extLst>
            <a:ext uri="{C572A759-6A51-4108-AA02-DFA0A04FC94B}">
              <ma14:wrappingTextBoxFlag xmlns:ma14="http://schemas.microsoft.com/office/mac/drawingml/2011/main" xmlns="" val="1"/>
            </a:ext>
          </a:extLst>
        </p:spPr>
        <p:txBody>
          <a:bodyPr lIns="121899" tIns="121899" rIns="121899" bIns="121899" anchor="ctr">
            <a:normAutofit/>
          </a:bodyPr>
          <a:lstStyle>
            <a:lvl1pPr algn="ctr" defTabSz="1219224">
              <a:lnSpc>
                <a:spcPct val="94000"/>
              </a:lnSpc>
              <a:spcBef>
                <a:spcPts val="3000"/>
              </a:spcBef>
              <a:defRPr sz="4000" b="1">
                <a:solidFill>
                  <a:srgbClr val="262626"/>
                </a:solidFill>
                <a:latin typeface="FreightSansLFPro"/>
                <a:ea typeface="FreightSansLFPro"/>
                <a:cs typeface="FreightSansLFPro"/>
                <a:sym typeface="FreightSansLFPro"/>
              </a:defRPr>
            </a:lvl1pPr>
          </a:lstStyle>
          <a:p>
            <a:r>
              <a:rPr b="0">
                <a:solidFill>
                  <a:schemeClr val="tx1"/>
                </a:solidFill>
                <a:latin typeface="Arial" panose="020B0604020202020204" pitchFamily="34" charset="0"/>
                <a:cs typeface="Arial" panose="020B0604020202020204" pitchFamily="34" charset="0"/>
              </a:rPr>
              <a:t>TYPES OF INFORMATION</a:t>
            </a:r>
          </a:p>
        </p:txBody>
      </p:sp>
      <p:sp>
        <p:nvSpPr>
          <p:cNvPr id="3" name="TextBox 12">
            <a:extLst>
              <a:ext uri="{FF2B5EF4-FFF2-40B4-BE49-F238E27FC236}">
                <a16:creationId xmlns:a16="http://schemas.microsoft.com/office/drawing/2014/main" id="{70156466-0A73-4747-90CB-A0AD50F271D3}"/>
              </a:ext>
            </a:extLst>
          </p:cNvPr>
          <p:cNvSpPr txBox="1"/>
          <p:nvPr/>
        </p:nvSpPr>
        <p:spPr>
          <a:xfrm>
            <a:off x="2263082" y="4373722"/>
            <a:ext cx="2517914" cy="492436"/>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nchor="ctr">
            <a:spAutoFit/>
          </a:bodyPr>
          <a:lstStyle>
            <a:lvl1pPr algn="ctr">
              <a:defRPr sz="2400">
                <a:solidFill>
                  <a:srgbClr val="595959"/>
                </a:solidFill>
                <a:latin typeface="+mn-lt"/>
                <a:ea typeface="+mn-ea"/>
                <a:cs typeface="+mn-cs"/>
                <a:sym typeface="FreightSansLFPro Medium"/>
              </a:defRPr>
            </a:lvl1pPr>
          </a:lstStyle>
          <a:p>
            <a:r>
              <a:rPr>
                <a:solidFill>
                  <a:schemeClr val="tx1"/>
                </a:solidFill>
                <a:latin typeface="Arial" panose="020B0604020202020204" pitchFamily="34" charset="0"/>
                <a:cs typeface="Arial" panose="020B0604020202020204" pitchFamily="34" charset="0"/>
              </a:rPr>
              <a:t>Fact</a:t>
            </a:r>
          </a:p>
        </p:txBody>
      </p:sp>
      <p:sp>
        <p:nvSpPr>
          <p:cNvPr id="4" name="TextBox 17">
            <a:extLst>
              <a:ext uri="{FF2B5EF4-FFF2-40B4-BE49-F238E27FC236}">
                <a16:creationId xmlns:a16="http://schemas.microsoft.com/office/drawing/2014/main" id="{EA2D059A-38D2-4C30-8AC2-19C5023919FA}"/>
              </a:ext>
            </a:extLst>
          </p:cNvPr>
          <p:cNvSpPr txBox="1"/>
          <p:nvPr/>
        </p:nvSpPr>
        <p:spPr>
          <a:xfrm>
            <a:off x="4837043" y="4373722"/>
            <a:ext cx="2517914" cy="492436"/>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nchor="ctr">
            <a:spAutoFit/>
          </a:bodyPr>
          <a:lstStyle>
            <a:lvl1pPr algn="ctr">
              <a:defRPr sz="2400">
                <a:solidFill>
                  <a:srgbClr val="595959"/>
                </a:solidFill>
                <a:latin typeface="+mn-lt"/>
                <a:ea typeface="+mn-ea"/>
                <a:cs typeface="+mn-cs"/>
                <a:sym typeface="FreightSansLFPro Medium"/>
              </a:defRPr>
            </a:lvl1pPr>
          </a:lstStyle>
          <a:p>
            <a:r>
              <a:rPr>
                <a:solidFill>
                  <a:schemeClr val="tx1"/>
                </a:solidFill>
                <a:latin typeface="Arial" panose="020B0604020202020204" pitchFamily="34" charset="0"/>
                <a:cs typeface="Arial" panose="020B0604020202020204" pitchFamily="34" charset="0"/>
              </a:rPr>
              <a:t>Opinion</a:t>
            </a:r>
          </a:p>
        </p:txBody>
      </p:sp>
      <p:sp>
        <p:nvSpPr>
          <p:cNvPr id="5" name="TextBox 18">
            <a:extLst>
              <a:ext uri="{FF2B5EF4-FFF2-40B4-BE49-F238E27FC236}">
                <a16:creationId xmlns:a16="http://schemas.microsoft.com/office/drawing/2014/main" id="{F11A8A44-6B4C-44E4-9CCE-D3FC9F785AB5}"/>
              </a:ext>
            </a:extLst>
          </p:cNvPr>
          <p:cNvSpPr txBox="1"/>
          <p:nvPr/>
        </p:nvSpPr>
        <p:spPr>
          <a:xfrm>
            <a:off x="7411004" y="4373722"/>
            <a:ext cx="2517914" cy="492436"/>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nchor="ctr">
            <a:spAutoFit/>
          </a:bodyPr>
          <a:lstStyle>
            <a:lvl1pPr algn="ctr">
              <a:defRPr sz="2400">
                <a:solidFill>
                  <a:srgbClr val="595959"/>
                </a:solidFill>
                <a:latin typeface="+mn-lt"/>
                <a:ea typeface="+mn-ea"/>
                <a:cs typeface="+mn-cs"/>
                <a:sym typeface="FreightSansLFPro Medium"/>
              </a:defRPr>
            </a:lvl1pPr>
          </a:lstStyle>
          <a:p>
            <a:r>
              <a:rPr>
                <a:solidFill>
                  <a:schemeClr val="tx1"/>
                </a:solidFill>
                <a:latin typeface="Arial" panose="020B0604020202020204" pitchFamily="34" charset="0"/>
                <a:cs typeface="Arial" panose="020B0604020202020204" pitchFamily="34" charset="0"/>
              </a:rPr>
              <a:t>False information</a:t>
            </a:r>
          </a:p>
        </p:txBody>
      </p:sp>
      <p:pic>
        <p:nvPicPr>
          <p:cNvPr id="6" name="Picture 20" descr="Picture 20">
            <a:extLst>
              <a:ext uri="{FF2B5EF4-FFF2-40B4-BE49-F238E27FC236}">
                <a16:creationId xmlns:a16="http://schemas.microsoft.com/office/drawing/2014/main" id="{F0468353-8023-40EF-94D7-A9E722812762}"/>
              </a:ext>
            </a:extLst>
          </p:cNvPr>
          <p:cNvPicPr>
            <a:picLocks noChangeAspect="1"/>
          </p:cNvPicPr>
          <p:nvPr/>
        </p:nvPicPr>
        <p:blipFill>
          <a:blip r:embed="rId3"/>
          <a:stretch>
            <a:fillRect/>
          </a:stretch>
        </p:blipFill>
        <p:spPr>
          <a:xfrm>
            <a:off x="2728290" y="2491582"/>
            <a:ext cx="1587502" cy="1587502"/>
          </a:xfrm>
          <a:prstGeom prst="rect">
            <a:avLst/>
          </a:prstGeom>
          <a:ln w="12700">
            <a:miter lim="400000"/>
          </a:ln>
        </p:spPr>
      </p:pic>
      <p:pic>
        <p:nvPicPr>
          <p:cNvPr id="7" name="Picture 21" descr="Picture 21">
            <a:extLst>
              <a:ext uri="{FF2B5EF4-FFF2-40B4-BE49-F238E27FC236}">
                <a16:creationId xmlns:a16="http://schemas.microsoft.com/office/drawing/2014/main" id="{85B53134-5929-486E-83B1-32FDF97C5F23}"/>
              </a:ext>
            </a:extLst>
          </p:cNvPr>
          <p:cNvPicPr>
            <a:picLocks noChangeAspect="1"/>
          </p:cNvPicPr>
          <p:nvPr/>
        </p:nvPicPr>
        <p:blipFill>
          <a:blip r:embed="rId4"/>
          <a:stretch>
            <a:fillRect/>
          </a:stretch>
        </p:blipFill>
        <p:spPr>
          <a:xfrm>
            <a:off x="5305950" y="2491582"/>
            <a:ext cx="1587502" cy="1587502"/>
          </a:xfrm>
          <a:prstGeom prst="rect">
            <a:avLst/>
          </a:prstGeom>
          <a:ln w="12700">
            <a:miter lim="400000"/>
          </a:ln>
        </p:spPr>
      </p:pic>
      <p:pic>
        <p:nvPicPr>
          <p:cNvPr id="8" name="Picture 22" descr="Picture 22">
            <a:extLst>
              <a:ext uri="{FF2B5EF4-FFF2-40B4-BE49-F238E27FC236}">
                <a16:creationId xmlns:a16="http://schemas.microsoft.com/office/drawing/2014/main" id="{C642CE90-6D87-49B4-9BFD-7BA012B55B7B}"/>
              </a:ext>
            </a:extLst>
          </p:cNvPr>
          <p:cNvPicPr>
            <a:picLocks noChangeAspect="1"/>
          </p:cNvPicPr>
          <p:nvPr/>
        </p:nvPicPr>
        <p:blipFill>
          <a:blip r:embed="rId5"/>
          <a:stretch>
            <a:fillRect/>
          </a:stretch>
        </p:blipFill>
        <p:spPr>
          <a:xfrm>
            <a:off x="7876209" y="2491582"/>
            <a:ext cx="1587502" cy="1587502"/>
          </a:xfrm>
          <a:prstGeom prst="rect">
            <a:avLst/>
          </a:prstGeom>
          <a:ln w="12700">
            <a:miter lim="400000"/>
          </a:ln>
        </p:spPr>
      </p:pic>
    </p:spTree>
    <p:extLst>
      <p:ext uri="{BB962C8B-B14F-4D97-AF65-F5344CB8AC3E}">
        <p14:creationId xmlns:p14="http://schemas.microsoft.com/office/powerpoint/2010/main" val="37096209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96D2EF16-C3AE-4A16-8AF5-74C90E0BD3F8}"/>
              </a:ext>
            </a:extLst>
          </p:cNvPr>
          <p:cNvSpPr txBox="1"/>
          <p:nvPr/>
        </p:nvSpPr>
        <p:spPr>
          <a:xfrm>
            <a:off x="689767" y="2809348"/>
            <a:ext cx="5016503" cy="21505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algn="ctr" defTabSz="1146071">
              <a:lnSpc>
                <a:spcPct val="84600"/>
              </a:lnSpc>
              <a:spcBef>
                <a:spcPts val="2800"/>
              </a:spcBef>
              <a:defRPr sz="4300">
                <a:solidFill>
                  <a:srgbClr val="FFFFFF"/>
                </a:solidFill>
                <a:latin typeface="+mn-lt"/>
                <a:ea typeface="+mn-ea"/>
                <a:cs typeface="+mn-cs"/>
                <a:sym typeface="FreightSansLFPro Medium"/>
              </a:defRPr>
            </a:pPr>
            <a:r>
              <a:rPr dirty="0">
                <a:latin typeface="Arial" panose="020B0604020202020204" pitchFamily="34" charset="0"/>
                <a:cs typeface="Arial" panose="020B0604020202020204" pitchFamily="34" charset="0"/>
              </a:rPr>
              <a:t>Something that is true can be proven</a:t>
            </a:r>
          </a:p>
          <a:p>
            <a:pPr algn="ctr" defTabSz="1146071">
              <a:lnSpc>
                <a:spcPct val="84600"/>
              </a:lnSpc>
              <a:spcBef>
                <a:spcPts val="2800"/>
              </a:spcBef>
              <a:defRPr sz="4300">
                <a:solidFill>
                  <a:srgbClr val="FFFFFF"/>
                </a:solidFill>
                <a:latin typeface="+mn-lt"/>
                <a:ea typeface="+mn-ea"/>
                <a:cs typeface="+mn-cs"/>
                <a:sym typeface="FreightSansLFPro Medium"/>
              </a:defRPr>
            </a:pPr>
            <a:r>
              <a:rPr dirty="0">
                <a:latin typeface="Arial" panose="020B0604020202020204" pitchFamily="34" charset="0"/>
                <a:cs typeface="Arial" panose="020B0604020202020204" pitchFamily="34" charset="0"/>
              </a:rPr>
              <a:t>This is </a:t>
            </a:r>
            <a:r>
              <a:rPr b="1" dirty="0">
                <a:latin typeface="Arial" panose="020B0604020202020204" pitchFamily="34" charset="0"/>
                <a:ea typeface="FreightSansLFPro"/>
                <a:cs typeface="Arial" panose="020B0604020202020204" pitchFamily="34" charset="0"/>
                <a:sym typeface="FreightSansLFPro"/>
              </a:rPr>
              <a:t>an apple.</a:t>
            </a:r>
          </a:p>
        </p:txBody>
      </p:sp>
      <p:grpSp>
        <p:nvGrpSpPr>
          <p:cNvPr id="3" name="Group 27">
            <a:extLst>
              <a:ext uri="{FF2B5EF4-FFF2-40B4-BE49-F238E27FC236}">
                <a16:creationId xmlns:a16="http://schemas.microsoft.com/office/drawing/2014/main" id="{8779703D-AE07-4FA1-A7D9-96F15DE7A081}"/>
              </a:ext>
            </a:extLst>
          </p:cNvPr>
          <p:cNvGrpSpPr/>
          <p:nvPr/>
        </p:nvGrpSpPr>
        <p:grpSpPr>
          <a:xfrm>
            <a:off x="689767" y="1546142"/>
            <a:ext cx="5016505" cy="682336"/>
            <a:chOff x="-1" y="-1"/>
            <a:chExt cx="5016503" cy="682334"/>
          </a:xfrm>
        </p:grpSpPr>
        <p:sp>
          <p:nvSpPr>
            <p:cNvPr id="4" name="Straight Connector 21">
              <a:extLst>
                <a:ext uri="{FF2B5EF4-FFF2-40B4-BE49-F238E27FC236}">
                  <a16:creationId xmlns:a16="http://schemas.microsoft.com/office/drawing/2014/main" id="{0BB4E970-5B97-4BFF-89D5-BF995118A34D}"/>
                </a:ext>
              </a:extLst>
            </p:cNvPr>
            <p:cNvSpPr/>
            <p:nvPr/>
          </p:nvSpPr>
          <p:spPr>
            <a:xfrm>
              <a:off x="-1" y="682332"/>
              <a:ext cx="5016503" cy="1"/>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5" name="TextBox 26">
              <a:extLst>
                <a:ext uri="{FF2B5EF4-FFF2-40B4-BE49-F238E27FC236}">
                  <a16:creationId xmlns:a16="http://schemas.microsoft.com/office/drawing/2014/main" id="{9CD08FFF-B688-4ECF-8EA6-AAF080E83678}"/>
                </a:ext>
              </a:extLst>
            </p:cNvPr>
            <p:cNvSpPr txBox="1"/>
            <p:nvPr/>
          </p:nvSpPr>
          <p:spPr>
            <a:xfrm>
              <a:off x="-1" y="-1"/>
              <a:ext cx="5016503" cy="4924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a:solidFill>
                    <a:srgbClr val="FFFFFF"/>
                  </a:solidFill>
                  <a:latin typeface="+mn-lt"/>
                  <a:ea typeface="+mn-ea"/>
                  <a:cs typeface="+mn-cs"/>
                  <a:sym typeface="FreightSansLFPro Medium"/>
                </a:defRPr>
              </a:lvl1pPr>
            </a:lstStyle>
            <a:p>
              <a:r>
                <a:rPr>
                  <a:latin typeface="Arial" panose="020B0604020202020204" pitchFamily="34" charset="0"/>
                  <a:cs typeface="Arial" panose="020B0604020202020204" pitchFamily="34" charset="0"/>
                </a:rPr>
                <a:t>Fact</a:t>
              </a:r>
            </a:p>
          </p:txBody>
        </p:sp>
      </p:grpSp>
    </p:spTree>
    <p:extLst>
      <p:ext uri="{BB962C8B-B14F-4D97-AF65-F5344CB8AC3E}">
        <p14:creationId xmlns:p14="http://schemas.microsoft.com/office/powerpoint/2010/main" val="95555257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1534ABFD-700F-4B29-BEE2-1900D8F51B7C}"/>
              </a:ext>
            </a:extLst>
          </p:cNvPr>
          <p:cNvSpPr txBox="1"/>
          <p:nvPr/>
        </p:nvSpPr>
        <p:spPr>
          <a:xfrm>
            <a:off x="678382" y="2944815"/>
            <a:ext cx="5016503" cy="249242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algn="ctr" defTabSz="841265">
              <a:lnSpc>
                <a:spcPct val="84600"/>
              </a:lnSpc>
              <a:spcBef>
                <a:spcPts val="2000"/>
              </a:spcBef>
              <a:defRPr sz="3400">
                <a:solidFill>
                  <a:srgbClr val="FFFFFF"/>
                </a:solidFill>
                <a:latin typeface="+mn-lt"/>
                <a:ea typeface="+mn-ea"/>
                <a:cs typeface="+mn-cs"/>
                <a:sym typeface="FreightSansLFPro Medium"/>
              </a:defRPr>
            </a:pPr>
            <a:r>
              <a:rPr dirty="0">
                <a:latin typeface="Arial" panose="020B0604020202020204" pitchFamily="34" charset="0"/>
                <a:cs typeface="Arial" panose="020B0604020202020204" pitchFamily="34" charset="0"/>
              </a:rPr>
              <a:t>Something that </a:t>
            </a:r>
            <a:r>
              <a:rPr b="1" dirty="0">
                <a:latin typeface="Arial" panose="020B0604020202020204" pitchFamily="34" charset="0"/>
                <a:ea typeface="FreightSansLFPro"/>
                <a:cs typeface="Arial" panose="020B0604020202020204" pitchFamily="34" charset="0"/>
                <a:sym typeface="FreightSansLFPro"/>
              </a:rPr>
              <a:t>cannot be proven</a:t>
            </a:r>
          </a:p>
          <a:p>
            <a:pPr algn="ctr" defTabSz="841265">
              <a:lnSpc>
                <a:spcPct val="84600"/>
              </a:lnSpc>
              <a:spcBef>
                <a:spcPts val="2000"/>
              </a:spcBef>
              <a:defRPr sz="3400">
                <a:solidFill>
                  <a:srgbClr val="FFFFFF"/>
                </a:solidFill>
                <a:latin typeface="+mn-lt"/>
                <a:ea typeface="+mn-ea"/>
                <a:cs typeface="+mn-cs"/>
                <a:sym typeface="FreightSansLFPro Medium"/>
              </a:defRPr>
            </a:pPr>
            <a:r>
              <a:rPr dirty="0">
                <a:latin typeface="Arial" panose="020B0604020202020204" pitchFamily="34" charset="0"/>
                <a:cs typeface="Arial" panose="020B0604020202020204" pitchFamily="34" charset="0"/>
              </a:rPr>
              <a:t>This apple is the </a:t>
            </a:r>
            <a:r>
              <a:rPr lang="en-NZ" dirty="0">
                <a:latin typeface="Arial" panose="020B0604020202020204" pitchFamily="34" charset="0"/>
                <a:cs typeface="Arial" panose="020B0604020202020204" pitchFamily="34" charset="0"/>
              </a:rPr>
              <a:t>only apple in this city</a:t>
            </a:r>
            <a:r>
              <a:rPr dirty="0">
                <a:latin typeface="Arial" panose="020B0604020202020204" pitchFamily="34" charset="0"/>
                <a:cs typeface="Arial" panose="020B0604020202020204" pitchFamily="34" charset="0"/>
              </a:rPr>
              <a:t>.</a:t>
            </a:r>
          </a:p>
        </p:txBody>
      </p:sp>
      <p:grpSp>
        <p:nvGrpSpPr>
          <p:cNvPr id="3" name="Group 27">
            <a:extLst>
              <a:ext uri="{FF2B5EF4-FFF2-40B4-BE49-F238E27FC236}">
                <a16:creationId xmlns:a16="http://schemas.microsoft.com/office/drawing/2014/main" id="{D1CEA257-2AC1-46F7-B7BF-33C52ADE0D29}"/>
              </a:ext>
            </a:extLst>
          </p:cNvPr>
          <p:cNvGrpSpPr/>
          <p:nvPr/>
        </p:nvGrpSpPr>
        <p:grpSpPr>
          <a:xfrm>
            <a:off x="678381" y="1901742"/>
            <a:ext cx="5016505" cy="682336"/>
            <a:chOff x="-1" y="-1"/>
            <a:chExt cx="5016503" cy="682334"/>
          </a:xfrm>
        </p:grpSpPr>
        <p:sp>
          <p:nvSpPr>
            <p:cNvPr id="4" name="Straight Connector 21">
              <a:extLst>
                <a:ext uri="{FF2B5EF4-FFF2-40B4-BE49-F238E27FC236}">
                  <a16:creationId xmlns:a16="http://schemas.microsoft.com/office/drawing/2014/main" id="{97BEF13D-16CD-4B47-994E-F2ED623D0764}"/>
                </a:ext>
              </a:extLst>
            </p:cNvPr>
            <p:cNvSpPr/>
            <p:nvPr/>
          </p:nvSpPr>
          <p:spPr>
            <a:xfrm>
              <a:off x="-1" y="682332"/>
              <a:ext cx="5016503" cy="1"/>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5" name="TextBox 26">
              <a:extLst>
                <a:ext uri="{FF2B5EF4-FFF2-40B4-BE49-F238E27FC236}">
                  <a16:creationId xmlns:a16="http://schemas.microsoft.com/office/drawing/2014/main" id="{23E10EAB-EE27-4E9F-A933-FDBDFB772EF6}"/>
                </a:ext>
              </a:extLst>
            </p:cNvPr>
            <p:cNvSpPr txBox="1"/>
            <p:nvPr/>
          </p:nvSpPr>
          <p:spPr>
            <a:xfrm>
              <a:off x="-1" y="-1"/>
              <a:ext cx="5016503" cy="49243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a:solidFill>
                    <a:srgbClr val="FFFFFF"/>
                  </a:solidFill>
                  <a:latin typeface="+mn-lt"/>
                  <a:ea typeface="+mn-ea"/>
                  <a:cs typeface="+mn-cs"/>
                  <a:sym typeface="FreightSansLFPro Medium"/>
                </a:defRPr>
              </a:lvl1pPr>
            </a:lstStyle>
            <a:p>
              <a:r>
                <a:rPr>
                  <a:latin typeface="Arial" panose="020B0604020202020204" pitchFamily="34" charset="0"/>
                  <a:cs typeface="Arial" panose="020B0604020202020204" pitchFamily="34" charset="0"/>
                </a:rPr>
                <a:t>Opinion</a:t>
              </a:r>
            </a:p>
          </p:txBody>
        </p:sp>
      </p:grpSp>
    </p:spTree>
    <p:extLst>
      <p:ext uri="{BB962C8B-B14F-4D97-AF65-F5344CB8AC3E}">
        <p14:creationId xmlns:p14="http://schemas.microsoft.com/office/powerpoint/2010/main" val="152154344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Picture 22">
            <a:extLst>
              <a:ext uri="{FF2B5EF4-FFF2-40B4-BE49-F238E27FC236}">
                <a16:creationId xmlns:a16="http://schemas.microsoft.com/office/drawing/2014/main" id="{5441A0BC-EE99-4454-B71A-049A78941D13}"/>
              </a:ext>
            </a:extLst>
          </p:cNvPr>
          <p:cNvPicPr>
            <a:picLocks noChangeAspect="1"/>
          </p:cNvPicPr>
          <p:nvPr/>
        </p:nvPicPr>
        <p:blipFill>
          <a:blip r:embed="rId3"/>
          <a:stretch>
            <a:fillRect/>
          </a:stretch>
        </p:blipFill>
        <p:spPr>
          <a:xfrm>
            <a:off x="3371943" y="604307"/>
            <a:ext cx="5108708" cy="5108709"/>
          </a:xfrm>
          <a:prstGeom prst="rect">
            <a:avLst/>
          </a:prstGeom>
          <a:ln w="12700">
            <a:miter lim="400000"/>
          </a:ln>
        </p:spPr>
      </p:pic>
    </p:spTree>
    <p:extLst>
      <p:ext uri="{BB962C8B-B14F-4D97-AF65-F5344CB8AC3E}">
        <p14:creationId xmlns:p14="http://schemas.microsoft.com/office/powerpoint/2010/main" val="304905331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97">
            <a:extLst>
              <a:ext uri="{FF2B5EF4-FFF2-40B4-BE49-F238E27FC236}">
                <a16:creationId xmlns:a16="http://schemas.microsoft.com/office/drawing/2014/main" id="{3A91DE45-BD5E-4324-912C-D3AE28C914E6}"/>
              </a:ext>
            </a:extLst>
          </p:cNvPr>
          <p:cNvSpPr txBox="1"/>
          <p:nvPr/>
        </p:nvSpPr>
        <p:spPr>
          <a:xfrm>
            <a:off x="840619" y="2235399"/>
            <a:ext cx="4400853" cy="2387201"/>
          </a:xfrm>
          <a:prstGeom prst="rect">
            <a:avLst/>
          </a:prstGeom>
          <a:ln w="12700">
            <a:miter lim="400000"/>
          </a:ln>
          <a:extLst>
            <a:ext uri="{C572A759-6A51-4108-AA02-DFA0A04FC94B}">
              <ma14:wrappingTextBoxFlag xmlns:ma14="http://schemas.microsoft.com/office/mac/drawingml/2011/main" xmlns="" val="1"/>
            </a:ext>
          </a:extLst>
        </p:spPr>
        <p:txBody>
          <a:bodyPr lIns="121899" tIns="121899" rIns="121899" bIns="121899" anchor="ctr">
            <a:normAutofit/>
          </a:bodyPr>
          <a:lstStyle>
            <a:lvl1pPr algn="ctr" defTabSz="1072918">
              <a:lnSpc>
                <a:spcPct val="84600"/>
              </a:lnSpc>
              <a:spcBef>
                <a:spcPts val="2600"/>
              </a:spcBef>
              <a:defRPr sz="5600" b="1">
                <a:solidFill>
                  <a:srgbClr val="FFFFFF"/>
                </a:solidFill>
                <a:latin typeface="FreightSansLFPro"/>
                <a:ea typeface="FreightSansLFPro"/>
                <a:cs typeface="FreightSansLFPro"/>
                <a:sym typeface="FreightSansLFPro"/>
              </a:defRPr>
            </a:lvl1pPr>
          </a:lstStyle>
          <a:p>
            <a:r>
              <a:rPr lang="en-PH" sz="4600" b="0" dirty="0">
                <a:latin typeface="Arial" panose="020B0604020202020204" pitchFamily="34" charset="0"/>
                <a:ea typeface="+mn-ea"/>
                <a:cs typeface="Arial" panose="020B0604020202020204" pitchFamily="34" charset="0"/>
                <a:sym typeface="FreightSansLFPro Medium"/>
              </a:rPr>
              <a:t>Ways it can be presented?</a:t>
            </a:r>
          </a:p>
        </p:txBody>
      </p:sp>
    </p:spTree>
    <p:extLst>
      <p:ext uri="{BB962C8B-B14F-4D97-AF65-F5344CB8AC3E}">
        <p14:creationId xmlns:p14="http://schemas.microsoft.com/office/powerpoint/2010/main" val="337604736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is is a horse">
            <a:extLst>
              <a:ext uri="{FF2B5EF4-FFF2-40B4-BE49-F238E27FC236}">
                <a16:creationId xmlns:a16="http://schemas.microsoft.com/office/drawing/2014/main" id="{82676AC8-11E1-4503-B9B1-7F9998C8F2E0}"/>
              </a:ext>
            </a:extLst>
          </p:cNvPr>
          <p:cNvSpPr txBox="1"/>
          <p:nvPr/>
        </p:nvSpPr>
        <p:spPr>
          <a:xfrm>
            <a:off x="689768" y="2148948"/>
            <a:ext cx="5016503" cy="21505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dirty="0">
                <a:latin typeface="Arial" panose="020B0604020202020204" pitchFamily="34" charset="0"/>
                <a:cs typeface="Arial" panose="020B0604020202020204" pitchFamily="34" charset="0"/>
              </a:rPr>
              <a:t>News</a:t>
            </a:r>
          </a:p>
        </p:txBody>
      </p:sp>
    </p:spTree>
    <p:extLst>
      <p:ext uri="{BB962C8B-B14F-4D97-AF65-F5344CB8AC3E}">
        <p14:creationId xmlns:p14="http://schemas.microsoft.com/office/powerpoint/2010/main" val="261817857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6B24F210-36D5-4EE6-B1F0-E1D80EDF7444}"/>
              </a:ext>
            </a:extLst>
          </p:cNvPr>
          <p:cNvSpPr txBox="1"/>
          <p:nvPr/>
        </p:nvSpPr>
        <p:spPr>
          <a:xfrm>
            <a:off x="689767" y="2487615"/>
            <a:ext cx="5016503" cy="215057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algn="ctr" defTabSz="1219224">
              <a:lnSpc>
                <a:spcPct val="94000"/>
              </a:lnSpc>
              <a:spcBef>
                <a:spcPts val="3000"/>
              </a:spcBef>
              <a:defRPr sz="5000">
                <a:solidFill>
                  <a:srgbClr val="FFFFFF"/>
                </a:solidFill>
                <a:latin typeface="+mn-lt"/>
                <a:ea typeface="+mn-ea"/>
                <a:cs typeface="+mn-cs"/>
                <a:sym typeface="FreightSansLFPro Medium"/>
              </a:defRPr>
            </a:pPr>
            <a:r>
              <a:rPr sz="4600" dirty="0">
                <a:solidFill>
                  <a:srgbClr val="FFFFFF"/>
                </a:solidFill>
                <a:latin typeface="Arial" panose="020B0604020202020204" pitchFamily="34" charset="0"/>
                <a:ea typeface="+mn-ea"/>
                <a:cs typeface="Arial" panose="020B0604020202020204" pitchFamily="34" charset="0"/>
                <a:sym typeface="FreightSansLFPro"/>
              </a:rPr>
              <a:t>Product</a:t>
            </a:r>
            <a:br>
              <a:rPr sz="4600" dirty="0">
                <a:solidFill>
                  <a:srgbClr val="FFFFFF"/>
                </a:solidFill>
                <a:latin typeface="Arial" panose="020B0604020202020204" pitchFamily="34" charset="0"/>
                <a:ea typeface="+mn-ea"/>
                <a:cs typeface="Arial" panose="020B0604020202020204" pitchFamily="34" charset="0"/>
                <a:sym typeface="FreightSansLFPro"/>
              </a:rPr>
            </a:br>
            <a:r>
              <a:rPr sz="4600" dirty="0">
                <a:solidFill>
                  <a:srgbClr val="FFFFFF"/>
                </a:solidFill>
                <a:latin typeface="Arial" panose="020B0604020202020204" pitchFamily="34" charset="0"/>
                <a:ea typeface="+mn-ea"/>
                <a:cs typeface="Arial" panose="020B0604020202020204" pitchFamily="34" charset="0"/>
                <a:sym typeface="FreightSansLFPro"/>
              </a:rPr>
              <a:t>information and advertisements</a:t>
            </a:r>
          </a:p>
        </p:txBody>
      </p:sp>
    </p:spTree>
    <p:extLst>
      <p:ext uri="{BB962C8B-B14F-4D97-AF65-F5344CB8AC3E}">
        <p14:creationId xmlns:p14="http://schemas.microsoft.com/office/powerpoint/2010/main" val="7826996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an has just recently joined Facebook and today, we will be helping him out.">
            <a:extLst>
              <a:ext uri="{FF2B5EF4-FFF2-40B4-BE49-F238E27FC236}">
                <a16:creationId xmlns:a16="http://schemas.microsoft.com/office/drawing/2014/main" id="{146219B1-3FAE-4648-A65B-DE4119E2652E}"/>
              </a:ext>
            </a:extLst>
          </p:cNvPr>
          <p:cNvSpPr txBox="1"/>
          <p:nvPr/>
        </p:nvSpPr>
        <p:spPr>
          <a:xfrm>
            <a:off x="536772" y="929071"/>
            <a:ext cx="8281972" cy="5242778"/>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defTabSz="228600">
              <a:tabLst>
                <a:tab pos="457200" algn="l"/>
                <a:tab pos="914400" algn="l"/>
                <a:tab pos="1371600" algn="l"/>
              </a:tabLst>
              <a:defRPr sz="8000" b="1">
                <a:solidFill>
                  <a:srgbClr val="FFFFFF"/>
                </a:solidFill>
                <a:uFill>
                  <a:solidFill>
                    <a:srgbClr val="000000"/>
                  </a:solidFill>
                </a:uFill>
                <a:latin typeface="FreightSansLFPro"/>
                <a:ea typeface="FreightSansLFPro"/>
                <a:cs typeface="FreightSansLFPro"/>
                <a:sym typeface="FreightSansLFPro"/>
              </a:defRPr>
            </a:lvl1pPr>
          </a:lstStyle>
          <a:p>
            <a:pPr marL="571500" indent="-571500">
              <a:buFont typeface="Arial" panose="020B0604020202020204" pitchFamily="34" charset="0"/>
              <a:buChar char="•"/>
            </a:pPr>
            <a:r>
              <a:rPr lang="en-GB" sz="2800" b="0" dirty="0">
                <a:solidFill>
                  <a:schemeClr val="tx1"/>
                </a:solidFill>
                <a:latin typeface="Arial" panose="020B0604020202020204" pitchFamily="34" charset="0"/>
                <a:cs typeface="Arial" panose="020B0604020202020204" pitchFamily="34" charset="0"/>
              </a:rPr>
              <a:t>Meet Rahul.</a:t>
            </a:r>
            <a:br>
              <a:rPr lang="en-GB" sz="2800" b="0" dirty="0">
                <a:solidFill>
                  <a:schemeClr val="tx1"/>
                </a:solidFill>
                <a:latin typeface="Arial" panose="020B0604020202020204" pitchFamily="34" charset="0"/>
                <a:cs typeface="Arial" panose="020B0604020202020204" pitchFamily="34" charset="0"/>
              </a:rPr>
            </a:br>
            <a:endParaRPr lang="en-GB" sz="2800" b="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IN" sz="2800" b="0" dirty="0">
                <a:solidFill>
                  <a:schemeClr val="tx1"/>
                </a:solidFill>
                <a:latin typeface="Arial" panose="020B0604020202020204" pitchFamily="34" charset="0"/>
                <a:cs typeface="Arial" panose="020B0604020202020204" pitchFamily="34" charset="0"/>
              </a:rPr>
              <a:t>Rahul</a:t>
            </a:r>
            <a:r>
              <a:rPr sz="2800" b="0" dirty="0">
                <a:solidFill>
                  <a:schemeClr val="tx1"/>
                </a:solidFill>
                <a:latin typeface="Arial" panose="020B0604020202020204" pitchFamily="34" charset="0"/>
                <a:cs typeface="Arial" panose="020B0604020202020204" pitchFamily="34" charset="0"/>
              </a:rPr>
              <a:t> has just recently joined Facebook and today, we will be helping him out.</a:t>
            </a:r>
            <a:br>
              <a:rPr lang="en-NZ" sz="2800" b="0" dirty="0">
                <a:solidFill>
                  <a:schemeClr val="tx1"/>
                </a:solidFill>
                <a:latin typeface="Arial" panose="020B0604020202020204" pitchFamily="34" charset="0"/>
                <a:cs typeface="Arial" panose="020B0604020202020204" pitchFamily="34" charset="0"/>
              </a:rPr>
            </a:br>
            <a:endParaRPr lang="en-NZ" sz="2800" b="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0" dirty="0">
                <a:solidFill>
                  <a:schemeClr val="tx1"/>
                </a:solidFill>
                <a:latin typeface="Arial" panose="020B0604020202020204" pitchFamily="34" charset="0"/>
                <a:cs typeface="Arial" panose="020B0604020202020204" pitchFamily="34" charset="0"/>
              </a:rPr>
              <a:t>Rahul has been having a hard time distinguishing between different kinds of information he sees online!</a:t>
            </a:r>
            <a:br>
              <a:rPr lang="en-US" sz="2800" b="0" dirty="0">
                <a:solidFill>
                  <a:schemeClr val="tx1"/>
                </a:solidFill>
                <a:latin typeface="Arial" panose="020B0604020202020204" pitchFamily="34" charset="0"/>
                <a:cs typeface="Arial" panose="020B0604020202020204" pitchFamily="34" charset="0"/>
              </a:rPr>
            </a:br>
            <a:endParaRPr lang="en-US" sz="2800" b="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0" dirty="0">
                <a:solidFill>
                  <a:schemeClr val="tx1"/>
                </a:solidFill>
                <a:latin typeface="Arial" panose="020B0604020202020204" pitchFamily="34" charset="0"/>
                <a:cs typeface="Arial" panose="020B0604020202020204" pitchFamily="34" charset="0"/>
              </a:rPr>
              <a:t>Here comes our first chance to help Rahul.</a:t>
            </a:r>
          </a:p>
          <a:p>
            <a:pPr marL="571500" indent="-571500">
              <a:buFont typeface="Arial" panose="020B0604020202020204" pitchFamily="34" charset="0"/>
              <a:buChar char="•"/>
            </a:pPr>
            <a:endParaRPr lang="en-US" sz="2800" b="0" dirty="0">
              <a:solidFill>
                <a:schemeClr val="tx1"/>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sz="2800" b="0" dirty="0">
              <a:solidFill>
                <a:schemeClr val="tx1"/>
              </a:solidFill>
              <a:latin typeface="Arial" panose="020B0604020202020204" pitchFamily="34" charset="0"/>
              <a:cs typeface="Arial" panose="020B0604020202020204" pitchFamily="34" charset="0"/>
            </a:endParaRPr>
          </a:p>
        </p:txBody>
      </p:sp>
      <p:sp>
        <p:nvSpPr>
          <p:cNvPr id="3" name="Meet Juan.">
            <a:extLst>
              <a:ext uri="{FF2B5EF4-FFF2-40B4-BE49-F238E27FC236}">
                <a16:creationId xmlns:a16="http://schemas.microsoft.com/office/drawing/2014/main" id="{FBE9D5F3-25E7-4546-A1F4-54F51FB723A4}"/>
              </a:ext>
            </a:extLst>
          </p:cNvPr>
          <p:cNvSpPr txBox="1"/>
          <p:nvPr/>
        </p:nvSpPr>
        <p:spPr>
          <a:xfrm>
            <a:off x="874302" y="885608"/>
            <a:ext cx="11632984" cy="37990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lvl1pPr defTabSz="228600">
              <a:tabLst>
                <a:tab pos="457200" algn="l"/>
                <a:tab pos="914400" algn="l"/>
                <a:tab pos="1371600" algn="l"/>
              </a:tabLst>
              <a:defRPr sz="10000" b="1">
                <a:solidFill>
                  <a:srgbClr val="FFFFFF"/>
                </a:solidFill>
                <a:uFill>
                  <a:solidFill>
                    <a:srgbClr val="000000"/>
                  </a:solidFill>
                </a:uFill>
                <a:latin typeface="FreightSansLFPro"/>
                <a:ea typeface="FreightSansLFPro"/>
                <a:cs typeface="FreightSansLFPro"/>
                <a:sym typeface="FreightSansLFPro"/>
              </a:defRPr>
            </a:lvl1pPr>
          </a:lstStyle>
          <a:p>
            <a:endParaRPr sz="2000" b="0" dirty="0">
              <a:solidFill>
                <a:schemeClr val="tx1"/>
              </a:solidFill>
              <a:latin typeface="Arial" panose="020B0604020202020204" pitchFamily="34" charset="0"/>
              <a:cs typeface="Arial" panose="020B0604020202020204" pitchFamily="34" charset="0"/>
            </a:endParaRPr>
          </a:p>
        </p:txBody>
      </p:sp>
      <p:sp>
        <p:nvSpPr>
          <p:cNvPr id="4" name="Juan has been having a hard time distinguishing between different kinds of info he sees online - and finding out which ones he can trust!">
            <a:extLst>
              <a:ext uri="{FF2B5EF4-FFF2-40B4-BE49-F238E27FC236}">
                <a16:creationId xmlns:a16="http://schemas.microsoft.com/office/drawing/2014/main" id="{9C0EC17C-BF1C-4A32-BB2F-89A873A7A31C}"/>
              </a:ext>
            </a:extLst>
          </p:cNvPr>
          <p:cNvSpPr txBox="1"/>
          <p:nvPr/>
        </p:nvSpPr>
        <p:spPr>
          <a:xfrm>
            <a:off x="874302" y="3972139"/>
            <a:ext cx="9368684" cy="379908"/>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defTabSz="228600">
              <a:tabLst>
                <a:tab pos="457200" algn="l"/>
                <a:tab pos="914400" algn="l"/>
                <a:tab pos="1371600" algn="l"/>
              </a:tabLst>
              <a:defRPr sz="6000" b="1">
                <a:solidFill>
                  <a:srgbClr val="FFFFFF"/>
                </a:solidFill>
                <a:uFill>
                  <a:solidFill>
                    <a:srgbClr val="000000"/>
                  </a:solidFill>
                </a:uFill>
                <a:latin typeface="FreightSansLFPro"/>
                <a:ea typeface="FreightSansLFPro"/>
                <a:cs typeface="FreightSansLFPro"/>
                <a:sym typeface="FreightSansLFPro"/>
              </a:defRPr>
            </a:lvl1pPr>
          </a:lstStyle>
          <a:p>
            <a:endParaRPr sz="2000" b="0" dirty="0">
              <a:solidFill>
                <a:schemeClr val="tx1"/>
              </a:solidFill>
              <a:latin typeface="Arial" panose="020B0604020202020204" pitchFamily="34" charset="0"/>
              <a:cs typeface="Arial" panose="020B0604020202020204" pitchFamily="34" charset="0"/>
            </a:endParaRPr>
          </a:p>
        </p:txBody>
      </p:sp>
      <p:sp>
        <p:nvSpPr>
          <p:cNvPr id="5" name="Here, comes our first chance to help Juan. We will go through his news feed and we will encounter different types of information.">
            <a:extLst>
              <a:ext uri="{FF2B5EF4-FFF2-40B4-BE49-F238E27FC236}">
                <a16:creationId xmlns:a16="http://schemas.microsoft.com/office/drawing/2014/main" id="{B993E0C6-5A2D-47F9-8730-A357104A81F6}"/>
              </a:ext>
            </a:extLst>
          </p:cNvPr>
          <p:cNvSpPr txBox="1"/>
          <p:nvPr/>
        </p:nvSpPr>
        <p:spPr>
          <a:xfrm>
            <a:off x="738606" y="5061482"/>
            <a:ext cx="7711163" cy="503019"/>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defTabSz="228600">
              <a:tabLst>
                <a:tab pos="457200" algn="l"/>
                <a:tab pos="914400" algn="l"/>
                <a:tab pos="1371600" algn="l"/>
              </a:tabLst>
              <a:defRPr sz="6000" b="1">
                <a:solidFill>
                  <a:srgbClr val="FFFFFF"/>
                </a:solidFill>
                <a:uFill>
                  <a:solidFill>
                    <a:srgbClr val="000000"/>
                  </a:solidFill>
                </a:uFill>
                <a:latin typeface="FreightSansLFPro"/>
                <a:ea typeface="FreightSansLFPro"/>
                <a:cs typeface="FreightSansLFPro"/>
                <a:sym typeface="FreightSansLFPro"/>
              </a:defRPr>
            </a:lvl1pPr>
          </a:lstStyle>
          <a:p>
            <a:endParaRPr sz="28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45908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2DA8E52-FC41-4329-8795-8FD0FF216089}"/>
              </a:ext>
            </a:extLst>
          </p:cNvPr>
          <p:cNvSpPr/>
          <p:nvPr/>
        </p:nvSpPr>
        <p:spPr>
          <a:xfrm rot="20919802">
            <a:off x="336258" y="547857"/>
            <a:ext cx="7565191" cy="923330"/>
          </a:xfrm>
          <a:prstGeom prst="rect">
            <a:avLst/>
          </a:prstGeom>
        </p:spPr>
        <p:txBody>
          <a:bodyPr wrap="square">
            <a:spAutoFit/>
          </a:bodyPr>
          <a:lstStyle/>
          <a:p>
            <a:pPr marL="0" marR="0" lvl="0" indent="0" algn="l" defTabSz="1219200" rtl="0" eaLnBrk="1" fontAlgn="auto" latinLnBrk="0" hangingPunct="0">
              <a:lnSpc>
                <a:spcPct val="100000"/>
              </a:lnSpc>
              <a:spcBef>
                <a:spcPts val="0"/>
              </a:spcBef>
              <a:spcAft>
                <a:spcPts val="0"/>
              </a:spcAft>
              <a:buClrTx/>
              <a:buSzTx/>
              <a:buFontTx/>
              <a:buNone/>
              <a:tabLst/>
              <a:defRPr/>
            </a:pPr>
            <a:r>
              <a:rPr kumimoji="0" lang="en-NZ" sz="5400" b="1" i="1" u="none" strike="noStrike" kern="1200" cap="none" spc="0" normalizeH="0" baseline="0" noProof="0" dirty="0">
                <a:ln>
                  <a:noFill/>
                </a:ln>
                <a:solidFill>
                  <a:srgbClr val="4267B3"/>
                </a:solidFill>
                <a:effectLst/>
                <a:uLnTx/>
                <a:uFillTx/>
                <a:latin typeface="Arial" panose="020B0604020202020204" pitchFamily="34" charset="0"/>
                <a:cs typeface="Arial" panose="020B0604020202020204" pitchFamily="34" charset="0"/>
                <a:sym typeface="Helvetica"/>
              </a:rPr>
              <a:t>WHAT’S TO COME</a:t>
            </a:r>
            <a:endParaRPr kumimoji="0" lang="en-AU" sz="5400" b="1" i="1" u="none" strike="noStrike" kern="1200" cap="none" spc="0" normalizeH="0" baseline="0" noProof="0" dirty="0">
              <a:ln>
                <a:noFill/>
              </a:ln>
              <a:solidFill>
                <a:srgbClr val="4267B3"/>
              </a:solidFill>
              <a:effectLst/>
              <a:uLnTx/>
              <a:uFillTx/>
              <a:latin typeface="Arial" panose="020B0604020202020204" pitchFamily="34" charset="0"/>
              <a:cs typeface="Arial" panose="020B0604020202020204" pitchFamily="34" charset="0"/>
              <a:sym typeface="Helvetica"/>
            </a:endParaRPr>
          </a:p>
        </p:txBody>
      </p:sp>
      <p:grpSp>
        <p:nvGrpSpPr>
          <p:cNvPr id="3" name="Group 2">
            <a:extLst>
              <a:ext uri="{FF2B5EF4-FFF2-40B4-BE49-F238E27FC236}">
                <a16:creationId xmlns:a16="http://schemas.microsoft.com/office/drawing/2014/main" id="{9FB9BAA0-407B-4D47-AE8E-592492445302}"/>
              </a:ext>
            </a:extLst>
          </p:cNvPr>
          <p:cNvGrpSpPr/>
          <p:nvPr/>
        </p:nvGrpSpPr>
        <p:grpSpPr>
          <a:xfrm>
            <a:off x="1837537" y="3825643"/>
            <a:ext cx="2759169" cy="1836900"/>
            <a:chOff x="983433" y="1823791"/>
            <a:chExt cx="2569856" cy="1836900"/>
          </a:xfrm>
        </p:grpSpPr>
        <p:sp>
          <p:nvSpPr>
            <p:cNvPr id="4" name="Rectangle 3">
              <a:extLst>
                <a:ext uri="{FF2B5EF4-FFF2-40B4-BE49-F238E27FC236}">
                  <a16:creationId xmlns:a16="http://schemas.microsoft.com/office/drawing/2014/main" id="{F04D5B63-4075-47B7-A7C1-9133D682E38A}"/>
                </a:ext>
              </a:extLst>
            </p:cNvPr>
            <p:cNvSpPr/>
            <p:nvPr/>
          </p:nvSpPr>
          <p:spPr>
            <a:xfrm>
              <a:off x="983433" y="2829694"/>
              <a:ext cx="2569856" cy="830997"/>
            </a:xfrm>
            <a:prstGeom prst="rect">
              <a:avLst/>
            </a:prstGeom>
          </p:spPr>
          <p:txBody>
            <a:bodyPr wrap="square">
              <a:spAutoFit/>
            </a:bodyPr>
            <a:lstStyle/>
            <a:p>
              <a:pPr algn="ctr" defTabSz="410764">
                <a:buSzPct val="100000"/>
                <a:defRPr sz="3000">
                  <a:solidFill>
                    <a:srgbClr val="535353"/>
                  </a:solidFill>
                  <a:latin typeface="FreightSansLFPro"/>
                  <a:ea typeface="FreightSansLFPro"/>
                  <a:cs typeface="FreightSansLFPro"/>
                  <a:sym typeface="FreightSansLFPro"/>
                </a:defRPr>
              </a:pPr>
              <a:r>
                <a:rPr lang="en-PH" sz="1600" b="1" dirty="0">
                  <a:solidFill>
                    <a:schemeClr val="bg2">
                      <a:lumMod val="75000"/>
                    </a:schemeClr>
                  </a:solidFill>
                  <a:latin typeface="Arial" panose="020B0604020202020204" pitchFamily="34" charset="0"/>
                  <a:cs typeface="Arial" panose="020B0604020202020204" pitchFamily="34" charset="0"/>
                  <a:sym typeface="FreightSansLFPro"/>
                </a:rPr>
                <a:t>REFLECT ABOUT DIGITAL SELF: Your Digital Footprint</a:t>
              </a:r>
            </a:p>
          </p:txBody>
        </p:sp>
        <p:pic>
          <p:nvPicPr>
            <p:cNvPr id="5" name="Picture 4">
              <a:extLst>
                <a:ext uri="{FF2B5EF4-FFF2-40B4-BE49-F238E27FC236}">
                  <a16:creationId xmlns:a16="http://schemas.microsoft.com/office/drawing/2014/main" id="{72275140-A364-49FF-99CC-928E41ACD19A}"/>
                </a:ext>
              </a:extLst>
            </p:cNvPr>
            <p:cNvPicPr>
              <a:picLocks noChangeAspect="1"/>
            </p:cNvPicPr>
            <p:nvPr/>
          </p:nvPicPr>
          <p:blipFill>
            <a:blip r:embed="rId3"/>
            <a:stretch>
              <a:fillRect/>
            </a:stretch>
          </p:blipFill>
          <p:spPr>
            <a:xfrm>
              <a:off x="1765398" y="1823791"/>
              <a:ext cx="1005927" cy="1286367"/>
            </a:xfrm>
            <a:prstGeom prst="rect">
              <a:avLst/>
            </a:prstGeom>
          </p:spPr>
        </p:pic>
      </p:grpSp>
      <p:grpSp>
        <p:nvGrpSpPr>
          <p:cNvPr id="6" name="Group 5">
            <a:extLst>
              <a:ext uri="{FF2B5EF4-FFF2-40B4-BE49-F238E27FC236}">
                <a16:creationId xmlns:a16="http://schemas.microsoft.com/office/drawing/2014/main" id="{BA42E209-2332-4DB5-9AE8-00F0D4B43959}"/>
              </a:ext>
            </a:extLst>
          </p:cNvPr>
          <p:cNvGrpSpPr/>
          <p:nvPr/>
        </p:nvGrpSpPr>
        <p:grpSpPr>
          <a:xfrm>
            <a:off x="4774882" y="3825643"/>
            <a:ext cx="2697944" cy="1836900"/>
            <a:chOff x="3511160" y="1823791"/>
            <a:chExt cx="2512832" cy="1836900"/>
          </a:xfrm>
        </p:grpSpPr>
        <p:sp>
          <p:nvSpPr>
            <p:cNvPr id="7" name="Rectangle 6">
              <a:extLst>
                <a:ext uri="{FF2B5EF4-FFF2-40B4-BE49-F238E27FC236}">
                  <a16:creationId xmlns:a16="http://schemas.microsoft.com/office/drawing/2014/main" id="{E894A9A6-ECA3-4B6F-B0A1-EC95D2F6FE36}"/>
                </a:ext>
              </a:extLst>
            </p:cNvPr>
            <p:cNvSpPr/>
            <p:nvPr/>
          </p:nvSpPr>
          <p:spPr>
            <a:xfrm>
              <a:off x="3511160" y="2829694"/>
              <a:ext cx="2512832" cy="830997"/>
            </a:xfrm>
            <a:prstGeom prst="rect">
              <a:avLst/>
            </a:prstGeom>
          </p:spPr>
          <p:txBody>
            <a:bodyPr wrap="square">
              <a:spAutoFit/>
            </a:bodyPr>
            <a:lstStyle/>
            <a:p>
              <a:pPr marL="0" marR="0" lvl="0" indent="0" algn="ctr" defTabSz="410764" rtl="0" eaLnBrk="1" fontAlgn="auto" latinLnBrk="0" hangingPunct="0">
                <a:lnSpc>
                  <a:spcPct val="100000"/>
                </a:lnSpc>
                <a:spcBef>
                  <a:spcPts val="0"/>
                </a:spcBef>
                <a:spcAft>
                  <a:spcPts val="0"/>
                </a:spcAft>
                <a:buClrTx/>
                <a:buSzPct val="100000"/>
                <a:buFontTx/>
                <a:buNone/>
                <a:tabLst/>
                <a:defRPr sz="3000">
                  <a:solidFill>
                    <a:srgbClr val="535353"/>
                  </a:solidFill>
                  <a:latin typeface="FreightSansLFPro"/>
                  <a:ea typeface="FreightSansLFPro"/>
                  <a:cs typeface="FreightSansLFPro"/>
                  <a:sym typeface="FreightSansLFPro"/>
                </a:defRPr>
              </a:pPr>
              <a:r>
                <a:rPr kumimoji="0" lang="en-PH" sz="1600" b="1" i="0" u="none" strike="noStrike" kern="0" cap="none" spc="0" normalizeH="0" baseline="0" noProof="0" dirty="0">
                  <a:ln>
                    <a:noFill/>
                  </a:ln>
                  <a:solidFill>
                    <a:schemeClr val="bg2">
                      <a:lumMod val="75000"/>
                    </a:schemeClr>
                  </a:solidFill>
                  <a:effectLst/>
                  <a:uLnTx/>
                  <a:uFillTx/>
                  <a:latin typeface="Arial" panose="020B0604020202020204" pitchFamily="34" charset="0"/>
                  <a:cs typeface="Arial" panose="020B0604020202020204" pitchFamily="34" charset="0"/>
                  <a:sym typeface="FreightSansLFPro"/>
                </a:rPr>
                <a:t>CONNECT WITH OTHERS RESPONSIBLY: You as a Digital Citizen</a:t>
              </a:r>
            </a:p>
          </p:txBody>
        </p:sp>
        <p:pic>
          <p:nvPicPr>
            <p:cNvPr id="8" name="Picture 7">
              <a:extLst>
                <a:ext uri="{FF2B5EF4-FFF2-40B4-BE49-F238E27FC236}">
                  <a16:creationId xmlns:a16="http://schemas.microsoft.com/office/drawing/2014/main" id="{77C297CF-AA6D-4601-95A5-FE5F80EC54E6}"/>
                </a:ext>
              </a:extLst>
            </p:cNvPr>
            <p:cNvPicPr>
              <a:picLocks noChangeAspect="1"/>
            </p:cNvPicPr>
            <p:nvPr/>
          </p:nvPicPr>
          <p:blipFill>
            <a:blip r:embed="rId4"/>
            <a:stretch>
              <a:fillRect/>
            </a:stretch>
          </p:blipFill>
          <p:spPr>
            <a:xfrm>
              <a:off x="4237178" y="1823791"/>
              <a:ext cx="1060796" cy="1286367"/>
            </a:xfrm>
            <a:prstGeom prst="rect">
              <a:avLst/>
            </a:prstGeom>
          </p:spPr>
        </p:pic>
      </p:grpSp>
      <p:grpSp>
        <p:nvGrpSpPr>
          <p:cNvPr id="9" name="Group 8">
            <a:extLst>
              <a:ext uri="{FF2B5EF4-FFF2-40B4-BE49-F238E27FC236}">
                <a16:creationId xmlns:a16="http://schemas.microsoft.com/office/drawing/2014/main" id="{B77096D3-A0B7-48BD-8D54-07231FE0C0F6}"/>
              </a:ext>
            </a:extLst>
          </p:cNvPr>
          <p:cNvGrpSpPr/>
          <p:nvPr/>
        </p:nvGrpSpPr>
        <p:grpSpPr>
          <a:xfrm>
            <a:off x="7863776" y="3825643"/>
            <a:ext cx="2490685" cy="1836900"/>
            <a:chOff x="6283171" y="1823791"/>
            <a:chExt cx="2319794" cy="1836900"/>
          </a:xfrm>
        </p:grpSpPr>
        <p:sp>
          <p:nvSpPr>
            <p:cNvPr id="10" name="Rectangle 9">
              <a:extLst>
                <a:ext uri="{FF2B5EF4-FFF2-40B4-BE49-F238E27FC236}">
                  <a16:creationId xmlns:a16="http://schemas.microsoft.com/office/drawing/2014/main" id="{A05F88BE-2288-4272-AEB7-0F0C9A66F1F3}"/>
                </a:ext>
              </a:extLst>
            </p:cNvPr>
            <p:cNvSpPr/>
            <p:nvPr/>
          </p:nvSpPr>
          <p:spPr>
            <a:xfrm>
              <a:off x="6283171" y="2829694"/>
              <a:ext cx="2319794" cy="830997"/>
            </a:xfrm>
            <a:prstGeom prst="rect">
              <a:avLst/>
            </a:prstGeom>
          </p:spPr>
          <p:txBody>
            <a:bodyPr wrap="square">
              <a:spAutoFit/>
            </a:bodyPr>
            <a:lstStyle/>
            <a:p>
              <a:pPr lvl="0" algn="ctr" defTabSz="410764" eaLnBrk="1">
                <a:buSzPct val="100000"/>
                <a:defRPr sz="3000">
                  <a:solidFill>
                    <a:srgbClr val="535353"/>
                  </a:solidFill>
                  <a:latin typeface="FreightSansLFPro"/>
                  <a:ea typeface="FreightSansLFPro"/>
                  <a:cs typeface="FreightSansLFPro"/>
                  <a:sym typeface="FreightSansLFPro"/>
                </a:defRPr>
              </a:pPr>
              <a:r>
                <a:rPr lang="en-PH" sz="1600" b="1" dirty="0">
                  <a:solidFill>
                    <a:srgbClr val="0070C0"/>
                  </a:solidFill>
                  <a:latin typeface="Arial" panose="020B0604020202020204" pitchFamily="34" charset="0"/>
                  <a:cs typeface="Arial" panose="020B0604020202020204" pitchFamily="34" charset="0"/>
                  <a:sym typeface="FreightSansLFPro"/>
                </a:rPr>
                <a:t>THINKING CRITICALLY ONLINE: Be a Critical Thinker</a:t>
              </a:r>
            </a:p>
          </p:txBody>
        </p:sp>
        <p:pic>
          <p:nvPicPr>
            <p:cNvPr id="11" name="Picture 10">
              <a:extLst>
                <a:ext uri="{FF2B5EF4-FFF2-40B4-BE49-F238E27FC236}">
                  <a16:creationId xmlns:a16="http://schemas.microsoft.com/office/drawing/2014/main" id="{E3DCBDC2-7D0E-4CDF-8191-304D243C78B3}"/>
                </a:ext>
              </a:extLst>
            </p:cNvPr>
            <p:cNvPicPr>
              <a:picLocks noChangeAspect="1"/>
            </p:cNvPicPr>
            <p:nvPr/>
          </p:nvPicPr>
          <p:blipFill>
            <a:blip r:embed="rId5"/>
            <a:stretch>
              <a:fillRect/>
            </a:stretch>
          </p:blipFill>
          <p:spPr>
            <a:xfrm>
              <a:off x="6793279" y="1823791"/>
              <a:ext cx="1066892" cy="1286367"/>
            </a:xfrm>
            <a:prstGeom prst="rect">
              <a:avLst/>
            </a:prstGeom>
          </p:spPr>
        </p:pic>
      </p:grpSp>
      <p:sp>
        <p:nvSpPr>
          <p:cNvPr id="12" name="Digital citizenship is">
            <a:extLst>
              <a:ext uri="{FF2B5EF4-FFF2-40B4-BE49-F238E27FC236}">
                <a16:creationId xmlns:a16="http://schemas.microsoft.com/office/drawing/2014/main" id="{F3A1DF9E-E920-4B77-9287-25D19B120AAB}"/>
              </a:ext>
            </a:extLst>
          </p:cNvPr>
          <p:cNvSpPr txBox="1"/>
          <p:nvPr/>
        </p:nvSpPr>
        <p:spPr>
          <a:xfrm>
            <a:off x="0" y="2574921"/>
            <a:ext cx="12674436" cy="1708158"/>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spAutoFit/>
          </a:bodyPr>
          <a:lstStyle>
            <a:lvl1pPr algn="ctr" defTabSz="543720">
              <a:defRPr sz="5400" b="1">
                <a:solidFill>
                  <a:srgbClr val="445469"/>
                </a:solidFill>
                <a:latin typeface="FreightSansLFPro"/>
                <a:ea typeface="FreightSansLFPro"/>
                <a:cs typeface="FreightSansLFPro"/>
                <a:sym typeface="FreightSansLFPro"/>
              </a:defRPr>
            </a:lvl1pPr>
          </a:lstStyle>
          <a:p>
            <a:r>
              <a:rPr lang="en-PH" sz="3400" b="0" dirty="0">
                <a:solidFill>
                  <a:srgbClr val="4267B3"/>
                </a:solidFill>
                <a:latin typeface="Arial" panose="020B0604020202020204" pitchFamily="34" charset="0"/>
                <a:cs typeface="Arial" panose="020B0604020202020204" pitchFamily="34" charset="0"/>
              </a:rPr>
              <a:t>HELP MY COMMUNITY: Be a Critical Thinker</a:t>
            </a:r>
          </a:p>
          <a:p>
            <a:pPr marL="0" marR="0" lvl="0" indent="0" algn="ctr" defTabSz="543720" rtl="0" eaLnBrk="1" fontAlgn="auto" latinLnBrk="0" hangingPunct="0">
              <a:lnSpc>
                <a:spcPct val="100000"/>
              </a:lnSpc>
              <a:spcBef>
                <a:spcPts val="0"/>
              </a:spcBef>
              <a:spcAft>
                <a:spcPts val="0"/>
              </a:spcAft>
              <a:buClrTx/>
              <a:buSzTx/>
              <a:buFontTx/>
              <a:buNone/>
              <a:tabLst/>
              <a:defRPr/>
            </a:pPr>
            <a:endParaRPr kumimoji="0" lang="en-NZ" sz="3600" b="0" i="0" u="none" strike="noStrike" kern="0" cap="none" spc="0" normalizeH="0" baseline="0" noProof="0" dirty="0">
              <a:ln>
                <a:noFill/>
              </a:ln>
              <a:solidFill>
                <a:srgbClr val="4267B3"/>
              </a:solidFill>
              <a:effectLst/>
              <a:uLnTx/>
              <a:uFillTx/>
              <a:latin typeface="Arial" panose="020B0604020202020204" pitchFamily="34" charset="0"/>
              <a:cs typeface="Arial" panose="020B0604020202020204" pitchFamily="34" charset="0"/>
              <a:sym typeface="FreightSansLFPro"/>
            </a:endParaRPr>
          </a:p>
          <a:p>
            <a:pPr marL="0" marR="0" lvl="0" indent="0" algn="ctr" defTabSz="543720" rtl="0" eaLnBrk="1" fontAlgn="auto" latinLnBrk="0" hangingPunct="0">
              <a:lnSpc>
                <a:spcPct val="100000"/>
              </a:lnSpc>
              <a:spcBef>
                <a:spcPts val="0"/>
              </a:spcBef>
              <a:spcAft>
                <a:spcPts val="0"/>
              </a:spcAft>
              <a:buClrTx/>
              <a:buSzTx/>
              <a:buFontTx/>
              <a:buNone/>
              <a:tabLst/>
              <a:defRPr/>
            </a:pPr>
            <a:endParaRPr kumimoji="0" sz="3600" b="0" i="0" u="none" strike="noStrike" kern="0" cap="none" spc="0" normalizeH="0" baseline="0" noProof="0" dirty="0">
              <a:ln>
                <a:noFill/>
              </a:ln>
              <a:solidFill>
                <a:srgbClr val="4267B3"/>
              </a:solidFill>
              <a:effectLst/>
              <a:uLnTx/>
              <a:uFillTx/>
              <a:latin typeface="Arial" panose="020B0604020202020204" pitchFamily="34" charset="0"/>
              <a:cs typeface="Arial" panose="020B0604020202020204" pitchFamily="34" charset="0"/>
              <a:sym typeface="FreightSansLFPro"/>
            </a:endParaRPr>
          </a:p>
        </p:txBody>
      </p:sp>
    </p:spTree>
    <p:extLst>
      <p:ext uri="{BB962C8B-B14F-4D97-AF65-F5344CB8AC3E}">
        <p14:creationId xmlns:p14="http://schemas.microsoft.com/office/powerpoint/2010/main" val="25625537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y would someone post this information?">
            <a:extLst>
              <a:ext uri="{FF2B5EF4-FFF2-40B4-BE49-F238E27FC236}">
                <a16:creationId xmlns:a16="http://schemas.microsoft.com/office/drawing/2014/main" id="{F5963C64-B2E2-4DA7-B810-7E9D211F003C}"/>
              </a:ext>
            </a:extLst>
          </p:cNvPr>
          <p:cNvSpPr txBox="1"/>
          <p:nvPr/>
        </p:nvSpPr>
        <p:spPr>
          <a:xfrm>
            <a:off x="618640" y="1125043"/>
            <a:ext cx="5060264" cy="3026787"/>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pPr algn="ctr"/>
            <a:r>
              <a:rPr lang="en-US" sz="3200" b="0" dirty="0">
                <a:latin typeface="Arial" panose="020B0604020202020204" pitchFamily="34" charset="0"/>
                <a:cs typeface="Arial" panose="020B0604020202020204" pitchFamily="34" charset="0"/>
              </a:rPr>
              <a:t>QUESTION 1</a:t>
            </a:r>
          </a:p>
          <a:p>
            <a:pPr algn="ctr"/>
            <a:endParaRPr lang="en-US" sz="3200" b="0" dirty="0">
              <a:latin typeface="Arial" panose="020B0604020202020204" pitchFamily="34" charset="0"/>
              <a:cs typeface="Arial" panose="020B0604020202020204" pitchFamily="34" charset="0"/>
            </a:endParaRPr>
          </a:p>
          <a:p>
            <a:pPr algn="ctr"/>
            <a:r>
              <a:rPr sz="3200" b="0" dirty="0">
                <a:latin typeface="Arial" panose="020B0604020202020204" pitchFamily="34" charset="0"/>
                <a:cs typeface="Arial" panose="020B0604020202020204" pitchFamily="34" charset="0"/>
              </a:rPr>
              <a:t>What type of </a:t>
            </a:r>
            <a:r>
              <a:rPr lang="en-US" sz="3200" b="0" dirty="0">
                <a:latin typeface="Arial" panose="020B0604020202020204" pitchFamily="34" charset="0"/>
                <a:cs typeface="Arial" panose="020B0604020202020204" pitchFamily="34" charset="0"/>
              </a:rPr>
              <a:t>information</a:t>
            </a:r>
            <a:r>
              <a:rPr sz="3200" b="0" dirty="0">
                <a:latin typeface="Arial" panose="020B0604020202020204" pitchFamily="34" charset="0"/>
                <a:cs typeface="Arial" panose="020B0604020202020204" pitchFamily="34" charset="0"/>
              </a:rPr>
              <a:t> would someone </a:t>
            </a:r>
            <a:r>
              <a:rPr lang="en-US" sz="3200" b="0" dirty="0">
                <a:latin typeface="Arial" panose="020B0604020202020204" pitchFamily="34" charset="0"/>
                <a:cs typeface="Arial" panose="020B0604020202020204" pitchFamily="34" charset="0"/>
              </a:rPr>
              <a:t>post to share their </a:t>
            </a:r>
            <a:r>
              <a:rPr sz="3200" b="0" dirty="0">
                <a:latin typeface="Arial" panose="020B0604020202020204" pitchFamily="34" charset="0"/>
                <a:cs typeface="Arial" panose="020B0604020202020204" pitchFamily="34" charset="0"/>
              </a:rPr>
              <a:t>personal experience or opinion?</a:t>
            </a:r>
          </a:p>
        </p:txBody>
      </p:sp>
      <p:graphicFrame>
        <p:nvGraphicFramePr>
          <p:cNvPr id="3" name="Table 2">
            <a:extLst>
              <a:ext uri="{FF2B5EF4-FFF2-40B4-BE49-F238E27FC236}">
                <a16:creationId xmlns:a16="http://schemas.microsoft.com/office/drawing/2014/main" id="{4AC16F86-82D8-41F3-A574-2CEF9ADD650C}"/>
              </a:ext>
            </a:extLst>
          </p:cNvPr>
          <p:cNvGraphicFramePr/>
          <p:nvPr>
            <p:extLst>
              <p:ext uri="{D42A27DB-BD31-4B8C-83A1-F6EECF244321}">
                <p14:modId xmlns:p14="http://schemas.microsoft.com/office/powerpoint/2010/main" val="3612675962"/>
              </p:ext>
            </p:extLst>
          </p:nvPr>
        </p:nvGraphicFramePr>
        <p:xfrm>
          <a:off x="544598" y="5215780"/>
          <a:ext cx="5310017" cy="1034353"/>
        </p:xfrm>
        <a:graphic>
          <a:graphicData uri="http://schemas.openxmlformats.org/drawingml/2006/table">
            <a:tbl>
              <a:tblPr>
                <a:tableStyleId>{2D5ABB26-0587-4C30-8999-92F81FD0307C}</a:tableStyleId>
              </a:tblPr>
              <a:tblGrid>
                <a:gridCol w="1086196">
                  <a:extLst>
                    <a:ext uri="{9D8B030D-6E8A-4147-A177-3AD203B41FA5}">
                      <a16:colId xmlns:a16="http://schemas.microsoft.com/office/drawing/2014/main" val="20000"/>
                    </a:ext>
                  </a:extLst>
                </a:gridCol>
                <a:gridCol w="1121601">
                  <a:extLst>
                    <a:ext uri="{9D8B030D-6E8A-4147-A177-3AD203B41FA5}">
                      <a16:colId xmlns:a16="http://schemas.microsoft.com/office/drawing/2014/main" val="20001"/>
                    </a:ext>
                  </a:extLst>
                </a:gridCol>
                <a:gridCol w="1140561">
                  <a:extLst>
                    <a:ext uri="{9D8B030D-6E8A-4147-A177-3AD203B41FA5}">
                      <a16:colId xmlns:a16="http://schemas.microsoft.com/office/drawing/2014/main" val="20002"/>
                    </a:ext>
                  </a:extLst>
                </a:gridCol>
                <a:gridCol w="899656">
                  <a:extLst>
                    <a:ext uri="{9D8B030D-6E8A-4147-A177-3AD203B41FA5}">
                      <a16:colId xmlns:a16="http://schemas.microsoft.com/office/drawing/2014/main" val="20003"/>
                    </a:ext>
                  </a:extLst>
                </a:gridCol>
                <a:gridCol w="1062003">
                  <a:extLst>
                    <a:ext uri="{9D8B030D-6E8A-4147-A177-3AD203B41FA5}">
                      <a16:colId xmlns:a16="http://schemas.microsoft.com/office/drawing/2014/main" val="20004"/>
                    </a:ext>
                  </a:extLst>
                </a:gridCol>
              </a:tblGrid>
              <a:tr h="1034353">
                <a:tc>
                  <a:txBody>
                    <a:bodyPr/>
                    <a:lstStyle/>
                    <a:p>
                      <a:pPr algn="ctr" defTabSz="410764">
                        <a:defRPr sz="1800"/>
                      </a:pPr>
                      <a:r>
                        <a:rPr sz="1400" dirty="0">
                          <a:solidFill>
                            <a:schemeClr val="bg1"/>
                          </a:solidFill>
                          <a:sym typeface="Helvetica Neue Medium"/>
                        </a:rPr>
                        <a:t>NEWS</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PERSONAL POST</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MEME/GIF</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AD</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FAKE NEWS</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875686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y would someone post this information?">
            <a:extLst>
              <a:ext uri="{FF2B5EF4-FFF2-40B4-BE49-F238E27FC236}">
                <a16:creationId xmlns:a16="http://schemas.microsoft.com/office/drawing/2014/main" id="{D120059A-8125-40E1-8975-2342EBFEB550}"/>
              </a:ext>
            </a:extLst>
          </p:cNvPr>
          <p:cNvSpPr txBox="1"/>
          <p:nvPr/>
        </p:nvSpPr>
        <p:spPr>
          <a:xfrm>
            <a:off x="526722" y="1387832"/>
            <a:ext cx="5403947" cy="3026787"/>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pPr algn="ctr"/>
            <a:r>
              <a:rPr lang="en-US" sz="3200" b="0" dirty="0">
                <a:latin typeface="Arial" panose="020B0604020202020204" pitchFamily="34" charset="0"/>
                <a:cs typeface="Arial" panose="020B0604020202020204" pitchFamily="34" charset="0"/>
              </a:rPr>
              <a:t>QUESTION 2</a:t>
            </a:r>
          </a:p>
          <a:p>
            <a:pPr algn="ctr"/>
            <a:endParaRPr lang="en-US" sz="3200" b="0" dirty="0">
              <a:latin typeface="Arial" panose="020B0604020202020204" pitchFamily="34" charset="0"/>
              <a:cs typeface="Arial" panose="020B0604020202020204" pitchFamily="34" charset="0"/>
            </a:endParaRPr>
          </a:p>
          <a:p>
            <a:pPr algn="ctr"/>
            <a:r>
              <a:rPr sz="3200" b="0" dirty="0">
                <a:latin typeface="Arial" panose="020B0604020202020204" pitchFamily="34" charset="0"/>
                <a:cs typeface="Arial" panose="020B0604020202020204" pitchFamily="34" charset="0"/>
              </a:rPr>
              <a:t>What type of information would someone post if the intention is to make people laugh? </a:t>
            </a:r>
          </a:p>
        </p:txBody>
      </p:sp>
      <p:graphicFrame>
        <p:nvGraphicFramePr>
          <p:cNvPr id="3" name="Table 2">
            <a:extLst>
              <a:ext uri="{FF2B5EF4-FFF2-40B4-BE49-F238E27FC236}">
                <a16:creationId xmlns:a16="http://schemas.microsoft.com/office/drawing/2014/main" id="{A91B4928-65A3-42FC-B8DA-5C9AFADA448E}"/>
              </a:ext>
            </a:extLst>
          </p:cNvPr>
          <p:cNvGraphicFramePr/>
          <p:nvPr>
            <p:extLst>
              <p:ext uri="{D42A27DB-BD31-4B8C-83A1-F6EECF244321}">
                <p14:modId xmlns:p14="http://schemas.microsoft.com/office/powerpoint/2010/main" val="312434375"/>
              </p:ext>
            </p:extLst>
          </p:nvPr>
        </p:nvGraphicFramePr>
        <p:xfrm>
          <a:off x="544598" y="5215780"/>
          <a:ext cx="5310017" cy="1034353"/>
        </p:xfrm>
        <a:graphic>
          <a:graphicData uri="http://schemas.openxmlformats.org/drawingml/2006/table">
            <a:tbl>
              <a:tblPr>
                <a:tableStyleId>{2D5ABB26-0587-4C30-8999-92F81FD0307C}</a:tableStyleId>
              </a:tblPr>
              <a:tblGrid>
                <a:gridCol w="1086196">
                  <a:extLst>
                    <a:ext uri="{9D8B030D-6E8A-4147-A177-3AD203B41FA5}">
                      <a16:colId xmlns:a16="http://schemas.microsoft.com/office/drawing/2014/main" val="20000"/>
                    </a:ext>
                  </a:extLst>
                </a:gridCol>
                <a:gridCol w="1121601">
                  <a:extLst>
                    <a:ext uri="{9D8B030D-6E8A-4147-A177-3AD203B41FA5}">
                      <a16:colId xmlns:a16="http://schemas.microsoft.com/office/drawing/2014/main" val="20001"/>
                    </a:ext>
                  </a:extLst>
                </a:gridCol>
                <a:gridCol w="1140561">
                  <a:extLst>
                    <a:ext uri="{9D8B030D-6E8A-4147-A177-3AD203B41FA5}">
                      <a16:colId xmlns:a16="http://schemas.microsoft.com/office/drawing/2014/main" val="20002"/>
                    </a:ext>
                  </a:extLst>
                </a:gridCol>
                <a:gridCol w="899656">
                  <a:extLst>
                    <a:ext uri="{9D8B030D-6E8A-4147-A177-3AD203B41FA5}">
                      <a16:colId xmlns:a16="http://schemas.microsoft.com/office/drawing/2014/main" val="20003"/>
                    </a:ext>
                  </a:extLst>
                </a:gridCol>
                <a:gridCol w="1062003">
                  <a:extLst>
                    <a:ext uri="{9D8B030D-6E8A-4147-A177-3AD203B41FA5}">
                      <a16:colId xmlns:a16="http://schemas.microsoft.com/office/drawing/2014/main" val="20004"/>
                    </a:ext>
                  </a:extLst>
                </a:gridCol>
              </a:tblGrid>
              <a:tr h="1034353">
                <a:tc>
                  <a:txBody>
                    <a:bodyPr/>
                    <a:lstStyle/>
                    <a:p>
                      <a:pPr algn="ctr" defTabSz="410764">
                        <a:defRPr sz="1800"/>
                      </a:pPr>
                      <a:r>
                        <a:rPr sz="1400" dirty="0">
                          <a:solidFill>
                            <a:schemeClr val="bg1"/>
                          </a:solidFill>
                          <a:sym typeface="Helvetica Neue Medium"/>
                        </a:rPr>
                        <a:t>NEWS</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PERSONAL POST</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MEME/GIF</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AD</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FAKE NEWS</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2825664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y would someone post this information?">
            <a:extLst>
              <a:ext uri="{FF2B5EF4-FFF2-40B4-BE49-F238E27FC236}">
                <a16:creationId xmlns:a16="http://schemas.microsoft.com/office/drawing/2014/main" id="{B49AF421-F71D-4E4F-9AD6-2B53B3E4BCD6}"/>
              </a:ext>
            </a:extLst>
          </p:cNvPr>
          <p:cNvSpPr txBox="1"/>
          <p:nvPr/>
        </p:nvSpPr>
        <p:spPr>
          <a:xfrm>
            <a:off x="450668" y="1652465"/>
            <a:ext cx="5403947" cy="2534344"/>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pPr algn="ctr"/>
            <a:r>
              <a:rPr lang="en-US" sz="3200" b="0" dirty="0">
                <a:latin typeface="Arial" panose="020B0604020202020204" pitchFamily="34" charset="0"/>
                <a:cs typeface="Arial" panose="020B0604020202020204" pitchFamily="34" charset="0"/>
              </a:rPr>
              <a:t>QUESTION 3</a:t>
            </a:r>
          </a:p>
          <a:p>
            <a:pPr algn="ctr"/>
            <a:endParaRPr lang="en-US" sz="3200" b="0" dirty="0">
              <a:latin typeface="Arial" panose="020B0604020202020204" pitchFamily="34" charset="0"/>
              <a:cs typeface="Arial" panose="020B0604020202020204" pitchFamily="34" charset="0"/>
            </a:endParaRPr>
          </a:p>
          <a:p>
            <a:pPr algn="ctr">
              <a:defRPr sz="5800" b="1">
                <a:solidFill>
                  <a:srgbClr val="FFFFFF"/>
                </a:solidFill>
                <a:uFill>
                  <a:solidFill>
                    <a:srgbClr val="000000"/>
                  </a:solidFill>
                </a:uFill>
                <a:latin typeface="FreightSansLFPro"/>
                <a:ea typeface="FreightSansLFPro"/>
                <a:cs typeface="FreightSansLFPro"/>
                <a:sym typeface="FreightSansLFPro"/>
              </a:defRPr>
            </a:pPr>
            <a:r>
              <a:rPr lang="en-US" sz="3200" b="0" dirty="0">
                <a:latin typeface="Arial" panose="020B0604020202020204" pitchFamily="34" charset="0"/>
                <a:cs typeface="Arial" panose="020B0604020202020204" pitchFamily="34" charset="0"/>
              </a:rPr>
              <a:t>What would someone post to sell their products?</a:t>
            </a:r>
          </a:p>
          <a:p>
            <a:pPr algn="ctr"/>
            <a:endParaRPr sz="3200" b="0"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11FC06F2-6D6E-4ACD-8024-300AF38A7469}"/>
              </a:ext>
            </a:extLst>
          </p:cNvPr>
          <p:cNvGraphicFramePr/>
          <p:nvPr>
            <p:extLst>
              <p:ext uri="{D42A27DB-BD31-4B8C-83A1-F6EECF244321}">
                <p14:modId xmlns:p14="http://schemas.microsoft.com/office/powerpoint/2010/main" val="3499412432"/>
              </p:ext>
            </p:extLst>
          </p:nvPr>
        </p:nvGraphicFramePr>
        <p:xfrm>
          <a:off x="544598" y="5215780"/>
          <a:ext cx="5310017" cy="1034353"/>
        </p:xfrm>
        <a:graphic>
          <a:graphicData uri="http://schemas.openxmlformats.org/drawingml/2006/table">
            <a:tbl>
              <a:tblPr>
                <a:tableStyleId>{2D5ABB26-0587-4C30-8999-92F81FD0307C}</a:tableStyleId>
              </a:tblPr>
              <a:tblGrid>
                <a:gridCol w="1086196">
                  <a:extLst>
                    <a:ext uri="{9D8B030D-6E8A-4147-A177-3AD203B41FA5}">
                      <a16:colId xmlns:a16="http://schemas.microsoft.com/office/drawing/2014/main" val="20000"/>
                    </a:ext>
                  </a:extLst>
                </a:gridCol>
                <a:gridCol w="1121601">
                  <a:extLst>
                    <a:ext uri="{9D8B030D-6E8A-4147-A177-3AD203B41FA5}">
                      <a16:colId xmlns:a16="http://schemas.microsoft.com/office/drawing/2014/main" val="20001"/>
                    </a:ext>
                  </a:extLst>
                </a:gridCol>
                <a:gridCol w="1140561">
                  <a:extLst>
                    <a:ext uri="{9D8B030D-6E8A-4147-A177-3AD203B41FA5}">
                      <a16:colId xmlns:a16="http://schemas.microsoft.com/office/drawing/2014/main" val="20002"/>
                    </a:ext>
                  </a:extLst>
                </a:gridCol>
                <a:gridCol w="899656">
                  <a:extLst>
                    <a:ext uri="{9D8B030D-6E8A-4147-A177-3AD203B41FA5}">
                      <a16:colId xmlns:a16="http://schemas.microsoft.com/office/drawing/2014/main" val="20003"/>
                    </a:ext>
                  </a:extLst>
                </a:gridCol>
                <a:gridCol w="1062003">
                  <a:extLst>
                    <a:ext uri="{9D8B030D-6E8A-4147-A177-3AD203B41FA5}">
                      <a16:colId xmlns:a16="http://schemas.microsoft.com/office/drawing/2014/main" val="20004"/>
                    </a:ext>
                  </a:extLst>
                </a:gridCol>
              </a:tblGrid>
              <a:tr h="1034353">
                <a:tc>
                  <a:txBody>
                    <a:bodyPr/>
                    <a:lstStyle/>
                    <a:p>
                      <a:pPr algn="ctr" defTabSz="410764">
                        <a:defRPr sz="1800"/>
                      </a:pPr>
                      <a:r>
                        <a:rPr sz="1400" dirty="0">
                          <a:solidFill>
                            <a:schemeClr val="bg1"/>
                          </a:solidFill>
                          <a:sym typeface="Helvetica Neue Medium"/>
                        </a:rPr>
                        <a:t>NEWS</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PERSONAL POST</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MEME/GIF</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AD</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FAKE NEWS</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5851868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648125E-6F53-4F88-905E-CE9D6CCF1238}"/>
              </a:ext>
            </a:extLst>
          </p:cNvPr>
          <p:cNvSpPr txBox="1"/>
          <p:nvPr/>
        </p:nvSpPr>
        <p:spPr>
          <a:xfrm>
            <a:off x="-71745" y="523894"/>
            <a:ext cx="6396696" cy="1031049"/>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pPr algn="ctr"/>
            <a:r>
              <a:rPr sz="3200" dirty="0">
                <a:latin typeface="Arial" panose="020B0604020202020204" pitchFamily="34" charset="0"/>
                <a:cs typeface="Arial" panose="020B0604020202020204" pitchFamily="34" charset="0"/>
              </a:rPr>
              <a:t>Sometimes info</a:t>
            </a:r>
            <a:r>
              <a:rPr lang="en-US" sz="3200" dirty="0">
                <a:latin typeface="Arial" panose="020B0604020202020204" pitchFamily="34" charset="0"/>
                <a:cs typeface="Arial" panose="020B0604020202020204" pitchFamily="34" charset="0"/>
              </a:rPr>
              <a:t> i</a:t>
            </a:r>
            <a:r>
              <a:rPr sz="3200" dirty="0">
                <a:latin typeface="Arial" panose="020B0604020202020204" pitchFamily="34" charset="0"/>
                <a:cs typeface="Arial" panose="020B0604020202020204" pitchFamily="34" charset="0"/>
              </a:rPr>
              <a:t>s</a:t>
            </a:r>
            <a:endParaRPr lang="en-US" sz="3200" dirty="0">
              <a:latin typeface="Arial" panose="020B0604020202020204" pitchFamily="34" charset="0"/>
              <a:cs typeface="Arial" panose="020B0604020202020204" pitchFamily="34" charset="0"/>
            </a:endParaRPr>
          </a:p>
          <a:p>
            <a:pPr algn="ctr"/>
            <a:r>
              <a:rPr sz="3200" dirty="0">
                <a:latin typeface="Arial" panose="020B0604020202020204" pitchFamily="34" charset="0"/>
                <a:cs typeface="Arial" panose="020B0604020202020204" pitchFamily="34" charset="0"/>
              </a:rPr>
              <a:t>skewed just to sell</a:t>
            </a:r>
          </a:p>
        </p:txBody>
      </p:sp>
      <p:grpSp>
        <p:nvGrpSpPr>
          <p:cNvPr id="3" name="Group 27">
            <a:extLst>
              <a:ext uri="{FF2B5EF4-FFF2-40B4-BE49-F238E27FC236}">
                <a16:creationId xmlns:a16="http://schemas.microsoft.com/office/drawing/2014/main" id="{8279975C-7343-42B8-AF0A-346EEC26D4C5}"/>
              </a:ext>
            </a:extLst>
          </p:cNvPr>
          <p:cNvGrpSpPr/>
          <p:nvPr/>
        </p:nvGrpSpPr>
        <p:grpSpPr>
          <a:xfrm>
            <a:off x="534216" y="1847671"/>
            <a:ext cx="5016503" cy="627167"/>
            <a:chOff x="277586" y="983201"/>
            <a:chExt cx="5016502" cy="627166"/>
          </a:xfrm>
        </p:grpSpPr>
        <p:sp>
          <p:nvSpPr>
            <p:cNvPr id="4" name="Straight Connector 21">
              <a:extLst>
                <a:ext uri="{FF2B5EF4-FFF2-40B4-BE49-F238E27FC236}">
                  <a16:creationId xmlns:a16="http://schemas.microsoft.com/office/drawing/2014/main" id="{AF66335D-35E8-45AB-918B-D963C17EE7F7}"/>
                </a:ext>
              </a:extLst>
            </p:cNvPr>
            <p:cNvSpPr/>
            <p:nvPr/>
          </p:nvSpPr>
          <p:spPr>
            <a:xfrm>
              <a:off x="277586" y="1610366"/>
              <a:ext cx="5016502" cy="1"/>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dirty="0">
                <a:latin typeface="Arial" panose="020B0604020202020204" pitchFamily="34" charset="0"/>
                <a:cs typeface="Arial" panose="020B0604020202020204" pitchFamily="34" charset="0"/>
              </a:endParaRPr>
            </a:p>
          </p:txBody>
        </p:sp>
        <p:sp>
          <p:nvSpPr>
            <p:cNvPr id="5" name="TextBox 26">
              <a:extLst>
                <a:ext uri="{FF2B5EF4-FFF2-40B4-BE49-F238E27FC236}">
                  <a16:creationId xmlns:a16="http://schemas.microsoft.com/office/drawing/2014/main" id="{6CE08BAF-326B-479D-A8A0-498D3CE298E1}"/>
                </a:ext>
              </a:extLst>
            </p:cNvPr>
            <p:cNvSpPr txBox="1"/>
            <p:nvPr/>
          </p:nvSpPr>
          <p:spPr>
            <a:xfrm>
              <a:off x="277586" y="983201"/>
              <a:ext cx="5016502" cy="5232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5600">
                  <a:solidFill>
                    <a:srgbClr val="FFFFFF"/>
                  </a:solidFill>
                  <a:latin typeface="FreightSansLFPro Medium"/>
                  <a:ea typeface="FreightSansLFPro Medium"/>
                  <a:cs typeface="FreightSansLFPro Medium"/>
                  <a:sym typeface="FreightSansLFPro Medium"/>
                </a:defRPr>
              </a:lvl1pPr>
            </a:lstStyle>
            <a:p>
              <a:r>
                <a:rPr lang="en-US" sz="2800" dirty="0">
                  <a:latin typeface="Arial" panose="020B0604020202020204" pitchFamily="34" charset="0"/>
                  <a:cs typeface="Arial" panose="020B0604020202020204" pitchFamily="34" charset="0"/>
                </a:rPr>
                <a:t>How to Verify Products</a:t>
              </a:r>
              <a:endParaRPr sz="2800" dirty="0">
                <a:latin typeface="Arial" panose="020B0604020202020204" pitchFamily="34" charset="0"/>
                <a:cs typeface="Arial" panose="020B0604020202020204" pitchFamily="34" charset="0"/>
              </a:endParaRPr>
            </a:p>
          </p:txBody>
        </p:sp>
      </p:grpSp>
      <p:sp>
        <p:nvSpPr>
          <p:cNvPr id="6" name="1. Would you share your bank account details on a social media site, where you don’t know everyone using the site?…">
            <a:extLst>
              <a:ext uri="{FF2B5EF4-FFF2-40B4-BE49-F238E27FC236}">
                <a16:creationId xmlns:a16="http://schemas.microsoft.com/office/drawing/2014/main" id="{510FF4FD-402A-4375-AF5E-992E5068711C}"/>
              </a:ext>
            </a:extLst>
          </p:cNvPr>
          <p:cNvSpPr txBox="1"/>
          <p:nvPr/>
        </p:nvSpPr>
        <p:spPr>
          <a:xfrm>
            <a:off x="633083" y="2719497"/>
            <a:ext cx="4818767" cy="3416316"/>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defTabSz="456696">
              <a:defRPr sz="2000">
                <a:solidFill>
                  <a:srgbClr val="FFFFFF"/>
                </a:solidFill>
              </a:defRPr>
            </a:pPr>
            <a:r>
              <a:rPr lang="en-US" sz="2400" dirty="0">
                <a:latin typeface="Arial" panose="020B0604020202020204" pitchFamily="34" charset="0"/>
                <a:ea typeface="FreightSansLFPro" charset="0"/>
                <a:cs typeface="Arial" panose="020B0604020202020204" pitchFamily="34" charset="0"/>
              </a:rPr>
              <a:t>Look at reviews</a:t>
            </a:r>
          </a:p>
          <a:p>
            <a:pPr algn="ctr" defTabSz="456696">
              <a:defRPr sz="2000">
                <a:solidFill>
                  <a:srgbClr val="FFFFFF"/>
                </a:solidFill>
              </a:defRPr>
            </a:pPr>
            <a:endParaRPr lang="en-US" sz="2400" dirty="0">
              <a:latin typeface="Arial" panose="020B0604020202020204" pitchFamily="34" charset="0"/>
              <a:ea typeface="FreightSansLFPro" charset="0"/>
              <a:cs typeface="Arial" panose="020B0604020202020204" pitchFamily="34" charset="0"/>
            </a:endParaRPr>
          </a:p>
          <a:p>
            <a:pPr algn="ctr" defTabSz="456696">
              <a:defRPr sz="2000">
                <a:solidFill>
                  <a:srgbClr val="FFFFFF"/>
                </a:solidFill>
              </a:defRPr>
            </a:pPr>
            <a:r>
              <a:rPr lang="en-US" sz="2400" dirty="0">
                <a:latin typeface="Arial" panose="020B0604020202020204" pitchFamily="34" charset="0"/>
                <a:ea typeface="FreightSansLFPro" charset="0"/>
                <a:cs typeface="Arial" panose="020B0604020202020204" pitchFamily="34" charset="0"/>
              </a:rPr>
              <a:t>Ask for proof of payment</a:t>
            </a:r>
          </a:p>
          <a:p>
            <a:pPr algn="ctr" defTabSz="456696">
              <a:defRPr sz="2000">
                <a:solidFill>
                  <a:srgbClr val="FFFFFF"/>
                </a:solidFill>
              </a:defRPr>
            </a:pPr>
            <a:endParaRPr lang="en-US" sz="2400" dirty="0">
              <a:latin typeface="Arial" panose="020B0604020202020204" pitchFamily="34" charset="0"/>
              <a:ea typeface="FreightSansLFPro" charset="0"/>
              <a:cs typeface="Arial" panose="020B0604020202020204" pitchFamily="34" charset="0"/>
            </a:endParaRPr>
          </a:p>
          <a:p>
            <a:pPr algn="ctr" defTabSz="456696">
              <a:defRPr sz="2000">
                <a:solidFill>
                  <a:srgbClr val="FFFFFF"/>
                </a:solidFill>
              </a:defRPr>
            </a:pPr>
            <a:r>
              <a:rPr lang="en-US" sz="2400" dirty="0">
                <a:latin typeface="Arial" panose="020B0604020202020204" pitchFamily="34" charset="0"/>
                <a:ea typeface="FreightSansLFPro" charset="0"/>
                <a:cs typeface="Arial" panose="020B0604020202020204" pitchFamily="34" charset="0"/>
              </a:rPr>
              <a:t>Ask where they source the product or how it is made</a:t>
            </a:r>
          </a:p>
          <a:p>
            <a:pPr algn="ctr" defTabSz="456696">
              <a:defRPr sz="2000">
                <a:solidFill>
                  <a:srgbClr val="FFFFFF"/>
                </a:solidFill>
              </a:defRPr>
            </a:pPr>
            <a:endParaRPr lang="en-US" sz="2400" dirty="0">
              <a:latin typeface="Arial" panose="020B0604020202020204" pitchFamily="34" charset="0"/>
              <a:ea typeface="FreightSansLFPro" charset="0"/>
              <a:cs typeface="Arial" panose="020B0604020202020204" pitchFamily="34" charset="0"/>
            </a:endParaRPr>
          </a:p>
          <a:p>
            <a:pPr algn="ctr" defTabSz="456696">
              <a:defRPr sz="2000">
                <a:solidFill>
                  <a:srgbClr val="FFFFFF"/>
                </a:solidFill>
              </a:defRPr>
            </a:pPr>
            <a:r>
              <a:rPr lang="en-US" sz="2400" dirty="0">
                <a:latin typeface="Arial" panose="020B0604020202020204" pitchFamily="34" charset="0"/>
                <a:ea typeface="FreightSansLFPro" charset="0"/>
                <a:cs typeface="Arial" panose="020B0604020202020204" pitchFamily="34" charset="0"/>
              </a:rPr>
              <a:t>Check where else you can purchase it and compare products</a:t>
            </a:r>
            <a:endParaRPr sz="2400" dirty="0">
              <a:latin typeface="Arial" panose="020B0604020202020204" pitchFamily="34" charset="0"/>
              <a:ea typeface="FreightSansLFPro" charset="0"/>
              <a:cs typeface="Arial" panose="020B0604020202020204" pitchFamily="34" charset="0"/>
            </a:endParaRPr>
          </a:p>
        </p:txBody>
      </p:sp>
    </p:spTree>
    <p:extLst>
      <p:ext uri="{BB962C8B-B14F-4D97-AF65-F5344CB8AC3E}">
        <p14:creationId xmlns:p14="http://schemas.microsoft.com/office/powerpoint/2010/main" val="3348589989"/>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y would someone post this information?">
            <a:extLst>
              <a:ext uri="{FF2B5EF4-FFF2-40B4-BE49-F238E27FC236}">
                <a16:creationId xmlns:a16="http://schemas.microsoft.com/office/drawing/2014/main" id="{D6D59E1B-F832-45EE-88D7-7C24596EC5C6}"/>
              </a:ext>
            </a:extLst>
          </p:cNvPr>
          <p:cNvSpPr txBox="1"/>
          <p:nvPr/>
        </p:nvSpPr>
        <p:spPr>
          <a:xfrm>
            <a:off x="647219" y="1929267"/>
            <a:ext cx="5403947" cy="3519229"/>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defTabSz="228600">
              <a:tabLst>
                <a:tab pos="457200" algn="l"/>
                <a:tab pos="914400" algn="l"/>
                <a:tab pos="1371600" algn="l"/>
              </a:tabLst>
              <a:defRPr sz="4800" b="1">
                <a:solidFill>
                  <a:srgbClr val="FFFFFF"/>
                </a:solidFill>
                <a:uFill>
                  <a:solidFill>
                    <a:srgbClr val="000000"/>
                  </a:solidFill>
                </a:uFill>
                <a:latin typeface="FreightSansLFPro"/>
                <a:ea typeface="FreightSansLFPro"/>
                <a:cs typeface="FreightSansLFPro"/>
                <a:sym typeface="FreightSansLFPro"/>
              </a:defRPr>
            </a:lvl1pPr>
          </a:lstStyle>
          <a:p>
            <a:pPr algn="ctr"/>
            <a:r>
              <a:rPr lang="en-US" sz="3200" b="0" dirty="0">
                <a:latin typeface="Arial" panose="020B0604020202020204" pitchFamily="34" charset="0"/>
                <a:cs typeface="Arial" panose="020B0604020202020204" pitchFamily="34" charset="0"/>
              </a:rPr>
              <a:t>QUESTION 4</a:t>
            </a:r>
          </a:p>
          <a:p>
            <a:pPr algn="ctr"/>
            <a:endParaRPr lang="en-US" sz="3200" b="0" dirty="0">
              <a:latin typeface="Arial" panose="020B0604020202020204" pitchFamily="34" charset="0"/>
              <a:cs typeface="Arial" panose="020B0604020202020204" pitchFamily="34" charset="0"/>
            </a:endParaRPr>
          </a:p>
          <a:p>
            <a:pPr algn="ctr"/>
            <a:r>
              <a:rPr lang="en-US" sz="3200" b="0" dirty="0">
                <a:latin typeface="FreightSansLFPro Medium" panose="02000506030000020004" pitchFamily="2" charset="77"/>
              </a:rPr>
              <a:t>What would someone post if they want to harm or trick people?</a:t>
            </a:r>
          </a:p>
          <a:p>
            <a:pPr algn="ctr">
              <a:defRPr sz="5800" b="1">
                <a:solidFill>
                  <a:srgbClr val="FFFFFF"/>
                </a:solidFill>
                <a:uFill>
                  <a:solidFill>
                    <a:srgbClr val="000000"/>
                  </a:solidFill>
                </a:uFill>
                <a:latin typeface="FreightSansLFPro"/>
                <a:ea typeface="FreightSansLFPro"/>
                <a:cs typeface="FreightSansLFPro"/>
                <a:sym typeface="FreightSansLFPro"/>
              </a:defRPr>
            </a:pPr>
            <a:endParaRPr lang="en-US" sz="3200" b="0" dirty="0">
              <a:latin typeface="Arial" panose="020B0604020202020204" pitchFamily="34" charset="0"/>
              <a:cs typeface="Arial" panose="020B0604020202020204" pitchFamily="34" charset="0"/>
            </a:endParaRPr>
          </a:p>
          <a:p>
            <a:pPr algn="ctr"/>
            <a:endParaRPr sz="3200" b="0" dirty="0">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495BC9CC-3362-4E96-B041-BD2871918EA5}"/>
              </a:ext>
            </a:extLst>
          </p:cNvPr>
          <p:cNvGraphicFramePr/>
          <p:nvPr>
            <p:extLst>
              <p:ext uri="{D42A27DB-BD31-4B8C-83A1-F6EECF244321}">
                <p14:modId xmlns:p14="http://schemas.microsoft.com/office/powerpoint/2010/main" val="3389599023"/>
              </p:ext>
            </p:extLst>
          </p:nvPr>
        </p:nvGraphicFramePr>
        <p:xfrm>
          <a:off x="544598" y="5215780"/>
          <a:ext cx="5310017" cy="1034353"/>
        </p:xfrm>
        <a:graphic>
          <a:graphicData uri="http://schemas.openxmlformats.org/drawingml/2006/table">
            <a:tbl>
              <a:tblPr>
                <a:tableStyleId>{2D5ABB26-0587-4C30-8999-92F81FD0307C}</a:tableStyleId>
              </a:tblPr>
              <a:tblGrid>
                <a:gridCol w="1086196">
                  <a:extLst>
                    <a:ext uri="{9D8B030D-6E8A-4147-A177-3AD203B41FA5}">
                      <a16:colId xmlns:a16="http://schemas.microsoft.com/office/drawing/2014/main" val="20000"/>
                    </a:ext>
                  </a:extLst>
                </a:gridCol>
                <a:gridCol w="1121601">
                  <a:extLst>
                    <a:ext uri="{9D8B030D-6E8A-4147-A177-3AD203B41FA5}">
                      <a16:colId xmlns:a16="http://schemas.microsoft.com/office/drawing/2014/main" val="20001"/>
                    </a:ext>
                  </a:extLst>
                </a:gridCol>
                <a:gridCol w="1140561">
                  <a:extLst>
                    <a:ext uri="{9D8B030D-6E8A-4147-A177-3AD203B41FA5}">
                      <a16:colId xmlns:a16="http://schemas.microsoft.com/office/drawing/2014/main" val="20002"/>
                    </a:ext>
                  </a:extLst>
                </a:gridCol>
                <a:gridCol w="899656">
                  <a:extLst>
                    <a:ext uri="{9D8B030D-6E8A-4147-A177-3AD203B41FA5}">
                      <a16:colId xmlns:a16="http://schemas.microsoft.com/office/drawing/2014/main" val="20003"/>
                    </a:ext>
                  </a:extLst>
                </a:gridCol>
                <a:gridCol w="1062003">
                  <a:extLst>
                    <a:ext uri="{9D8B030D-6E8A-4147-A177-3AD203B41FA5}">
                      <a16:colId xmlns:a16="http://schemas.microsoft.com/office/drawing/2014/main" val="20004"/>
                    </a:ext>
                  </a:extLst>
                </a:gridCol>
              </a:tblGrid>
              <a:tr h="1034353">
                <a:tc>
                  <a:txBody>
                    <a:bodyPr/>
                    <a:lstStyle/>
                    <a:p>
                      <a:pPr algn="ctr" defTabSz="410764">
                        <a:defRPr sz="1800"/>
                      </a:pPr>
                      <a:r>
                        <a:rPr sz="1400" dirty="0">
                          <a:solidFill>
                            <a:schemeClr val="bg1"/>
                          </a:solidFill>
                          <a:sym typeface="Helvetica Neue Medium"/>
                        </a:rPr>
                        <a:t>NEWS</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PERSONAL POST</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MEME/GIF</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AD</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410764">
                        <a:defRPr sz="1800"/>
                      </a:pPr>
                      <a:r>
                        <a:rPr sz="1400" dirty="0">
                          <a:solidFill>
                            <a:schemeClr val="bg1"/>
                          </a:solidFill>
                          <a:sym typeface="Helvetica Neue Medium"/>
                        </a:rPr>
                        <a:t>FAKE NEWS</a:t>
                      </a:r>
                      <a:endParaRPr sz="1400" dirty="0">
                        <a:solidFill>
                          <a:schemeClr val="bg1"/>
                        </a:solidFill>
                        <a:latin typeface="Arial" panose="020B0604020202020204" pitchFamily="34" charset="0"/>
                        <a:ea typeface="Helvetica Neue Medium"/>
                        <a:cs typeface="Arial" panose="020B0604020202020204" pitchFamily="34" charset="0"/>
                        <a:sym typeface="Helvetica Neue Medium"/>
                      </a:endParaRPr>
                    </a:p>
                  </a:txBody>
                  <a:tcPr marL="45720" marR="457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9135280"/>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197611B-92EF-45F6-984D-94E4FA1FE022}"/>
              </a:ext>
            </a:extLst>
          </p:cNvPr>
          <p:cNvGraphicFramePr/>
          <p:nvPr>
            <p:extLst>
              <p:ext uri="{D42A27DB-BD31-4B8C-83A1-F6EECF244321}">
                <p14:modId xmlns:p14="http://schemas.microsoft.com/office/powerpoint/2010/main" val="716265681"/>
              </p:ext>
            </p:extLst>
          </p:nvPr>
        </p:nvGraphicFramePr>
        <p:xfrm>
          <a:off x="914400" y="711188"/>
          <a:ext cx="1028424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798448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id="{939F5AAF-1A32-46D4-8E7C-8BCCA65A642E}"/>
              </a:ext>
            </a:extLst>
          </p:cNvPr>
          <p:cNvGrpSpPr/>
          <p:nvPr/>
        </p:nvGrpSpPr>
        <p:grpSpPr>
          <a:xfrm>
            <a:off x="241450" y="1114874"/>
            <a:ext cx="5479172" cy="627168"/>
            <a:chOff x="-132634" y="-92407"/>
            <a:chExt cx="5479171" cy="627167"/>
          </a:xfrm>
        </p:grpSpPr>
        <p:sp>
          <p:nvSpPr>
            <p:cNvPr id="3" name="Straight Connector 21">
              <a:extLst>
                <a:ext uri="{FF2B5EF4-FFF2-40B4-BE49-F238E27FC236}">
                  <a16:creationId xmlns:a16="http://schemas.microsoft.com/office/drawing/2014/main" id="{F943851B-3E5E-454B-96D0-2D13BAFDACC7}"/>
                </a:ext>
              </a:extLst>
            </p:cNvPr>
            <p:cNvSpPr/>
            <p:nvPr/>
          </p:nvSpPr>
          <p:spPr>
            <a:xfrm>
              <a:off x="330034" y="534759"/>
              <a:ext cx="5016502" cy="1"/>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dirty="0">
                <a:latin typeface="Arial" panose="020B0604020202020204" pitchFamily="34" charset="0"/>
                <a:cs typeface="Arial" panose="020B0604020202020204" pitchFamily="34" charset="0"/>
              </a:endParaRPr>
            </a:p>
          </p:txBody>
        </p:sp>
        <p:sp>
          <p:nvSpPr>
            <p:cNvPr id="4" name="TextBox 26">
              <a:extLst>
                <a:ext uri="{FF2B5EF4-FFF2-40B4-BE49-F238E27FC236}">
                  <a16:creationId xmlns:a16="http://schemas.microsoft.com/office/drawing/2014/main" id="{42C885D0-24FA-4A45-90AA-5E33E1392063}"/>
                </a:ext>
              </a:extLst>
            </p:cNvPr>
            <p:cNvSpPr txBox="1"/>
            <p:nvPr/>
          </p:nvSpPr>
          <p:spPr>
            <a:xfrm>
              <a:off x="-132634" y="-92407"/>
              <a:ext cx="5479171" cy="52321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5600">
                  <a:solidFill>
                    <a:srgbClr val="FFFFFF"/>
                  </a:solidFill>
                  <a:latin typeface="FreightSansLFPro Medium"/>
                  <a:ea typeface="FreightSansLFPro Medium"/>
                  <a:cs typeface="FreightSansLFPro Medium"/>
                  <a:sym typeface="FreightSansLFPro Medium"/>
                </a:defRPr>
              </a:lvl1pPr>
            </a:lstStyle>
            <a:p>
              <a:r>
                <a:rPr lang="en-US" sz="2800" dirty="0">
                  <a:latin typeface="Arial" panose="020B0604020202020204" pitchFamily="34" charset="0"/>
                  <a:cs typeface="Arial" panose="020B0604020202020204" pitchFamily="34" charset="0"/>
                </a:rPr>
                <a:t>How to spot s</a:t>
              </a:r>
              <a:r>
                <a:rPr lang="en-PH" sz="2800" dirty="0" err="1">
                  <a:solidFill>
                    <a:schemeClr val="bg1"/>
                  </a:solidFill>
                  <a:sym typeface="Helvetica"/>
                </a:rPr>
                <a:t>atire</a:t>
              </a:r>
              <a:r>
                <a:rPr lang="en-PH" sz="2800" dirty="0">
                  <a:solidFill>
                    <a:schemeClr val="bg1"/>
                  </a:solidFill>
                  <a:sym typeface="Helvetica"/>
                </a:rPr>
                <a:t> or sarcasm</a:t>
              </a:r>
              <a:endParaRPr sz="2800" dirty="0">
                <a:latin typeface="Arial" panose="020B0604020202020204" pitchFamily="34" charset="0"/>
                <a:cs typeface="Arial" panose="020B0604020202020204" pitchFamily="34" charset="0"/>
              </a:endParaRPr>
            </a:p>
          </p:txBody>
        </p:sp>
      </p:grpSp>
      <p:sp>
        <p:nvSpPr>
          <p:cNvPr id="5" name="1. Would you share your bank account details on a social media site, where you don’t know everyone using the site?…">
            <a:extLst>
              <a:ext uri="{FF2B5EF4-FFF2-40B4-BE49-F238E27FC236}">
                <a16:creationId xmlns:a16="http://schemas.microsoft.com/office/drawing/2014/main" id="{513BD271-7027-458F-AB89-BCFA29C79B84}"/>
              </a:ext>
            </a:extLst>
          </p:cNvPr>
          <p:cNvSpPr txBox="1"/>
          <p:nvPr/>
        </p:nvSpPr>
        <p:spPr>
          <a:xfrm>
            <a:off x="802985" y="2095913"/>
            <a:ext cx="4818767" cy="120032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defTabSz="456696">
              <a:defRPr sz="2000">
                <a:solidFill>
                  <a:srgbClr val="FFFFFF"/>
                </a:solidFill>
              </a:defRPr>
            </a:pPr>
            <a:r>
              <a:rPr lang="en-US" sz="2400" dirty="0">
                <a:latin typeface="Arial" panose="020B0604020202020204" pitchFamily="34" charset="0"/>
                <a:cs typeface="Arial" panose="020B0604020202020204" pitchFamily="34" charset="0"/>
              </a:rPr>
              <a:t>Focuses on a problem: Author tries to discuss what </a:t>
            </a:r>
            <a:r>
              <a:rPr lang="en-US" sz="2400" b="1" dirty="0">
                <a:latin typeface="Arial" panose="020B0604020202020204" pitchFamily="34" charset="0"/>
                <a:cs typeface="Arial" panose="020B0604020202020204" pitchFamily="34" charset="0"/>
              </a:rPr>
              <a:t>he sees as </a:t>
            </a:r>
            <a:r>
              <a:rPr lang="en-US" sz="2400" dirty="0">
                <a:latin typeface="Arial" panose="020B0604020202020204" pitchFamily="34" charset="0"/>
                <a:cs typeface="Arial" panose="020B0604020202020204" pitchFamily="34" charset="0"/>
              </a:rPr>
              <a:t>a problem in the society (opinion)</a:t>
            </a:r>
            <a:endParaRPr sz="2400" dirty="0">
              <a:latin typeface="Arial" panose="020B0604020202020204" pitchFamily="34" charset="0"/>
              <a:cs typeface="Arial" panose="020B0604020202020204" pitchFamily="34" charset="0"/>
            </a:endParaRPr>
          </a:p>
        </p:txBody>
      </p:sp>
      <p:sp>
        <p:nvSpPr>
          <p:cNvPr id="6" name="1. Would you share your bank account details on a social media site, where you don’t know everyone using the site?…">
            <a:extLst>
              <a:ext uri="{FF2B5EF4-FFF2-40B4-BE49-F238E27FC236}">
                <a16:creationId xmlns:a16="http://schemas.microsoft.com/office/drawing/2014/main" id="{528958A3-160E-4BEC-9A9D-A453A6D855C2}"/>
              </a:ext>
            </a:extLst>
          </p:cNvPr>
          <p:cNvSpPr txBox="1"/>
          <p:nvPr/>
        </p:nvSpPr>
        <p:spPr>
          <a:xfrm>
            <a:off x="802985" y="4442636"/>
            <a:ext cx="4818767" cy="461661"/>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defTabSz="456696">
              <a:defRPr sz="2000">
                <a:solidFill>
                  <a:srgbClr val="FFFFFF"/>
                </a:solidFill>
              </a:defRPr>
            </a:pPr>
            <a:r>
              <a:rPr lang="en-US" sz="2400" dirty="0">
                <a:latin typeface="Arial" panose="020B0604020202020204" pitchFamily="34" charset="0"/>
                <a:cs typeface="Arial" panose="020B0604020202020204" pitchFamily="34" charset="0"/>
              </a:rPr>
              <a:t>Humorous, Exaggeration, Irony</a:t>
            </a:r>
            <a:endParaRPr sz="2400" dirty="0">
              <a:latin typeface="Arial" panose="020B0604020202020204" pitchFamily="34" charset="0"/>
              <a:cs typeface="Arial" panose="020B0604020202020204" pitchFamily="34" charset="0"/>
            </a:endParaRPr>
          </a:p>
        </p:txBody>
      </p:sp>
      <p:sp>
        <p:nvSpPr>
          <p:cNvPr id="7" name="TextBox 26">
            <a:extLst>
              <a:ext uri="{FF2B5EF4-FFF2-40B4-BE49-F238E27FC236}">
                <a16:creationId xmlns:a16="http://schemas.microsoft.com/office/drawing/2014/main" id="{568712A9-7B75-40A7-9FBB-F5117375D96A}"/>
              </a:ext>
            </a:extLst>
          </p:cNvPr>
          <p:cNvSpPr txBox="1"/>
          <p:nvPr/>
        </p:nvSpPr>
        <p:spPr>
          <a:xfrm>
            <a:off x="704118" y="3793625"/>
            <a:ext cx="5016503" cy="5232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5600">
                <a:solidFill>
                  <a:srgbClr val="FFFFFF"/>
                </a:solidFill>
                <a:latin typeface="FreightSansLFPro Medium"/>
                <a:ea typeface="FreightSansLFPro Medium"/>
                <a:cs typeface="FreightSansLFPro Medium"/>
                <a:sym typeface="FreightSansLFPro Medium"/>
              </a:defRPr>
            </a:lvl1pPr>
          </a:lstStyle>
          <a:p>
            <a:r>
              <a:rPr lang="en-US" sz="2800" dirty="0">
                <a:latin typeface="Arial" panose="020B0604020202020204" pitchFamily="34" charset="0"/>
                <a:cs typeface="Arial" panose="020B0604020202020204" pitchFamily="34" charset="0"/>
              </a:rPr>
              <a:t>Ways it is written:</a:t>
            </a:r>
            <a:endParaRPr sz="2800" dirty="0">
              <a:latin typeface="Arial" panose="020B0604020202020204" pitchFamily="34" charset="0"/>
              <a:cs typeface="Arial" panose="020B0604020202020204" pitchFamily="34" charset="0"/>
            </a:endParaRPr>
          </a:p>
        </p:txBody>
      </p:sp>
      <p:sp>
        <p:nvSpPr>
          <p:cNvPr id="8" name="Here, comes our first chance to help Juan. We will go through his news feed and we will encounter different types of information.">
            <a:extLst>
              <a:ext uri="{FF2B5EF4-FFF2-40B4-BE49-F238E27FC236}">
                <a16:creationId xmlns:a16="http://schemas.microsoft.com/office/drawing/2014/main" id="{270D0A94-922A-4876-92BE-47842A22B2AC}"/>
              </a:ext>
            </a:extLst>
          </p:cNvPr>
          <p:cNvSpPr txBox="1"/>
          <p:nvPr/>
        </p:nvSpPr>
        <p:spPr>
          <a:xfrm>
            <a:off x="241449" y="5433573"/>
            <a:ext cx="5974495" cy="441463"/>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defTabSz="228600">
              <a:tabLst>
                <a:tab pos="457200" algn="l"/>
                <a:tab pos="914400" algn="l"/>
                <a:tab pos="1371600" algn="l"/>
              </a:tabLst>
              <a:defRPr sz="6000" b="1">
                <a:solidFill>
                  <a:schemeClr val="accent6"/>
                </a:solidFill>
                <a:uFill>
                  <a:solidFill>
                    <a:srgbClr val="000000"/>
                  </a:solidFill>
                </a:uFill>
                <a:latin typeface="FreightSansLFPro"/>
                <a:ea typeface="FreightSansLFPro"/>
                <a:cs typeface="FreightSansLFPro"/>
                <a:sym typeface="FreightSansLFPro"/>
              </a:defRPr>
            </a:lvl1pPr>
          </a:lstStyle>
          <a:p>
            <a:pPr algn="ctr"/>
            <a:endParaRPr sz="2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305611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3A7284CD-9A20-41CF-B133-C3AA0BD226F6}"/>
              </a:ext>
            </a:extLst>
          </p:cNvPr>
          <p:cNvSpPr txBox="1"/>
          <p:nvPr/>
        </p:nvSpPr>
        <p:spPr>
          <a:xfrm>
            <a:off x="689768" y="1795147"/>
            <a:ext cx="5016502" cy="32677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algn="ctr" defTabSz="928317">
              <a:lnSpc>
                <a:spcPct val="84600"/>
              </a:lnSpc>
              <a:spcBef>
                <a:spcPts val="2200"/>
              </a:spcBef>
              <a:defRPr sz="7519">
                <a:solidFill>
                  <a:srgbClr val="FFFFFF"/>
                </a:solidFill>
                <a:latin typeface="FreightSansLFPro"/>
                <a:ea typeface="FreightSansLFPro"/>
                <a:cs typeface="FreightSansLFPro"/>
                <a:sym typeface="FreightSansLFPro"/>
              </a:defRPr>
            </a:pPr>
            <a:r>
              <a:rPr lang="en-NZ" sz="5400" dirty="0"/>
              <a:t>Why Make It Up</a:t>
            </a:r>
            <a:endParaRPr sz="5400" dirty="0"/>
          </a:p>
        </p:txBody>
      </p:sp>
    </p:spTree>
    <p:extLst>
      <p:ext uri="{BB962C8B-B14F-4D97-AF65-F5344CB8AC3E}">
        <p14:creationId xmlns:p14="http://schemas.microsoft.com/office/powerpoint/2010/main" val="166535075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0">
            <a:extLst>
              <a:ext uri="{FF2B5EF4-FFF2-40B4-BE49-F238E27FC236}">
                <a16:creationId xmlns:a16="http://schemas.microsoft.com/office/drawing/2014/main" id="{FFE8B17D-72B2-4B49-9658-A856D23D80B1}"/>
              </a:ext>
            </a:extLst>
          </p:cNvPr>
          <p:cNvSpPr/>
          <p:nvPr/>
        </p:nvSpPr>
        <p:spPr>
          <a:xfrm>
            <a:off x="1787525" y="2662177"/>
            <a:ext cx="2784475" cy="709402"/>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3" name="Rounded Rectangle 41">
            <a:extLst>
              <a:ext uri="{FF2B5EF4-FFF2-40B4-BE49-F238E27FC236}">
                <a16:creationId xmlns:a16="http://schemas.microsoft.com/office/drawing/2014/main" id="{73443C27-CB68-4987-86D4-12312A0D5451}"/>
              </a:ext>
            </a:extLst>
          </p:cNvPr>
          <p:cNvSpPr/>
          <p:nvPr/>
        </p:nvSpPr>
        <p:spPr>
          <a:xfrm>
            <a:off x="1805782" y="3541872"/>
            <a:ext cx="2784476" cy="709402"/>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4" name="TextBox 42">
            <a:extLst>
              <a:ext uri="{FF2B5EF4-FFF2-40B4-BE49-F238E27FC236}">
                <a16:creationId xmlns:a16="http://schemas.microsoft.com/office/drawing/2014/main" id="{85A9E540-E9D7-450E-9A7B-ECBEEF802243}"/>
              </a:ext>
            </a:extLst>
          </p:cNvPr>
          <p:cNvSpPr txBox="1"/>
          <p:nvPr/>
        </p:nvSpPr>
        <p:spPr>
          <a:xfrm>
            <a:off x="2018470" y="3797796"/>
            <a:ext cx="2322586" cy="385484"/>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r>
              <a:rPr>
                <a:latin typeface="Arial" panose="020B0604020202020204" pitchFamily="34" charset="0"/>
                <a:cs typeface="Arial" panose="020B0604020202020204" pitchFamily="34" charset="0"/>
              </a:rPr>
              <a:t>What</a:t>
            </a:r>
          </a:p>
        </p:txBody>
      </p:sp>
      <p:sp>
        <p:nvSpPr>
          <p:cNvPr id="5" name="TextBox 43">
            <a:extLst>
              <a:ext uri="{FF2B5EF4-FFF2-40B4-BE49-F238E27FC236}">
                <a16:creationId xmlns:a16="http://schemas.microsoft.com/office/drawing/2014/main" id="{85171074-D642-4AA8-9201-4A851E0F3F63}"/>
              </a:ext>
            </a:extLst>
          </p:cNvPr>
          <p:cNvSpPr txBox="1"/>
          <p:nvPr/>
        </p:nvSpPr>
        <p:spPr>
          <a:xfrm>
            <a:off x="2027687" y="2828706"/>
            <a:ext cx="2304156" cy="385484"/>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r>
              <a:rPr>
                <a:latin typeface="Arial" panose="020B0604020202020204" pitchFamily="34" charset="0"/>
                <a:cs typeface="Arial" panose="020B0604020202020204" pitchFamily="34" charset="0"/>
              </a:rPr>
              <a:t>Who</a:t>
            </a:r>
          </a:p>
        </p:txBody>
      </p:sp>
      <p:sp>
        <p:nvSpPr>
          <p:cNvPr id="6" name="Rounded Rectangle 44">
            <a:extLst>
              <a:ext uri="{FF2B5EF4-FFF2-40B4-BE49-F238E27FC236}">
                <a16:creationId xmlns:a16="http://schemas.microsoft.com/office/drawing/2014/main" id="{2F804E98-66F4-4C5C-B6E0-3954A15F65FB}"/>
              </a:ext>
            </a:extLst>
          </p:cNvPr>
          <p:cNvSpPr/>
          <p:nvPr/>
        </p:nvSpPr>
        <p:spPr>
          <a:xfrm>
            <a:off x="1787525" y="4563121"/>
            <a:ext cx="2784475" cy="709402"/>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7" name="TextBox 45">
            <a:extLst>
              <a:ext uri="{FF2B5EF4-FFF2-40B4-BE49-F238E27FC236}">
                <a16:creationId xmlns:a16="http://schemas.microsoft.com/office/drawing/2014/main" id="{D2AF6B0E-8C4F-4158-9932-03F653A1D046}"/>
              </a:ext>
            </a:extLst>
          </p:cNvPr>
          <p:cNvSpPr txBox="1"/>
          <p:nvPr/>
        </p:nvSpPr>
        <p:spPr>
          <a:xfrm>
            <a:off x="2018470" y="4749384"/>
            <a:ext cx="2322586" cy="385484"/>
          </a:xfrm>
          <a:prstGeom prst="rect">
            <a:avLst/>
          </a:prstGeom>
          <a:ln w="12700">
            <a:miter lim="400000"/>
          </a:ln>
          <a:extLst>
            <a:ext uri="{C572A759-6A51-4108-AA02-DFA0A04FC94B}">
              <ma14:wrappingTextBoxFlag xmlns:ma14="http://schemas.microsoft.com/office/mac/drawingml/2011/main" xmlns="" val="1"/>
            </a:ext>
          </a:extLst>
        </p:spPr>
        <p:txBody>
          <a:bodyPr lIns="60957" tIns="60957" rIns="60957" bIns="60957">
            <a:spAutoFit/>
          </a:bodyPr>
          <a:lstStyle>
            <a:lvl1pPr algn="ctr">
              <a:lnSpc>
                <a:spcPts val="2000"/>
              </a:lnSpc>
              <a:defRPr sz="2400">
                <a:solidFill>
                  <a:schemeClr val="accent3"/>
                </a:solidFill>
                <a:latin typeface="+mn-lt"/>
                <a:ea typeface="+mn-ea"/>
                <a:cs typeface="+mn-cs"/>
                <a:sym typeface="FreightSansLFPro Medium"/>
              </a:defRPr>
            </a:lvl1pPr>
          </a:lstStyle>
          <a:p>
            <a:r>
              <a:rPr>
                <a:latin typeface="Arial" panose="020B0604020202020204" pitchFamily="34" charset="0"/>
                <a:cs typeface="Arial" panose="020B0604020202020204" pitchFamily="34" charset="0"/>
              </a:rPr>
              <a:t>Why</a:t>
            </a:r>
          </a:p>
        </p:txBody>
      </p:sp>
      <p:grpSp>
        <p:nvGrpSpPr>
          <p:cNvPr id="8" name="Group 27">
            <a:extLst>
              <a:ext uri="{FF2B5EF4-FFF2-40B4-BE49-F238E27FC236}">
                <a16:creationId xmlns:a16="http://schemas.microsoft.com/office/drawing/2014/main" id="{30E8804F-8C6E-4443-BB28-D866F3852966}"/>
              </a:ext>
            </a:extLst>
          </p:cNvPr>
          <p:cNvGrpSpPr/>
          <p:nvPr/>
        </p:nvGrpSpPr>
        <p:grpSpPr>
          <a:xfrm>
            <a:off x="671510" y="1096424"/>
            <a:ext cx="5016505" cy="1139536"/>
            <a:chOff x="-1" y="-1"/>
            <a:chExt cx="5016503" cy="1139534"/>
          </a:xfrm>
        </p:grpSpPr>
        <p:sp>
          <p:nvSpPr>
            <p:cNvPr id="9" name="Straight Connector 21">
              <a:extLst>
                <a:ext uri="{FF2B5EF4-FFF2-40B4-BE49-F238E27FC236}">
                  <a16:creationId xmlns:a16="http://schemas.microsoft.com/office/drawing/2014/main" id="{A6BCDFEB-7455-479C-8160-5C129EFC4552}"/>
                </a:ext>
              </a:extLst>
            </p:cNvPr>
            <p:cNvSpPr/>
            <p:nvPr/>
          </p:nvSpPr>
          <p:spPr>
            <a:xfrm>
              <a:off x="-1" y="1139532"/>
              <a:ext cx="5016503" cy="1"/>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10" name="TextBox 26">
              <a:extLst>
                <a:ext uri="{FF2B5EF4-FFF2-40B4-BE49-F238E27FC236}">
                  <a16:creationId xmlns:a16="http://schemas.microsoft.com/office/drawing/2014/main" id="{9BD6216F-4352-4905-91FA-F9FF697EC2E4}"/>
                </a:ext>
              </a:extLst>
            </p:cNvPr>
            <p:cNvSpPr txBox="1"/>
            <p:nvPr/>
          </p:nvSpPr>
          <p:spPr>
            <a:xfrm>
              <a:off x="-1" y="-1"/>
              <a:ext cx="5016503" cy="7078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4000">
                  <a:solidFill>
                    <a:srgbClr val="FFFFFF"/>
                  </a:solidFill>
                  <a:latin typeface="+mn-lt"/>
                  <a:ea typeface="+mn-ea"/>
                  <a:cs typeface="+mn-cs"/>
                  <a:sym typeface="FreightSansLFPro Medium"/>
                </a:defRPr>
              </a:lvl1pPr>
            </a:lstStyle>
            <a:p>
              <a:r>
                <a:rPr lang="en-US" dirty="0">
                  <a:latin typeface="Arial" panose="020B0604020202020204" pitchFamily="34" charset="0"/>
                  <a:cs typeface="Arial" panose="020B0604020202020204" pitchFamily="34" charset="0"/>
                </a:rPr>
                <a:t>Pause and Reflect</a:t>
              </a:r>
              <a:endParaRPr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1267836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97">
            <a:extLst>
              <a:ext uri="{FF2B5EF4-FFF2-40B4-BE49-F238E27FC236}">
                <a16:creationId xmlns:a16="http://schemas.microsoft.com/office/drawing/2014/main" id="{6912458D-0848-4781-A45C-544D90DFEAA0}"/>
              </a:ext>
            </a:extLst>
          </p:cNvPr>
          <p:cNvSpPr txBox="1"/>
          <p:nvPr/>
        </p:nvSpPr>
        <p:spPr>
          <a:xfrm>
            <a:off x="3140764" y="2388000"/>
            <a:ext cx="8347897" cy="2050259"/>
          </a:xfrm>
          <a:prstGeom prst="rect">
            <a:avLst/>
          </a:prstGeom>
          <a:ln w="12700">
            <a:miter lim="400000"/>
          </a:ln>
          <a:extLst>
            <a:ext uri="{C572A759-6A51-4108-AA02-DFA0A04FC94B}">
              <ma14:wrappingTextBoxFlag xmlns:ma14="http://schemas.microsoft.com/office/mac/drawingml/2011/main" xmlns="" val="1"/>
            </a:ext>
          </a:extLst>
        </p:spPr>
        <p:txBody>
          <a:bodyPr lIns="121899" tIns="121899" rIns="121899" bIns="121899" anchor="ctr">
            <a:normAutofit fontScale="92500" lnSpcReduction="10000"/>
          </a:bodyPr>
          <a:lstStyle>
            <a:lvl1pPr algn="ctr" defTabSz="877841">
              <a:lnSpc>
                <a:spcPct val="94000"/>
              </a:lnSpc>
              <a:spcBef>
                <a:spcPts val="2100"/>
              </a:spcBef>
              <a:defRPr sz="5000" b="1">
                <a:solidFill>
                  <a:srgbClr val="535353"/>
                </a:solidFill>
                <a:latin typeface="FreightSansLFPro"/>
                <a:ea typeface="FreightSansLFPro"/>
                <a:cs typeface="FreightSansLFPro"/>
                <a:sym typeface="FreightSansLFPro"/>
              </a:defRPr>
            </a:lvl1pPr>
          </a:lstStyle>
          <a:p>
            <a:r>
              <a:rPr b="0" dirty="0">
                <a:latin typeface="Arial" panose="020B0604020202020204" pitchFamily="34" charset="0"/>
                <a:cs typeface="Arial" panose="020B0604020202020204" pitchFamily="34" charset="0"/>
              </a:rPr>
              <a:t> What are things I can look out for to determine truth of content online?</a:t>
            </a:r>
          </a:p>
        </p:txBody>
      </p:sp>
      <p:sp>
        <p:nvSpPr>
          <p:cNvPr id="4" name="TextBox 3">
            <a:extLst>
              <a:ext uri="{FF2B5EF4-FFF2-40B4-BE49-F238E27FC236}">
                <a16:creationId xmlns:a16="http://schemas.microsoft.com/office/drawing/2014/main" id="{965FE7B5-8302-4750-A3FA-5591B014BB87}"/>
              </a:ext>
            </a:extLst>
          </p:cNvPr>
          <p:cNvSpPr txBox="1"/>
          <p:nvPr/>
        </p:nvSpPr>
        <p:spPr>
          <a:xfrm>
            <a:off x="506902" y="339796"/>
            <a:ext cx="3171745" cy="6247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1219200" rtl="0" fontAlgn="auto" latinLnBrk="0" hangingPunct="0">
              <a:lnSpc>
                <a:spcPct val="100000"/>
              </a:lnSpc>
              <a:spcBef>
                <a:spcPts val="0"/>
              </a:spcBef>
              <a:spcAft>
                <a:spcPts val="0"/>
              </a:spcAft>
              <a:buClrTx/>
              <a:buSzTx/>
              <a:buFontTx/>
              <a:buNone/>
              <a:tabLst/>
            </a:pPr>
            <a:r>
              <a:rPr lang="en-NZ" sz="40000" dirty="0">
                <a:solidFill>
                  <a:srgbClr val="4267B3"/>
                </a:solidFill>
                <a:latin typeface="Arial" panose="020B0604020202020204" pitchFamily="34" charset="0"/>
                <a:cs typeface="Arial" panose="020B0604020202020204" pitchFamily="34" charset="0"/>
              </a:rPr>
              <a:t>?</a:t>
            </a:r>
            <a:endParaRPr kumimoji="0" lang="en-NZ" sz="40000" i="0" u="none" strike="noStrike" cap="none" spc="0" normalizeH="0" baseline="0" dirty="0">
              <a:ln>
                <a:noFill/>
              </a:ln>
              <a:solidFill>
                <a:srgbClr val="4267B3"/>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269543803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88890D9D-1322-415A-A2FC-AA5966221B82}"/>
              </a:ext>
            </a:extLst>
          </p:cNvPr>
          <p:cNvSpPr txBox="1"/>
          <p:nvPr/>
        </p:nvSpPr>
        <p:spPr>
          <a:xfrm>
            <a:off x="676983" y="1511445"/>
            <a:ext cx="5016503" cy="38566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FreightSansLFPro"/>
                <a:ea typeface="FreightSansLFPro"/>
                <a:cs typeface="FreightSansLFPro"/>
                <a:sym typeface="FreightSansLFPro"/>
              </a:defRPr>
            </a:lvl1pPr>
          </a:lstStyle>
          <a:p>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 </a:t>
            </a:r>
            <a:endParaRPr lang="en-NZ" dirty="0">
              <a:latin typeface="Arial" panose="020B0604020202020204" pitchFamily="34" charset="0"/>
              <a:cs typeface="Arial" panose="020B0604020202020204" pitchFamily="34" charset="0"/>
            </a:endParaRPr>
          </a:p>
          <a:p>
            <a:r>
              <a:rPr dirty="0">
                <a:latin typeface="Arial" panose="020B0604020202020204" pitchFamily="34" charset="0"/>
                <a:cs typeface="Arial" panose="020B0604020202020204" pitchFamily="34" charset="0"/>
              </a:rPr>
              <a:t>Presence of Differences in Perspective</a:t>
            </a:r>
          </a:p>
        </p:txBody>
      </p:sp>
    </p:spTree>
    <p:extLst>
      <p:ext uri="{BB962C8B-B14F-4D97-AF65-F5344CB8AC3E}">
        <p14:creationId xmlns:p14="http://schemas.microsoft.com/office/powerpoint/2010/main" val="283488885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25ED2764-AA59-4A81-B6E5-062DB2ADDF03}"/>
              </a:ext>
            </a:extLst>
          </p:cNvPr>
          <p:cNvSpPr txBox="1"/>
          <p:nvPr/>
        </p:nvSpPr>
        <p:spPr>
          <a:xfrm>
            <a:off x="676983" y="1511445"/>
            <a:ext cx="5016503" cy="38566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dirty="0">
                <a:latin typeface="Arial" panose="020B0604020202020204" pitchFamily="34" charset="0"/>
                <a:cs typeface="Arial" panose="020B0604020202020204" pitchFamily="34" charset="0"/>
              </a:rPr>
              <a:t>Is it clickbait?</a:t>
            </a:r>
          </a:p>
        </p:txBody>
      </p:sp>
    </p:spTree>
    <p:extLst>
      <p:ext uri="{BB962C8B-B14F-4D97-AF65-F5344CB8AC3E}">
        <p14:creationId xmlns:p14="http://schemas.microsoft.com/office/powerpoint/2010/main" val="3979503593"/>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23BEA938-9C9E-4A06-B153-8E5C5B9AAF44}"/>
              </a:ext>
            </a:extLst>
          </p:cNvPr>
          <p:cNvSpPr txBox="1"/>
          <p:nvPr/>
        </p:nvSpPr>
        <p:spPr>
          <a:xfrm>
            <a:off x="676983" y="1511445"/>
            <a:ext cx="5016503" cy="38566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dirty="0">
                <a:latin typeface="Arial" panose="020B0604020202020204" pitchFamily="34" charset="0"/>
                <a:cs typeface="Arial" panose="020B0604020202020204" pitchFamily="34" charset="0"/>
              </a:rPr>
              <a:t>Are the images real?</a:t>
            </a:r>
          </a:p>
        </p:txBody>
      </p:sp>
    </p:spTree>
    <p:extLst>
      <p:ext uri="{BB962C8B-B14F-4D97-AF65-F5344CB8AC3E}">
        <p14:creationId xmlns:p14="http://schemas.microsoft.com/office/powerpoint/2010/main" val="3095886319"/>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58F9D4F1-2505-44AC-8A2E-FC65D95EB11A}"/>
              </a:ext>
            </a:extLst>
          </p:cNvPr>
          <p:cNvSpPr txBox="1"/>
          <p:nvPr/>
        </p:nvSpPr>
        <p:spPr>
          <a:xfrm>
            <a:off x="676983" y="1511445"/>
            <a:ext cx="5016503" cy="38566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dirty="0">
                <a:latin typeface="Arial" panose="020B0604020202020204" pitchFamily="34" charset="0"/>
                <a:cs typeface="Arial" panose="020B0604020202020204" pitchFamily="34" charset="0"/>
              </a:rPr>
              <a:t>What is the source?</a:t>
            </a:r>
          </a:p>
        </p:txBody>
      </p:sp>
    </p:spTree>
    <p:extLst>
      <p:ext uri="{BB962C8B-B14F-4D97-AF65-F5344CB8AC3E}">
        <p14:creationId xmlns:p14="http://schemas.microsoft.com/office/powerpoint/2010/main" val="1854818117"/>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688543"/>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is is a horse">
            <a:extLst>
              <a:ext uri="{FF2B5EF4-FFF2-40B4-BE49-F238E27FC236}">
                <a16:creationId xmlns:a16="http://schemas.microsoft.com/office/drawing/2014/main" id="{CE9DCA24-392D-4584-8434-E5AF706E948B}"/>
              </a:ext>
            </a:extLst>
          </p:cNvPr>
          <p:cNvSpPr txBox="1"/>
          <p:nvPr/>
        </p:nvSpPr>
        <p:spPr>
          <a:xfrm>
            <a:off x="676983" y="1511445"/>
            <a:ext cx="5016503" cy="38566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dirty="0">
                <a:latin typeface="Arial" panose="020B0604020202020204" pitchFamily="34" charset="0"/>
                <a:cs typeface="Arial" panose="020B0604020202020204" pitchFamily="34" charset="0"/>
              </a:rPr>
              <a:t>Can you check the information elsewhere?</a:t>
            </a:r>
          </a:p>
        </p:txBody>
      </p:sp>
    </p:spTree>
    <p:extLst>
      <p:ext uri="{BB962C8B-B14F-4D97-AF65-F5344CB8AC3E}">
        <p14:creationId xmlns:p14="http://schemas.microsoft.com/office/powerpoint/2010/main" val="3325361790"/>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97">
            <a:extLst>
              <a:ext uri="{FF2B5EF4-FFF2-40B4-BE49-F238E27FC236}">
                <a16:creationId xmlns:a16="http://schemas.microsoft.com/office/drawing/2014/main" id="{D8F92F54-12BF-4C6E-A55A-A6715712F09A}"/>
              </a:ext>
            </a:extLst>
          </p:cNvPr>
          <p:cNvSpPr txBox="1"/>
          <p:nvPr/>
        </p:nvSpPr>
        <p:spPr>
          <a:xfrm>
            <a:off x="2225150" y="2714449"/>
            <a:ext cx="10795000" cy="3645699"/>
          </a:xfrm>
          <a:prstGeom prst="rect">
            <a:avLst/>
          </a:prstGeom>
          <a:ln w="12700">
            <a:miter lim="400000"/>
          </a:ln>
          <a:extLst>
            <a:ext uri="{C572A759-6A51-4108-AA02-DFA0A04FC94B}">
              <ma14:wrappingTextBoxFlag xmlns:ma14="http://schemas.microsoft.com/office/mac/drawingml/2011/main" xmlns="" val="1"/>
            </a:ext>
          </a:extLst>
        </p:spPr>
        <p:txBody>
          <a:bodyPr lIns="121899" tIns="121899" rIns="121899" bIns="121899" anchor="ctr">
            <a:normAutofit/>
          </a:bodyPr>
          <a:lstStyle/>
          <a:p>
            <a:pPr algn="ctr" defTabSz="573034">
              <a:lnSpc>
                <a:spcPct val="94000"/>
              </a:lnSpc>
              <a:spcBef>
                <a:spcPts val="1400"/>
              </a:spcBef>
              <a:defRPr sz="3200">
                <a:solidFill>
                  <a:srgbClr val="535353"/>
                </a:solidFill>
                <a:latin typeface="+mn-lt"/>
                <a:ea typeface="+mn-ea"/>
                <a:cs typeface="+mn-cs"/>
                <a:sym typeface="FreightSansLFPro Medium"/>
              </a:defRPr>
            </a:pPr>
            <a:r>
              <a:rPr dirty="0">
                <a:latin typeface="Arial" panose="020B0604020202020204" pitchFamily="34" charset="0"/>
                <a:cs typeface="Arial" panose="020B0604020202020204" pitchFamily="34" charset="0"/>
              </a:rPr>
              <a:t>Is it clickbait?</a:t>
            </a:r>
          </a:p>
          <a:p>
            <a:pPr algn="ctr" defTabSz="573034">
              <a:lnSpc>
                <a:spcPct val="94000"/>
              </a:lnSpc>
              <a:spcBef>
                <a:spcPts val="1400"/>
              </a:spcBef>
              <a:defRPr sz="3200">
                <a:solidFill>
                  <a:srgbClr val="535353"/>
                </a:solidFill>
                <a:latin typeface="+mn-lt"/>
                <a:ea typeface="+mn-ea"/>
                <a:cs typeface="+mn-cs"/>
                <a:sym typeface="FreightSansLFPro Medium"/>
              </a:defRPr>
            </a:pPr>
            <a:r>
              <a:rPr dirty="0">
                <a:latin typeface="Arial" panose="020B0604020202020204" pitchFamily="34" charset="0"/>
                <a:cs typeface="Arial" panose="020B0604020202020204" pitchFamily="34" charset="0"/>
              </a:rPr>
              <a:t>Are the images real?</a:t>
            </a:r>
          </a:p>
          <a:p>
            <a:pPr algn="ctr" defTabSz="573034">
              <a:lnSpc>
                <a:spcPct val="94000"/>
              </a:lnSpc>
              <a:spcBef>
                <a:spcPts val="1400"/>
              </a:spcBef>
              <a:defRPr sz="3200">
                <a:solidFill>
                  <a:srgbClr val="535353"/>
                </a:solidFill>
                <a:latin typeface="+mn-lt"/>
                <a:ea typeface="+mn-ea"/>
                <a:cs typeface="+mn-cs"/>
                <a:sym typeface="FreightSansLFPro Medium"/>
              </a:defRPr>
            </a:pPr>
            <a:r>
              <a:rPr dirty="0">
                <a:latin typeface="Arial" panose="020B0604020202020204" pitchFamily="34" charset="0"/>
                <a:cs typeface="Arial" panose="020B0604020202020204" pitchFamily="34" charset="0"/>
              </a:rPr>
              <a:t>What is the source?</a:t>
            </a:r>
          </a:p>
          <a:p>
            <a:pPr algn="ctr" defTabSz="573034">
              <a:lnSpc>
                <a:spcPct val="94000"/>
              </a:lnSpc>
              <a:spcBef>
                <a:spcPts val="1400"/>
              </a:spcBef>
              <a:defRPr sz="3200">
                <a:solidFill>
                  <a:srgbClr val="535353"/>
                </a:solidFill>
                <a:latin typeface="+mn-lt"/>
                <a:ea typeface="+mn-ea"/>
                <a:cs typeface="+mn-cs"/>
                <a:sym typeface="FreightSansLFPro Medium"/>
              </a:defRPr>
            </a:pPr>
            <a:r>
              <a:rPr dirty="0">
                <a:latin typeface="Arial" panose="020B0604020202020204" pitchFamily="34" charset="0"/>
                <a:cs typeface="Arial" panose="020B0604020202020204" pitchFamily="34" charset="0"/>
              </a:rPr>
              <a:t>What is the context?</a:t>
            </a:r>
          </a:p>
          <a:p>
            <a:pPr algn="ctr" defTabSz="573034">
              <a:lnSpc>
                <a:spcPct val="94000"/>
              </a:lnSpc>
              <a:spcBef>
                <a:spcPts val="1400"/>
              </a:spcBef>
              <a:defRPr sz="3200">
                <a:solidFill>
                  <a:srgbClr val="535353"/>
                </a:solidFill>
                <a:latin typeface="+mn-lt"/>
                <a:ea typeface="+mn-ea"/>
                <a:cs typeface="+mn-cs"/>
                <a:sym typeface="FreightSansLFPro Medium"/>
              </a:defRPr>
            </a:pPr>
            <a:r>
              <a:rPr dirty="0">
                <a:latin typeface="Arial" panose="020B0604020202020204" pitchFamily="34" charset="0"/>
                <a:cs typeface="Arial" panose="020B0604020202020204" pitchFamily="34" charset="0"/>
              </a:rPr>
              <a:t>Can I check this information elsewhere?</a:t>
            </a:r>
          </a:p>
        </p:txBody>
      </p:sp>
      <p:sp>
        <p:nvSpPr>
          <p:cNvPr id="3" name="Rectangle 2">
            <a:extLst>
              <a:ext uri="{FF2B5EF4-FFF2-40B4-BE49-F238E27FC236}">
                <a16:creationId xmlns:a16="http://schemas.microsoft.com/office/drawing/2014/main" id="{D5C25416-E202-4E16-AA7C-E45FA059778F}"/>
              </a:ext>
            </a:extLst>
          </p:cNvPr>
          <p:cNvSpPr/>
          <p:nvPr/>
        </p:nvSpPr>
        <p:spPr>
          <a:xfrm>
            <a:off x="3272446" y="1039300"/>
            <a:ext cx="8700408" cy="1828193"/>
          </a:xfrm>
          <a:prstGeom prst="rect">
            <a:avLst/>
          </a:prstGeom>
        </p:spPr>
        <p:txBody>
          <a:bodyPr wrap="square">
            <a:spAutoFit/>
          </a:bodyPr>
          <a:lstStyle/>
          <a:p>
            <a:pPr algn="ctr" defTabSz="573034">
              <a:lnSpc>
                <a:spcPct val="94000"/>
              </a:lnSpc>
              <a:spcBef>
                <a:spcPts val="1400"/>
              </a:spcBef>
              <a:defRPr sz="3200" b="1">
                <a:solidFill>
                  <a:srgbClr val="535353"/>
                </a:solidFill>
                <a:latin typeface="FreightSansLFPro"/>
                <a:ea typeface="FreightSansLFPro"/>
                <a:cs typeface="FreightSansLFPro"/>
                <a:sym typeface="FreightSansLFPro"/>
              </a:defRPr>
            </a:pPr>
            <a:r>
              <a:rPr lang="en-PH" sz="4000" dirty="0">
                <a:latin typeface="Arial" panose="020B0604020202020204" pitchFamily="34" charset="0"/>
                <a:cs typeface="Arial" panose="020B0604020202020204" pitchFamily="34" charset="0"/>
              </a:rPr>
              <a:t>What are things I can look out for to determine truth of content online?</a:t>
            </a:r>
          </a:p>
        </p:txBody>
      </p:sp>
      <p:sp>
        <p:nvSpPr>
          <p:cNvPr id="5" name="TextBox 4">
            <a:extLst>
              <a:ext uri="{FF2B5EF4-FFF2-40B4-BE49-F238E27FC236}">
                <a16:creationId xmlns:a16="http://schemas.microsoft.com/office/drawing/2014/main" id="{37629623-6058-44E5-8FC5-708C70B68299}"/>
              </a:ext>
            </a:extLst>
          </p:cNvPr>
          <p:cNvSpPr txBox="1"/>
          <p:nvPr/>
        </p:nvSpPr>
        <p:spPr>
          <a:xfrm>
            <a:off x="506902" y="339796"/>
            <a:ext cx="3171745" cy="6247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1219200" rtl="0" fontAlgn="auto" latinLnBrk="0" hangingPunct="0">
              <a:lnSpc>
                <a:spcPct val="100000"/>
              </a:lnSpc>
              <a:spcBef>
                <a:spcPts val="0"/>
              </a:spcBef>
              <a:spcAft>
                <a:spcPts val="0"/>
              </a:spcAft>
              <a:buClrTx/>
              <a:buSzTx/>
              <a:buFontTx/>
              <a:buNone/>
              <a:tabLst/>
            </a:pPr>
            <a:r>
              <a:rPr lang="en-NZ" sz="40000" dirty="0">
                <a:solidFill>
                  <a:srgbClr val="4267B3"/>
                </a:solidFill>
                <a:latin typeface="Arial" panose="020B0604020202020204" pitchFamily="34" charset="0"/>
                <a:cs typeface="Arial" panose="020B0604020202020204" pitchFamily="34" charset="0"/>
              </a:rPr>
              <a:t>?</a:t>
            </a:r>
            <a:endParaRPr kumimoji="0" lang="en-NZ" sz="40000" i="0" u="none" strike="noStrike" cap="none" spc="0" normalizeH="0" baseline="0" dirty="0">
              <a:ln>
                <a:noFill/>
              </a:ln>
              <a:solidFill>
                <a:srgbClr val="4267B3"/>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353785825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ote Bubble">
            <a:extLst>
              <a:ext uri="{FF2B5EF4-FFF2-40B4-BE49-F238E27FC236}">
                <a16:creationId xmlns:a16="http://schemas.microsoft.com/office/drawing/2014/main" id="{B32E8202-56B1-4292-8295-A91B0B97BF51}"/>
              </a:ext>
            </a:extLst>
          </p:cNvPr>
          <p:cNvSpPr/>
          <p:nvPr/>
        </p:nvSpPr>
        <p:spPr>
          <a:xfrm flipH="1">
            <a:off x="685800" y="463672"/>
            <a:ext cx="6634679" cy="4378744"/>
          </a:xfrm>
          <a:prstGeom prst="wedgeEllipseCallout">
            <a:avLst>
              <a:gd name="adj1" fmla="val -49609"/>
              <a:gd name="adj2" fmla="val 57861"/>
            </a:avLst>
          </a:prstGeom>
          <a:solidFill>
            <a:srgbClr val="F1546A"/>
          </a:solidFill>
          <a:ln w="12700" cap="flat">
            <a:noFill/>
            <a:miter lim="400000"/>
          </a:ln>
          <a:effectLst/>
        </p:spPr>
        <p:txBody>
          <a:bodyPr wrap="square" lIns="45718" tIns="45718" rIns="45718" bIns="45718" numCol="1" anchor="ctr">
            <a:noAutofit/>
          </a:bodyPr>
          <a:lstStyle/>
          <a:p>
            <a:pPr algn="ctr" defTabSz="410764">
              <a:defRPr sz="3400" b="1">
                <a:solidFill>
                  <a:srgbClr val="FFFFFF"/>
                </a:solidFill>
                <a:latin typeface="FreightSansLFPro"/>
                <a:ea typeface="FreightSansLFPro"/>
                <a:cs typeface="FreightSansLFPro"/>
                <a:sym typeface="FreightSansLFPro"/>
              </a:defRPr>
            </a:pPr>
            <a:endParaRPr dirty="0"/>
          </a:p>
        </p:txBody>
      </p:sp>
      <p:sp>
        <p:nvSpPr>
          <p:cNvPr id="3" name="THANK YOU SO MUCH FOR ALL YOUR HELP! I NOW UNDERSTAND THE DIFFERENCE, BUT IS THERE ANYTHING I CAN DO ABOUT IT?">
            <a:extLst>
              <a:ext uri="{FF2B5EF4-FFF2-40B4-BE49-F238E27FC236}">
                <a16:creationId xmlns:a16="http://schemas.microsoft.com/office/drawing/2014/main" id="{22C1CD9B-2BAE-4CD4-AC87-4D2758249FFC}"/>
              </a:ext>
            </a:extLst>
          </p:cNvPr>
          <p:cNvSpPr txBox="1"/>
          <p:nvPr/>
        </p:nvSpPr>
        <p:spPr>
          <a:xfrm>
            <a:off x="1632464" y="982395"/>
            <a:ext cx="4874551" cy="33961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7" tIns="35717" rIns="35717" bIns="35717" numCol="1" anchor="ctr">
            <a:spAutoFit/>
          </a:bodyPr>
          <a:lstStyle>
            <a:lvl1pPr algn="ctr" defTabSz="410764">
              <a:defRPr sz="3400" b="1">
                <a:solidFill>
                  <a:srgbClr val="FFFFFF"/>
                </a:solidFill>
                <a:latin typeface="FreightSansLFPro"/>
                <a:ea typeface="FreightSansLFPro"/>
                <a:cs typeface="FreightSansLFPro"/>
                <a:sym typeface="FreightSansLFPro"/>
              </a:defRPr>
            </a:lvl1pPr>
          </a:lstStyle>
          <a:p>
            <a:r>
              <a:rPr lang="en-PH" sz="2400" b="0" dirty="0">
                <a:latin typeface="Arial" panose="020B0604020202020204" pitchFamily="34" charset="0"/>
                <a:cs typeface="Arial" panose="020B0604020202020204" pitchFamily="34" charset="0"/>
              </a:rPr>
              <a:t>Thank you so much for all your help! I now understand the difference, but is there anything I can do about it?</a:t>
            </a:r>
          </a:p>
          <a:p>
            <a:endParaRPr lang="en-PH" sz="2400" b="0" dirty="0">
              <a:latin typeface="Arial" panose="020B0604020202020204" pitchFamily="34" charset="0"/>
              <a:cs typeface="Arial" panose="020B0604020202020204" pitchFamily="34" charset="0"/>
            </a:endParaRPr>
          </a:p>
          <a:p>
            <a:r>
              <a:rPr lang="en-US" sz="2400" b="0" dirty="0">
                <a:latin typeface="Arial" panose="020B0604020202020204" pitchFamily="34" charset="0"/>
                <a:cs typeface="Arial" panose="020B0604020202020204" pitchFamily="34" charset="0"/>
              </a:rPr>
              <a:t>What can I do to help my community so that we ensure that relevant information is shared and false content is minimized?</a:t>
            </a:r>
            <a:endParaRPr lang="en-PH" sz="2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804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7565EFB-B3E6-4A5B-A234-DFEA63BED53E}"/>
              </a:ext>
            </a:extLst>
          </p:cNvPr>
          <p:cNvGraphicFramePr/>
          <p:nvPr>
            <p:extLst>
              <p:ext uri="{D42A27DB-BD31-4B8C-83A1-F6EECF244321}">
                <p14:modId xmlns:p14="http://schemas.microsoft.com/office/powerpoint/2010/main" val="1657351569"/>
              </p:ext>
            </p:extLst>
          </p:nvPr>
        </p:nvGraphicFramePr>
        <p:xfrm>
          <a:off x="450268" y="144780"/>
          <a:ext cx="11291463" cy="6088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D39835-50E5-4F6F-A9EC-A34092E02A00}"/>
              </a:ext>
            </a:extLst>
          </p:cNvPr>
          <p:cNvSpPr/>
          <p:nvPr/>
        </p:nvSpPr>
        <p:spPr>
          <a:xfrm>
            <a:off x="744891" y="581916"/>
            <a:ext cx="10326704" cy="1107996"/>
          </a:xfrm>
          <a:prstGeom prst="rect">
            <a:avLst/>
          </a:prstGeom>
        </p:spPr>
        <p:txBody>
          <a:bodyPr wrap="square">
            <a:spAutoFit/>
          </a:bodyPr>
          <a:lstStyle/>
          <a:p>
            <a:pPr marL="0" marR="0" lvl="0" indent="0" algn="l" defTabSz="1219200" rtl="0" eaLnBrk="1" fontAlgn="auto" latinLnBrk="0" hangingPunct="0">
              <a:lnSpc>
                <a:spcPct val="100000"/>
              </a:lnSpc>
              <a:spcBef>
                <a:spcPts val="0"/>
              </a:spcBef>
              <a:spcAft>
                <a:spcPts val="0"/>
              </a:spcAft>
              <a:buClrTx/>
              <a:buSzTx/>
              <a:buFontTx/>
              <a:buNone/>
              <a:tabLst/>
              <a:defRPr/>
            </a:pPr>
            <a:r>
              <a:rPr kumimoji="0" lang="en-NZ"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FreightSansLFPro"/>
              </a:rPr>
              <a:t>ACTIVITY</a:t>
            </a:r>
            <a:endParaRPr kumimoji="0" lang="en-AU" sz="6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FreightSansLFPro"/>
            </a:endParaRPr>
          </a:p>
        </p:txBody>
      </p:sp>
      <p:sp>
        <p:nvSpPr>
          <p:cNvPr id="4" name="Text Placeholder 2">
            <a:extLst>
              <a:ext uri="{FF2B5EF4-FFF2-40B4-BE49-F238E27FC236}">
                <a16:creationId xmlns:a16="http://schemas.microsoft.com/office/drawing/2014/main" id="{8C9FCCD0-785B-4D92-A392-890728956571}"/>
              </a:ext>
            </a:extLst>
          </p:cNvPr>
          <p:cNvSpPr txBox="1">
            <a:spLocks/>
          </p:cNvSpPr>
          <p:nvPr/>
        </p:nvSpPr>
        <p:spPr>
          <a:xfrm>
            <a:off x="4677494" y="1746921"/>
            <a:ext cx="2104306" cy="481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FreightSansLFPro"/>
              </a:rPr>
              <a:t> 3 minute</a:t>
            </a:r>
          </a:p>
        </p:txBody>
      </p:sp>
      <p:sp>
        <p:nvSpPr>
          <p:cNvPr id="5" name="Content Placeholder 8">
            <a:extLst>
              <a:ext uri="{FF2B5EF4-FFF2-40B4-BE49-F238E27FC236}">
                <a16:creationId xmlns:a16="http://schemas.microsoft.com/office/drawing/2014/main" id="{6D3A7E0D-3D47-44F9-9B7A-D1A6F062C5E9}"/>
              </a:ext>
            </a:extLst>
          </p:cNvPr>
          <p:cNvSpPr txBox="1">
            <a:spLocks/>
          </p:cNvSpPr>
          <p:nvPr/>
        </p:nvSpPr>
        <p:spPr>
          <a:xfrm>
            <a:off x="725064" y="2419828"/>
            <a:ext cx="8420848" cy="677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3600" dirty="0">
                <a:solidFill>
                  <a:schemeClr val="bg1"/>
                </a:solidFill>
                <a:latin typeface="Arial" panose="020B0604020202020204" pitchFamily="34" charset="0"/>
                <a:cs typeface="Arial" panose="020B0604020202020204" pitchFamily="34" charset="0"/>
              </a:rPr>
              <a:t>In Your Groups</a:t>
            </a:r>
            <a:r>
              <a:rPr kumimoji="0" lang="en-GB"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FreightSansLFPro"/>
              </a:rPr>
              <a:t>: </a:t>
            </a:r>
          </a:p>
        </p:txBody>
      </p:sp>
      <p:sp>
        <p:nvSpPr>
          <p:cNvPr id="6" name="Rectangle 5">
            <a:extLst>
              <a:ext uri="{FF2B5EF4-FFF2-40B4-BE49-F238E27FC236}">
                <a16:creationId xmlns:a16="http://schemas.microsoft.com/office/drawing/2014/main" id="{4F2FB6B8-DB93-46ED-A569-D0B8CBA87974}"/>
              </a:ext>
            </a:extLst>
          </p:cNvPr>
          <p:cNvSpPr/>
          <p:nvPr/>
        </p:nvSpPr>
        <p:spPr>
          <a:xfrm>
            <a:off x="785634" y="3094564"/>
            <a:ext cx="11236051" cy="1077218"/>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Give real-life examples of what you’ve seen online and categorize it into the following appropriate actions: </a:t>
            </a:r>
          </a:p>
        </p:txBody>
      </p:sp>
      <p:pic>
        <p:nvPicPr>
          <p:cNvPr id="8" name="Picture 1" descr="Picture 1">
            <a:extLst>
              <a:ext uri="{FF2B5EF4-FFF2-40B4-BE49-F238E27FC236}">
                <a16:creationId xmlns:a16="http://schemas.microsoft.com/office/drawing/2014/main" id="{FCC70F09-2632-456D-A470-4FF015C3C358}"/>
              </a:ext>
            </a:extLst>
          </p:cNvPr>
          <p:cNvPicPr>
            <a:picLocks noChangeAspect="1"/>
          </p:cNvPicPr>
          <p:nvPr/>
        </p:nvPicPr>
        <p:blipFill>
          <a:blip r:embed="rId3"/>
          <a:stretch>
            <a:fillRect/>
          </a:stretch>
        </p:blipFill>
        <p:spPr>
          <a:xfrm>
            <a:off x="9046806" y="4426272"/>
            <a:ext cx="1758796" cy="1758795"/>
          </a:xfrm>
          <a:prstGeom prst="rect">
            <a:avLst/>
          </a:prstGeom>
          <a:ln w="12700">
            <a:miter lim="400000"/>
          </a:ln>
        </p:spPr>
      </p:pic>
      <p:pic>
        <p:nvPicPr>
          <p:cNvPr id="9" name="Picture 2" descr="Picture 2">
            <a:extLst>
              <a:ext uri="{FF2B5EF4-FFF2-40B4-BE49-F238E27FC236}">
                <a16:creationId xmlns:a16="http://schemas.microsoft.com/office/drawing/2014/main" id="{042B8259-3F2C-4FD7-96FC-F9FACD311ABB}"/>
              </a:ext>
            </a:extLst>
          </p:cNvPr>
          <p:cNvPicPr>
            <a:picLocks noChangeAspect="1"/>
          </p:cNvPicPr>
          <p:nvPr/>
        </p:nvPicPr>
        <p:blipFill>
          <a:blip r:embed="rId4"/>
          <a:stretch>
            <a:fillRect/>
          </a:stretch>
        </p:blipFill>
        <p:spPr>
          <a:xfrm>
            <a:off x="1830179" y="4409047"/>
            <a:ext cx="1981594" cy="1981594"/>
          </a:xfrm>
          <a:prstGeom prst="rect">
            <a:avLst/>
          </a:prstGeom>
          <a:ln w="12700">
            <a:miter lim="400000"/>
          </a:ln>
        </p:spPr>
      </p:pic>
      <p:pic>
        <p:nvPicPr>
          <p:cNvPr id="10" name="Picture 3" descr="Picture 3">
            <a:extLst>
              <a:ext uri="{FF2B5EF4-FFF2-40B4-BE49-F238E27FC236}">
                <a16:creationId xmlns:a16="http://schemas.microsoft.com/office/drawing/2014/main" id="{0C5D6880-A6D3-4998-8F51-836250058DC4}"/>
              </a:ext>
            </a:extLst>
          </p:cNvPr>
          <p:cNvPicPr>
            <a:picLocks noChangeAspect="1"/>
          </p:cNvPicPr>
          <p:nvPr/>
        </p:nvPicPr>
        <p:blipFill>
          <a:blip r:embed="rId5"/>
          <a:stretch>
            <a:fillRect/>
          </a:stretch>
        </p:blipFill>
        <p:spPr>
          <a:xfrm>
            <a:off x="5770377" y="4550745"/>
            <a:ext cx="1562235" cy="1580570"/>
          </a:xfrm>
          <a:prstGeom prst="rect">
            <a:avLst/>
          </a:prstGeom>
          <a:ln w="12700">
            <a:miter lim="400000"/>
          </a:ln>
        </p:spPr>
      </p:pic>
      <p:sp>
        <p:nvSpPr>
          <p:cNvPr id="11" name="WHAT SHOULD JUAN DO?">
            <a:extLst>
              <a:ext uri="{FF2B5EF4-FFF2-40B4-BE49-F238E27FC236}">
                <a16:creationId xmlns:a16="http://schemas.microsoft.com/office/drawing/2014/main" id="{A5CB17C7-72E5-450C-937B-9F6102ACFC89}"/>
              </a:ext>
            </a:extLst>
          </p:cNvPr>
          <p:cNvSpPr txBox="1"/>
          <p:nvPr/>
        </p:nvSpPr>
        <p:spPr>
          <a:xfrm>
            <a:off x="1173048" y="6241175"/>
            <a:ext cx="3129034" cy="595352"/>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lvl1pPr algn="ctr" defTabSz="410764">
              <a:defRPr sz="3400" b="1">
                <a:solidFill>
                  <a:srgbClr val="FFFFFF"/>
                </a:solidFill>
                <a:latin typeface="FreightSansLFPro"/>
                <a:ea typeface="FreightSansLFPro"/>
                <a:cs typeface="FreightSansLFPro"/>
                <a:sym typeface="FreightSansLFPro"/>
              </a:defRPr>
            </a:lvl1pPr>
          </a:lstStyle>
          <a:p>
            <a:r>
              <a:rPr dirty="0">
                <a:latin typeface="Arial" panose="020B0604020202020204" pitchFamily="34" charset="0"/>
                <a:cs typeface="Arial" panose="020B0604020202020204" pitchFamily="34" charset="0"/>
              </a:rPr>
              <a:t>IGNORE</a:t>
            </a:r>
          </a:p>
        </p:txBody>
      </p:sp>
      <p:sp>
        <p:nvSpPr>
          <p:cNvPr id="12" name="WHAT SHOULD JUAN DO?">
            <a:extLst>
              <a:ext uri="{FF2B5EF4-FFF2-40B4-BE49-F238E27FC236}">
                <a16:creationId xmlns:a16="http://schemas.microsoft.com/office/drawing/2014/main" id="{C4D6DFD5-C07B-4C65-BD91-664B2F8688C3}"/>
              </a:ext>
            </a:extLst>
          </p:cNvPr>
          <p:cNvSpPr txBox="1"/>
          <p:nvPr/>
        </p:nvSpPr>
        <p:spPr>
          <a:xfrm>
            <a:off x="4302082" y="6202293"/>
            <a:ext cx="4552952" cy="595352"/>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p>
            <a:pPr algn="ctr" defTabSz="410764">
              <a:defRPr sz="3400" b="1">
                <a:solidFill>
                  <a:srgbClr val="FFFFFF"/>
                </a:solidFill>
                <a:latin typeface="FreightSansLFPro"/>
                <a:ea typeface="FreightSansLFPro"/>
                <a:cs typeface="FreightSansLFPro"/>
                <a:sym typeface="FreightSansLFPro"/>
              </a:defRPr>
            </a:pPr>
            <a:r>
              <a:rPr dirty="0">
                <a:latin typeface="Arial" panose="020B0604020202020204" pitchFamily="34" charset="0"/>
                <a:cs typeface="Arial" panose="020B0604020202020204" pitchFamily="34" charset="0"/>
              </a:rPr>
              <a:t> BLOCK/REPORT</a:t>
            </a:r>
          </a:p>
        </p:txBody>
      </p:sp>
      <p:sp>
        <p:nvSpPr>
          <p:cNvPr id="13" name="WHAT SHOULD JUAN DO?">
            <a:extLst>
              <a:ext uri="{FF2B5EF4-FFF2-40B4-BE49-F238E27FC236}">
                <a16:creationId xmlns:a16="http://schemas.microsoft.com/office/drawing/2014/main" id="{E927C26A-6647-4ACA-955F-A586D66B1977}"/>
              </a:ext>
            </a:extLst>
          </p:cNvPr>
          <p:cNvSpPr txBox="1"/>
          <p:nvPr/>
        </p:nvSpPr>
        <p:spPr>
          <a:xfrm>
            <a:off x="8451252" y="6166819"/>
            <a:ext cx="3129034" cy="595352"/>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lvl1pPr algn="ctr" defTabSz="410764">
              <a:defRPr sz="3400" b="1">
                <a:solidFill>
                  <a:srgbClr val="FFFFFF"/>
                </a:solidFill>
                <a:latin typeface="FreightSansLFPro"/>
                <a:ea typeface="FreightSansLFPro"/>
                <a:cs typeface="FreightSansLFPro"/>
                <a:sym typeface="FreightSansLFPro"/>
              </a:defRPr>
            </a:lvl1pPr>
          </a:lstStyle>
          <a:p>
            <a:r>
              <a:rPr dirty="0">
                <a:latin typeface="Arial" panose="020B0604020202020204" pitchFamily="34" charset="0"/>
                <a:cs typeface="Arial" panose="020B0604020202020204" pitchFamily="34" charset="0"/>
              </a:rPr>
              <a:t>SHARE</a:t>
            </a:r>
          </a:p>
        </p:txBody>
      </p:sp>
    </p:spTree>
    <p:extLst>
      <p:ext uri="{BB962C8B-B14F-4D97-AF65-F5344CB8AC3E}">
        <p14:creationId xmlns:p14="http://schemas.microsoft.com/office/powerpoint/2010/main" val="413961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2">
            <a:extLst>
              <a:ext uri="{FF2B5EF4-FFF2-40B4-BE49-F238E27FC236}">
                <a16:creationId xmlns:a16="http://schemas.microsoft.com/office/drawing/2014/main" id="{6DC7058E-2460-4034-BF25-79BD2B3CE7B3}"/>
              </a:ext>
            </a:extLst>
          </p:cNvPr>
          <p:cNvSpPr/>
          <p:nvPr/>
        </p:nvSpPr>
        <p:spPr>
          <a:xfrm>
            <a:off x="1345520" y="995256"/>
            <a:ext cx="3632697" cy="1116342"/>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3" name="Rounded Rectangle 33">
            <a:extLst>
              <a:ext uri="{FF2B5EF4-FFF2-40B4-BE49-F238E27FC236}">
                <a16:creationId xmlns:a16="http://schemas.microsoft.com/office/drawing/2014/main" id="{5847F0F2-3F37-4382-B687-8A7F6324BF7E}"/>
              </a:ext>
            </a:extLst>
          </p:cNvPr>
          <p:cNvSpPr/>
          <p:nvPr/>
        </p:nvSpPr>
        <p:spPr>
          <a:xfrm>
            <a:off x="1345520" y="2277284"/>
            <a:ext cx="3632697" cy="1116342"/>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4" name="Rounded Rectangle 34">
            <a:extLst>
              <a:ext uri="{FF2B5EF4-FFF2-40B4-BE49-F238E27FC236}">
                <a16:creationId xmlns:a16="http://schemas.microsoft.com/office/drawing/2014/main" id="{1E81F23A-5FAB-43C5-B041-36523C8B61D2}"/>
              </a:ext>
            </a:extLst>
          </p:cNvPr>
          <p:cNvSpPr/>
          <p:nvPr/>
        </p:nvSpPr>
        <p:spPr>
          <a:xfrm>
            <a:off x="1345520" y="3539545"/>
            <a:ext cx="3632697" cy="1116342"/>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5" name="TextBox 35">
            <a:extLst>
              <a:ext uri="{FF2B5EF4-FFF2-40B4-BE49-F238E27FC236}">
                <a16:creationId xmlns:a16="http://schemas.microsoft.com/office/drawing/2014/main" id="{904A4662-E5ED-45E4-A2C3-C4C1FFF18D3B}"/>
              </a:ext>
            </a:extLst>
          </p:cNvPr>
          <p:cNvSpPr txBox="1"/>
          <p:nvPr/>
        </p:nvSpPr>
        <p:spPr>
          <a:xfrm>
            <a:off x="1297539" y="3634185"/>
            <a:ext cx="3632698" cy="861770"/>
          </a:xfrm>
          <a:prstGeom prst="rect">
            <a:avLst/>
          </a:prstGeom>
          <a:ln w="12700">
            <a:miter lim="400000"/>
          </a:ln>
          <a:extLst>
            <a:ext uri="{C572A759-6A51-4108-AA02-DFA0A04FC94B}">
              <ma14:wrappingTextBoxFlag xmlns:ma14="http://schemas.microsoft.com/office/mac/drawingml/2011/main" xmlns="" val="1"/>
            </a:ext>
          </a:extLst>
        </p:spPr>
        <p:txBody>
          <a:bodyPr lIns="60958" tIns="60958" rIns="60958" bIns="60958">
            <a:spAutoFit/>
          </a:bodyPr>
          <a:lstStyle/>
          <a:p>
            <a:pPr algn="ctr">
              <a:defRPr sz="2400">
                <a:solidFill>
                  <a:srgbClr val="EF546B"/>
                </a:solidFill>
                <a:latin typeface="+mn-lt"/>
                <a:ea typeface="+mn-ea"/>
                <a:cs typeface="+mn-cs"/>
                <a:sym typeface="FreightSansLFPro Medium"/>
              </a:defRPr>
            </a:pPr>
            <a:r>
              <a:rPr dirty="0">
                <a:latin typeface="Arial" panose="020B0604020202020204" pitchFamily="34" charset="0"/>
                <a:cs typeface="Arial" panose="020B0604020202020204" pitchFamily="34" charset="0"/>
              </a:rPr>
              <a:t>3. Click I think it</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shouldn’t be on Facebook</a:t>
            </a:r>
            <a:endParaRPr dirty="0">
              <a:latin typeface="Arial" panose="020B0604020202020204" pitchFamily="34" charset="0"/>
              <a:ea typeface="FreightSansLFPro"/>
              <a:cs typeface="Arial" panose="020B0604020202020204" pitchFamily="34" charset="0"/>
              <a:sym typeface="FreightSansLFPro"/>
            </a:endParaRPr>
          </a:p>
        </p:txBody>
      </p:sp>
      <p:sp>
        <p:nvSpPr>
          <p:cNvPr id="6" name="TextBox 36">
            <a:extLst>
              <a:ext uri="{FF2B5EF4-FFF2-40B4-BE49-F238E27FC236}">
                <a16:creationId xmlns:a16="http://schemas.microsoft.com/office/drawing/2014/main" id="{B3617F02-E573-4E4B-B770-51817600BA71}"/>
              </a:ext>
            </a:extLst>
          </p:cNvPr>
          <p:cNvSpPr txBox="1"/>
          <p:nvPr/>
        </p:nvSpPr>
        <p:spPr>
          <a:xfrm>
            <a:off x="1743218" y="2569111"/>
            <a:ext cx="2741342" cy="861770"/>
          </a:xfrm>
          <a:prstGeom prst="rect">
            <a:avLst/>
          </a:prstGeom>
          <a:ln w="12700">
            <a:miter lim="400000"/>
          </a:ln>
          <a:extLst>
            <a:ext uri="{C572A759-6A51-4108-AA02-DFA0A04FC94B}">
              <ma14:wrappingTextBoxFlag xmlns:ma14="http://schemas.microsoft.com/office/mac/drawingml/2011/main" xmlns="" val="1"/>
            </a:ext>
          </a:extLst>
        </p:spPr>
        <p:txBody>
          <a:bodyPr lIns="60958" tIns="60958" rIns="60958" bIns="60958">
            <a:spAutoFit/>
          </a:bodyPr>
          <a:lstStyle>
            <a:lvl1pPr algn="ctr">
              <a:defRPr sz="2400">
                <a:solidFill>
                  <a:srgbClr val="EF546B"/>
                </a:solidFill>
                <a:latin typeface="+mn-lt"/>
                <a:ea typeface="+mn-ea"/>
                <a:cs typeface="+mn-cs"/>
                <a:sym typeface="FreightSansLFPro Medium"/>
              </a:defRPr>
            </a:lvl1pPr>
          </a:lstStyle>
          <a:p>
            <a:r>
              <a:rPr dirty="0">
                <a:latin typeface="Arial" panose="020B0604020202020204" pitchFamily="34" charset="0"/>
                <a:cs typeface="Arial" panose="020B0604020202020204" pitchFamily="34" charset="0"/>
              </a:rPr>
              <a:t>2. Click Report post</a:t>
            </a:r>
          </a:p>
        </p:txBody>
      </p:sp>
      <p:sp>
        <p:nvSpPr>
          <p:cNvPr id="7" name="TextBox 37">
            <a:extLst>
              <a:ext uri="{FF2B5EF4-FFF2-40B4-BE49-F238E27FC236}">
                <a16:creationId xmlns:a16="http://schemas.microsoft.com/office/drawing/2014/main" id="{0BDD9DB0-033A-409A-834C-73E117E623BF}"/>
              </a:ext>
            </a:extLst>
          </p:cNvPr>
          <p:cNvSpPr txBox="1"/>
          <p:nvPr/>
        </p:nvSpPr>
        <p:spPr>
          <a:xfrm>
            <a:off x="1743218" y="1128593"/>
            <a:ext cx="2774237" cy="861770"/>
          </a:xfrm>
          <a:prstGeom prst="rect">
            <a:avLst/>
          </a:prstGeom>
          <a:ln w="12700">
            <a:miter lim="400000"/>
          </a:ln>
          <a:extLst>
            <a:ext uri="{C572A759-6A51-4108-AA02-DFA0A04FC94B}">
              <ma14:wrappingTextBoxFlag xmlns:ma14="http://schemas.microsoft.com/office/mac/drawingml/2011/main" xmlns="" val="1"/>
            </a:ext>
          </a:extLst>
        </p:spPr>
        <p:txBody>
          <a:bodyPr lIns="60958" tIns="60958" rIns="60958" bIns="60958">
            <a:spAutoFit/>
          </a:bodyPr>
          <a:lstStyle>
            <a:lvl1pPr algn="ctr">
              <a:defRPr sz="2400">
                <a:solidFill>
                  <a:srgbClr val="EF546B"/>
                </a:solidFill>
                <a:latin typeface="+mn-lt"/>
                <a:ea typeface="+mn-ea"/>
                <a:cs typeface="+mn-cs"/>
                <a:sym typeface="FreightSansLFPro Medium"/>
              </a:defRPr>
            </a:lvl1pPr>
          </a:lstStyle>
          <a:p>
            <a:r>
              <a:rPr dirty="0">
                <a:latin typeface="Arial" panose="020B0604020202020204" pitchFamily="34" charset="0"/>
                <a:cs typeface="Arial" panose="020B0604020202020204" pitchFamily="34" charset="0"/>
              </a:rPr>
              <a:t>1. Click       next to the post in question</a:t>
            </a:r>
          </a:p>
        </p:txBody>
      </p:sp>
      <p:sp>
        <p:nvSpPr>
          <p:cNvPr id="8" name="Rounded Rectangle 38">
            <a:extLst>
              <a:ext uri="{FF2B5EF4-FFF2-40B4-BE49-F238E27FC236}">
                <a16:creationId xmlns:a16="http://schemas.microsoft.com/office/drawing/2014/main" id="{8B27EF09-DBA6-4778-9C8F-DCFB630480A0}"/>
              </a:ext>
            </a:extLst>
          </p:cNvPr>
          <p:cNvSpPr/>
          <p:nvPr/>
        </p:nvSpPr>
        <p:spPr>
          <a:xfrm>
            <a:off x="1345520" y="4804690"/>
            <a:ext cx="3632697" cy="1116342"/>
          </a:xfrm>
          <a:prstGeom prst="roundRect">
            <a:avLst>
              <a:gd name="adj" fmla="val 16667"/>
            </a:avLst>
          </a:prstGeom>
          <a:solidFill>
            <a:srgbClr val="FFFFFF"/>
          </a:solidFill>
          <a:ln w="12700">
            <a:miter lim="400000"/>
          </a:ln>
          <a:effectLst>
            <a:outerShdw blurRad="50800" dist="25400" dir="5400000" rotWithShape="0">
              <a:srgbClr val="000000">
                <a:alpha val="35000"/>
              </a:srgbClr>
            </a:outerShdw>
          </a:effectLst>
        </p:spPr>
        <p:txBody>
          <a:bodyPr lIns="45718" tIns="45718" rIns="45718" bIns="45718" anchor="ctr"/>
          <a:lstStyle/>
          <a:p>
            <a:pPr>
              <a:defRPr sz="2000">
                <a:latin typeface="FreightSansLFPro"/>
                <a:ea typeface="FreightSansLFPro"/>
                <a:cs typeface="FreightSansLFPro"/>
                <a:sym typeface="FreightSansLFPro"/>
              </a:defRPr>
            </a:pPr>
            <a:endParaRPr>
              <a:latin typeface="Arial" panose="020B0604020202020204" pitchFamily="34" charset="0"/>
              <a:cs typeface="Arial" panose="020B0604020202020204" pitchFamily="34" charset="0"/>
            </a:endParaRPr>
          </a:p>
        </p:txBody>
      </p:sp>
      <p:sp>
        <p:nvSpPr>
          <p:cNvPr id="9" name="TextBox 39">
            <a:extLst>
              <a:ext uri="{FF2B5EF4-FFF2-40B4-BE49-F238E27FC236}">
                <a16:creationId xmlns:a16="http://schemas.microsoft.com/office/drawing/2014/main" id="{B0B31EAF-93C6-44DB-A382-965792A1E068}"/>
              </a:ext>
            </a:extLst>
          </p:cNvPr>
          <p:cNvSpPr txBox="1"/>
          <p:nvPr/>
        </p:nvSpPr>
        <p:spPr>
          <a:xfrm>
            <a:off x="1732253" y="4939691"/>
            <a:ext cx="2763269" cy="861770"/>
          </a:xfrm>
          <a:prstGeom prst="rect">
            <a:avLst/>
          </a:prstGeom>
          <a:ln w="12700">
            <a:miter lim="400000"/>
          </a:ln>
          <a:extLst>
            <a:ext uri="{C572A759-6A51-4108-AA02-DFA0A04FC94B}">
              <ma14:wrappingTextBoxFlag xmlns:ma14="http://schemas.microsoft.com/office/mac/drawingml/2011/main" xmlns="" val="1"/>
            </a:ext>
          </a:extLst>
        </p:spPr>
        <p:txBody>
          <a:bodyPr lIns="60958" tIns="60958" rIns="60958" bIns="60958">
            <a:spAutoFit/>
          </a:bodyPr>
          <a:lstStyle>
            <a:lvl1pPr algn="ctr">
              <a:defRPr sz="2400">
                <a:solidFill>
                  <a:srgbClr val="EF546B"/>
                </a:solidFill>
                <a:latin typeface="+mn-lt"/>
                <a:ea typeface="+mn-ea"/>
                <a:cs typeface="+mn-cs"/>
                <a:sym typeface="FreightSansLFPro Medium"/>
              </a:defRPr>
            </a:lvl1pPr>
          </a:lstStyle>
          <a:p>
            <a:r>
              <a:rPr dirty="0">
                <a:latin typeface="Arial" panose="020B0604020202020204" pitchFamily="34" charset="0"/>
                <a:cs typeface="Arial" panose="020B0604020202020204" pitchFamily="34" charset="0"/>
              </a:rPr>
              <a:t>4. Click It’s a false news story</a:t>
            </a:r>
          </a:p>
        </p:txBody>
      </p:sp>
      <p:pic>
        <p:nvPicPr>
          <p:cNvPr id="10" name="Picture 17" descr="Picture 17">
            <a:extLst>
              <a:ext uri="{FF2B5EF4-FFF2-40B4-BE49-F238E27FC236}">
                <a16:creationId xmlns:a16="http://schemas.microsoft.com/office/drawing/2014/main" id="{CC9E86C1-0890-4DD2-B3D4-76A814391245}"/>
              </a:ext>
            </a:extLst>
          </p:cNvPr>
          <p:cNvPicPr>
            <a:picLocks noChangeAspect="1"/>
          </p:cNvPicPr>
          <p:nvPr/>
        </p:nvPicPr>
        <p:blipFill>
          <a:blip r:embed="rId3"/>
          <a:srcRect l="75403" t="11990" r="17209" b="85008"/>
          <a:stretch>
            <a:fillRect/>
          </a:stretch>
        </p:blipFill>
        <p:spPr>
          <a:xfrm>
            <a:off x="2951707" y="1267064"/>
            <a:ext cx="332542" cy="230632"/>
          </a:xfrm>
          <a:prstGeom prst="rect">
            <a:avLst/>
          </a:prstGeom>
          <a:ln w="12700">
            <a:miter lim="400000"/>
          </a:ln>
        </p:spPr>
      </p:pic>
    </p:spTree>
    <p:extLst>
      <p:ext uri="{BB962C8B-B14F-4D97-AF65-F5344CB8AC3E}">
        <p14:creationId xmlns:p14="http://schemas.microsoft.com/office/powerpoint/2010/main" val="100707331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7424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Rectangle 1"/>
          <p:cNvSpPr/>
          <p:nvPr/>
        </p:nvSpPr>
        <p:spPr>
          <a:xfrm>
            <a:off x="0" y="-1536380"/>
            <a:ext cx="12289922" cy="9728511"/>
          </a:xfrm>
          <a:prstGeom prst="rect">
            <a:avLst/>
          </a:prstGeom>
          <a:solidFill>
            <a:srgbClr val="0E80C9"/>
          </a:solidFill>
          <a:ln w="12700">
            <a:miter lim="400000"/>
          </a:ln>
        </p:spPr>
        <p:txBody>
          <a:bodyPr lIns="45718" tIns="45718" rIns="45718" bIns="45718" anchor="ctr"/>
          <a:lstStyle/>
          <a:p>
            <a:pPr algn="ctr" defTabSz="543720">
              <a:defRPr sz="2000">
                <a:solidFill>
                  <a:srgbClr val="FFFFFF"/>
                </a:solidFill>
              </a:defRPr>
            </a:pPr>
            <a:endParaRPr/>
          </a:p>
        </p:txBody>
      </p:sp>
      <p:pic>
        <p:nvPicPr>
          <p:cNvPr id="603" name="Community Standards" descr="Community Standards"/>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539820" y="410565"/>
            <a:ext cx="11112360" cy="5834620"/>
          </a:xfrm>
          <a:prstGeom prst="rect">
            <a:avLst/>
          </a:prstGeom>
          <a:ln w="12700">
            <a:miter lim="400000"/>
          </a:ln>
        </p:spPr>
      </p:pic>
    </p:spTree>
  </p:cSld>
  <p:clrMapOvr>
    <a:masterClrMapping/>
  </p:clrMapOvr>
  <p:transition spd="slow">
    <p:wip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0" fill="hold"/>
                                        <p:tgtEl>
                                          <p:spTgt spid="60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60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0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D07EEA-3AAB-43EF-A5F6-A797D1ECE7EB}"/>
              </a:ext>
            </a:extLst>
          </p:cNvPr>
          <p:cNvSpPr/>
          <p:nvPr/>
        </p:nvSpPr>
        <p:spPr>
          <a:xfrm rot="20764787">
            <a:off x="414030" y="299135"/>
            <a:ext cx="5045545" cy="923330"/>
          </a:xfrm>
          <a:prstGeom prst="rect">
            <a:avLst/>
          </a:prstGeom>
        </p:spPr>
        <p:txBody>
          <a:bodyPr wrap="square">
            <a:spAutoFit/>
          </a:bodyPr>
          <a:lstStyle/>
          <a:p>
            <a:pPr marL="0" marR="0" lvl="0" indent="0" algn="l" defTabSz="1219200" rtl="0" eaLnBrk="1" fontAlgn="auto" latinLnBrk="0" hangingPunct="0">
              <a:lnSpc>
                <a:spcPct val="100000"/>
              </a:lnSpc>
              <a:spcBef>
                <a:spcPts val="0"/>
              </a:spcBef>
              <a:spcAft>
                <a:spcPts val="0"/>
              </a:spcAft>
              <a:buClrTx/>
              <a:buSzTx/>
              <a:buFontTx/>
              <a:buNone/>
              <a:tabLst/>
              <a:defRPr/>
            </a:pPr>
            <a:r>
              <a:rPr kumimoji="0" lang="en-NZ" sz="5400" b="1" i="1" u="none" strike="noStrike" kern="1200" cap="none" spc="0" normalizeH="0" baseline="0" noProof="0" dirty="0">
                <a:ln>
                  <a:noFill/>
                </a:ln>
                <a:solidFill>
                  <a:srgbClr val="4267B3"/>
                </a:solidFill>
                <a:effectLst/>
                <a:uLnTx/>
                <a:uFillTx/>
                <a:latin typeface="Arial" panose="020B0604020202020204" pitchFamily="34" charset="0"/>
                <a:cs typeface="Arial" panose="020B0604020202020204" pitchFamily="34" charset="0"/>
                <a:sym typeface="Helvetica"/>
              </a:rPr>
              <a:t>SUMMARY</a:t>
            </a:r>
            <a:endParaRPr kumimoji="0" lang="en-AU" sz="5400" b="1" i="1" u="none" strike="noStrike" kern="1200" cap="none" spc="0" normalizeH="0" baseline="0" noProof="0" dirty="0">
              <a:ln>
                <a:noFill/>
              </a:ln>
              <a:solidFill>
                <a:srgbClr val="4267B3"/>
              </a:solidFill>
              <a:effectLst/>
              <a:uLnTx/>
              <a:uFillTx/>
              <a:latin typeface="Arial" panose="020B0604020202020204" pitchFamily="34" charset="0"/>
              <a:cs typeface="Arial" panose="020B0604020202020204" pitchFamily="34" charset="0"/>
              <a:sym typeface="Helvetica"/>
            </a:endParaRPr>
          </a:p>
        </p:txBody>
      </p:sp>
      <p:grpSp>
        <p:nvGrpSpPr>
          <p:cNvPr id="3" name="Group 2">
            <a:extLst>
              <a:ext uri="{FF2B5EF4-FFF2-40B4-BE49-F238E27FC236}">
                <a16:creationId xmlns:a16="http://schemas.microsoft.com/office/drawing/2014/main" id="{ECEDD25A-98C7-4DE0-A757-64DD70D4D939}"/>
              </a:ext>
            </a:extLst>
          </p:cNvPr>
          <p:cNvGrpSpPr/>
          <p:nvPr/>
        </p:nvGrpSpPr>
        <p:grpSpPr>
          <a:xfrm>
            <a:off x="756288" y="2922225"/>
            <a:ext cx="2451283" cy="3068006"/>
            <a:chOff x="983433" y="1823791"/>
            <a:chExt cx="2829784" cy="3068006"/>
          </a:xfrm>
        </p:grpSpPr>
        <p:sp>
          <p:nvSpPr>
            <p:cNvPr id="4" name="Rectangle 3">
              <a:extLst>
                <a:ext uri="{FF2B5EF4-FFF2-40B4-BE49-F238E27FC236}">
                  <a16:creationId xmlns:a16="http://schemas.microsoft.com/office/drawing/2014/main" id="{86C3B08F-51FB-4B9D-9A23-AD145E90A363}"/>
                </a:ext>
              </a:extLst>
            </p:cNvPr>
            <p:cNvSpPr/>
            <p:nvPr/>
          </p:nvSpPr>
          <p:spPr>
            <a:xfrm>
              <a:off x="983433" y="2829694"/>
              <a:ext cx="2829784" cy="2062103"/>
            </a:xfrm>
            <a:prstGeom prst="rect">
              <a:avLst/>
            </a:prstGeom>
          </p:spPr>
          <p:txBody>
            <a:bodyPr wrap="square">
              <a:spAutoFit/>
            </a:bodyPr>
            <a:lstStyle/>
            <a:p>
              <a:r>
                <a:rPr lang="en-US" sz="1600" dirty="0">
                  <a:solidFill>
                    <a:schemeClr val="bg1">
                      <a:lumMod val="50000"/>
                    </a:schemeClr>
                  </a:solidFill>
                  <a:latin typeface="Arial" panose="020B0604020202020204" pitchFamily="34" charset="0"/>
                  <a:cs typeface="Arial" panose="020B0604020202020204" pitchFamily="34" charset="0"/>
                </a:rPr>
                <a:t>What makes it difficult to determine truth in online content? </a:t>
              </a:r>
            </a:p>
            <a:p>
              <a:endParaRPr lang="en-US" sz="1600" dirty="0">
                <a:solidFill>
                  <a:schemeClr val="bg1">
                    <a:lumMod val="50000"/>
                  </a:schemeClr>
                </a:solidFill>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Influenced by different perspectives Bombarded by different types of information</a:t>
              </a:r>
            </a:p>
          </p:txBody>
        </p:sp>
        <p:pic>
          <p:nvPicPr>
            <p:cNvPr id="5" name="Picture 4">
              <a:extLst>
                <a:ext uri="{FF2B5EF4-FFF2-40B4-BE49-F238E27FC236}">
                  <a16:creationId xmlns:a16="http://schemas.microsoft.com/office/drawing/2014/main" id="{1D01C2B4-9FA3-4EB8-B1F9-9CFB29FA3AA9}"/>
                </a:ext>
              </a:extLst>
            </p:cNvPr>
            <p:cNvPicPr>
              <a:picLocks noChangeAspect="1"/>
            </p:cNvPicPr>
            <p:nvPr/>
          </p:nvPicPr>
          <p:blipFill>
            <a:blip r:embed="rId3"/>
            <a:stretch>
              <a:fillRect/>
            </a:stretch>
          </p:blipFill>
          <p:spPr>
            <a:xfrm>
              <a:off x="1895362" y="1823791"/>
              <a:ext cx="1005927" cy="1286367"/>
            </a:xfrm>
            <a:prstGeom prst="rect">
              <a:avLst/>
            </a:prstGeom>
          </p:spPr>
        </p:pic>
      </p:grpSp>
      <p:grpSp>
        <p:nvGrpSpPr>
          <p:cNvPr id="6" name="Group 5">
            <a:extLst>
              <a:ext uri="{FF2B5EF4-FFF2-40B4-BE49-F238E27FC236}">
                <a16:creationId xmlns:a16="http://schemas.microsoft.com/office/drawing/2014/main" id="{F8B50BA3-1FBA-4CE4-96DF-D31F322D76C8}"/>
              </a:ext>
            </a:extLst>
          </p:cNvPr>
          <p:cNvGrpSpPr/>
          <p:nvPr/>
        </p:nvGrpSpPr>
        <p:grpSpPr>
          <a:xfrm>
            <a:off x="4357762" y="2923442"/>
            <a:ext cx="2979098" cy="3314227"/>
            <a:chOff x="3511160" y="1823791"/>
            <a:chExt cx="2991240" cy="3314227"/>
          </a:xfrm>
        </p:grpSpPr>
        <p:sp>
          <p:nvSpPr>
            <p:cNvPr id="7" name="Rectangle 6">
              <a:extLst>
                <a:ext uri="{FF2B5EF4-FFF2-40B4-BE49-F238E27FC236}">
                  <a16:creationId xmlns:a16="http://schemas.microsoft.com/office/drawing/2014/main" id="{27B01D18-55D8-462E-8898-DFE5836AD646}"/>
                </a:ext>
              </a:extLst>
            </p:cNvPr>
            <p:cNvSpPr/>
            <p:nvPr/>
          </p:nvSpPr>
          <p:spPr>
            <a:xfrm>
              <a:off x="3511160" y="2829694"/>
              <a:ext cx="2991240" cy="2308324"/>
            </a:xfrm>
            <a:prstGeom prst="rect">
              <a:avLst/>
            </a:prstGeom>
          </p:spPr>
          <p:txBody>
            <a:bodyPr wrap="square">
              <a:spAutoFit/>
            </a:bodyPr>
            <a:lstStyle/>
            <a:p>
              <a:pPr>
                <a:defRPr sz="2200">
                  <a:solidFill>
                    <a:srgbClr val="4A4A4A"/>
                  </a:solidFill>
                  <a:latin typeface="FreightSansLFPro"/>
                  <a:ea typeface="FreightSansLFPro"/>
                  <a:cs typeface="FreightSansLFPro"/>
                  <a:sym typeface="FreightSansLFPro"/>
                </a:defRPr>
              </a:pPr>
              <a:r>
                <a:rPr lang="en-US" sz="1600" dirty="0">
                  <a:solidFill>
                    <a:schemeClr val="bg1">
                      <a:lumMod val="50000"/>
                    </a:schemeClr>
                  </a:solidFill>
                  <a:latin typeface="Arial" panose="020B0604020202020204" pitchFamily="34" charset="0"/>
                  <a:cs typeface="Arial" panose="020B0604020202020204" pitchFamily="34" charset="0"/>
                </a:rPr>
                <a:t>What are the things I can look out for to determine truth of online content? </a:t>
              </a:r>
            </a:p>
            <a:p>
              <a:pPr>
                <a:defRPr sz="2200">
                  <a:solidFill>
                    <a:srgbClr val="4A4A4A"/>
                  </a:solidFill>
                  <a:latin typeface="FreightSansLFPro"/>
                  <a:ea typeface="FreightSansLFPro"/>
                  <a:cs typeface="FreightSansLFPro"/>
                  <a:sym typeface="FreightSansLFPro"/>
                </a:defRPr>
              </a:pPr>
              <a:endParaRPr lang="en-US" sz="1600" dirty="0">
                <a:solidFill>
                  <a:schemeClr val="bg1">
                    <a:lumMod val="50000"/>
                  </a:schemeClr>
                </a:solidFill>
                <a:latin typeface="Arial" panose="020B0604020202020204" pitchFamily="34" charset="0"/>
                <a:cs typeface="Arial" panose="020B0604020202020204" pitchFamily="34" charset="0"/>
              </a:endParaRPr>
            </a:p>
            <a:p>
              <a:pPr>
                <a:defRPr sz="2200">
                  <a:solidFill>
                    <a:srgbClr val="4A4A4A"/>
                  </a:solidFill>
                  <a:latin typeface="FreightSansLFPro"/>
                  <a:ea typeface="FreightSansLFPro"/>
                  <a:cs typeface="FreightSansLFPro"/>
                  <a:sym typeface="FreightSansLFPro"/>
                </a:defRPr>
              </a:pPr>
              <a:r>
                <a:rPr lang="en-US" sz="1600" dirty="0">
                  <a:solidFill>
                    <a:schemeClr val="tx1"/>
                  </a:solidFill>
                  <a:latin typeface="Arial" panose="020B0604020202020204" pitchFamily="34" charset="0"/>
                  <a:cs typeface="Arial" panose="020B0604020202020204" pitchFamily="34" charset="0"/>
                </a:rPr>
                <a:t>Is it clickbait? Are the images real? What is the source? What is the context? Can I check this information elsewhere?</a:t>
              </a:r>
            </a:p>
          </p:txBody>
        </p:sp>
        <p:pic>
          <p:nvPicPr>
            <p:cNvPr id="8" name="Picture 7">
              <a:extLst>
                <a:ext uri="{FF2B5EF4-FFF2-40B4-BE49-F238E27FC236}">
                  <a16:creationId xmlns:a16="http://schemas.microsoft.com/office/drawing/2014/main" id="{8C13CD49-2F27-418B-8462-2BCD0826C6BC}"/>
                </a:ext>
              </a:extLst>
            </p:cNvPr>
            <p:cNvPicPr>
              <a:picLocks noChangeAspect="1"/>
            </p:cNvPicPr>
            <p:nvPr/>
          </p:nvPicPr>
          <p:blipFill>
            <a:blip r:embed="rId4"/>
            <a:stretch>
              <a:fillRect/>
            </a:stretch>
          </p:blipFill>
          <p:spPr>
            <a:xfrm>
              <a:off x="4457332" y="1823791"/>
              <a:ext cx="1060796" cy="1286367"/>
            </a:xfrm>
            <a:prstGeom prst="rect">
              <a:avLst/>
            </a:prstGeom>
          </p:spPr>
        </p:pic>
      </p:grpSp>
      <p:sp>
        <p:nvSpPr>
          <p:cNvPr id="10" name="Rectangle 132">
            <a:extLst>
              <a:ext uri="{FF2B5EF4-FFF2-40B4-BE49-F238E27FC236}">
                <a16:creationId xmlns:a16="http://schemas.microsoft.com/office/drawing/2014/main" id="{F9109631-FDF7-4F42-AC98-79D489A16EBF}"/>
              </a:ext>
            </a:extLst>
          </p:cNvPr>
          <p:cNvSpPr txBox="1"/>
          <p:nvPr/>
        </p:nvSpPr>
        <p:spPr>
          <a:xfrm>
            <a:off x="102433" y="2018103"/>
            <a:ext cx="12089567" cy="1031049"/>
          </a:xfrm>
          <a:prstGeom prst="rect">
            <a:avLst/>
          </a:prstGeom>
          <a:ln w="12700">
            <a:miter lim="400000"/>
          </a:ln>
          <a:extLst>
            <a:ext uri="{C572A759-6A51-4108-AA02-DFA0A04FC94B}">
              <ma14:wrappingTextBoxFlag xmlns="" xmlns:ma14="http://schemas.microsoft.com/office/mac/drawingml/2011/main" val="1"/>
            </a:ext>
          </a:extLst>
        </p:spPr>
        <p:txBody>
          <a:bodyPr wrap="square" lIns="22859" tIns="22859" rIns="22859" bIns="22859">
            <a:spAutoFit/>
          </a:bodyPr>
          <a:lstStyle/>
          <a:p>
            <a:pPr algn="ctr" defTabSz="410764">
              <a:defRPr sz="4600" b="1">
                <a:solidFill>
                  <a:srgbClr val="4A4A4A"/>
                </a:solidFill>
                <a:latin typeface="FreightSansLFPro"/>
                <a:ea typeface="FreightSansLFPro"/>
                <a:cs typeface="FreightSansLFPro"/>
                <a:sym typeface="FreightSansLFPro"/>
              </a:defRPr>
            </a:pPr>
            <a:r>
              <a:rPr lang="en-US" sz="3200" b="1" dirty="0">
                <a:solidFill>
                  <a:srgbClr val="4267B3"/>
                </a:solidFill>
                <a:latin typeface="Arial" panose="020B0604020202020204" pitchFamily="34" charset="0"/>
                <a:cs typeface="Arial" panose="020B0604020202020204" pitchFamily="34" charset="0"/>
              </a:rPr>
              <a:t>Be a Critical Thinker</a:t>
            </a:r>
          </a:p>
          <a:p>
            <a:pPr algn="ctr" defTabSz="410764">
              <a:defRPr sz="4600" b="1">
                <a:solidFill>
                  <a:srgbClr val="4A4A4A"/>
                </a:solidFill>
                <a:latin typeface="FreightSansLFPro"/>
                <a:ea typeface="FreightSansLFPro"/>
                <a:cs typeface="FreightSansLFPro"/>
                <a:sym typeface="FreightSansLFPro"/>
              </a:defRPr>
            </a:pPr>
            <a:endParaRPr sz="3200" dirty="0">
              <a:solidFill>
                <a:srgbClr val="4267B3"/>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0F9B745-8A60-4883-9456-ABA876E0C0C2}"/>
              </a:ext>
            </a:extLst>
          </p:cNvPr>
          <p:cNvSpPr/>
          <p:nvPr/>
        </p:nvSpPr>
        <p:spPr>
          <a:xfrm>
            <a:off x="8461138" y="3954491"/>
            <a:ext cx="3131863" cy="1815882"/>
          </a:xfrm>
          <a:prstGeom prst="rect">
            <a:avLst/>
          </a:prstGeom>
        </p:spPr>
        <p:txBody>
          <a:bodyPr wrap="square">
            <a:spAutoFit/>
          </a:bodyPr>
          <a:lstStyle/>
          <a:p>
            <a:pPr>
              <a:defRPr sz="2200">
                <a:solidFill>
                  <a:srgbClr val="4A4A4A"/>
                </a:solidFill>
                <a:latin typeface="FreightSansLFPro"/>
                <a:ea typeface="FreightSansLFPro"/>
                <a:cs typeface="FreightSansLFPro"/>
                <a:sym typeface="FreightSansLFPro"/>
              </a:defRPr>
            </a:pPr>
            <a:r>
              <a:rPr lang="en-US" sz="1600" dirty="0">
                <a:solidFill>
                  <a:schemeClr val="bg1">
                    <a:lumMod val="50000"/>
                  </a:schemeClr>
                </a:solidFill>
                <a:latin typeface="Arial" panose="020B0604020202020204" pitchFamily="34" charset="0"/>
                <a:cs typeface="Arial" panose="020B0604020202020204" pitchFamily="34" charset="0"/>
              </a:rPr>
              <a:t>What can I do to help my community so that we ensure that relevant information is shared and false content is minimized?</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Block/Share/Report</a:t>
            </a:r>
            <a:endParaRPr lang="en-AU" sz="16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F896343-844B-4B2E-8940-6870FC544D3C}"/>
              </a:ext>
            </a:extLst>
          </p:cNvPr>
          <p:cNvPicPr>
            <a:picLocks noChangeAspect="1"/>
          </p:cNvPicPr>
          <p:nvPr/>
        </p:nvPicPr>
        <p:blipFill>
          <a:blip r:embed="rId5"/>
          <a:stretch>
            <a:fillRect/>
          </a:stretch>
        </p:blipFill>
        <p:spPr>
          <a:xfrm>
            <a:off x="9260481" y="2999682"/>
            <a:ext cx="1145486" cy="1286367"/>
          </a:xfrm>
          <a:prstGeom prst="rect">
            <a:avLst/>
          </a:prstGeom>
        </p:spPr>
      </p:pic>
    </p:spTree>
    <p:extLst>
      <p:ext uri="{BB962C8B-B14F-4D97-AF65-F5344CB8AC3E}">
        <p14:creationId xmlns:p14="http://schemas.microsoft.com/office/powerpoint/2010/main" val="894182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citizenship is">
            <a:extLst>
              <a:ext uri="{FF2B5EF4-FFF2-40B4-BE49-F238E27FC236}">
                <a16:creationId xmlns:a16="http://schemas.microsoft.com/office/drawing/2014/main" id="{BBF9FE29-6DA4-4C41-B56F-92958128ED0D}"/>
              </a:ext>
            </a:extLst>
          </p:cNvPr>
          <p:cNvSpPr txBox="1"/>
          <p:nvPr/>
        </p:nvSpPr>
        <p:spPr>
          <a:xfrm>
            <a:off x="1704664" y="293427"/>
            <a:ext cx="8741130" cy="1708158"/>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spAutoFit/>
          </a:bodyPr>
          <a:lstStyle>
            <a:lvl1pPr algn="ctr" defTabSz="543720">
              <a:defRPr sz="5400" b="1">
                <a:solidFill>
                  <a:srgbClr val="445469"/>
                </a:solidFill>
                <a:latin typeface="FreightSansLFPro"/>
                <a:ea typeface="FreightSansLFPro"/>
                <a:cs typeface="FreightSansLFPro"/>
                <a:sym typeface="FreightSansLFPro"/>
              </a:defRPr>
            </a:lvl1pPr>
          </a:lstStyle>
          <a:p>
            <a:r>
              <a:rPr b="0" dirty="0">
                <a:latin typeface="Arial" panose="020B0604020202020204" pitchFamily="34" charset="0"/>
                <a:cs typeface="Arial" panose="020B0604020202020204" pitchFamily="34" charset="0"/>
              </a:rPr>
              <a:t>How can I become a responsible Digital </a:t>
            </a:r>
            <a:r>
              <a:rPr lang="en-US" b="0" dirty="0">
                <a:latin typeface="Arial" panose="020B0604020202020204" pitchFamily="34" charset="0"/>
                <a:cs typeface="Arial" panose="020B0604020202020204" pitchFamily="34" charset="0"/>
              </a:rPr>
              <a:t>Citizen</a:t>
            </a:r>
            <a:r>
              <a:rPr b="0" dirty="0">
                <a:latin typeface="Arial" panose="020B0604020202020204" pitchFamily="34" charset="0"/>
                <a:cs typeface="Arial" panose="020B0604020202020204" pitchFamily="34" charset="0"/>
              </a:rPr>
              <a:t>?</a:t>
            </a:r>
          </a:p>
        </p:txBody>
      </p:sp>
      <p:sp>
        <p:nvSpPr>
          <p:cNvPr id="3" name="Rectangle 6">
            <a:extLst>
              <a:ext uri="{FF2B5EF4-FFF2-40B4-BE49-F238E27FC236}">
                <a16:creationId xmlns:a16="http://schemas.microsoft.com/office/drawing/2014/main" id="{4BA8314B-0B75-4D15-A90D-63FD5072062A}"/>
              </a:ext>
            </a:extLst>
          </p:cNvPr>
          <p:cNvSpPr/>
          <p:nvPr/>
        </p:nvSpPr>
        <p:spPr>
          <a:xfrm flipV="1">
            <a:off x="1746203" y="2219917"/>
            <a:ext cx="8699591" cy="45719"/>
          </a:xfrm>
          <a:prstGeom prst="rect">
            <a:avLst/>
          </a:prstGeom>
          <a:solidFill>
            <a:srgbClr val="4267B3"/>
          </a:solidFill>
          <a:ln w="12700">
            <a:miter lim="400000"/>
          </a:ln>
        </p:spPr>
        <p:txBody>
          <a:bodyPr lIns="45718" tIns="45718" rIns="45718" bIns="45718" anchor="ctr"/>
          <a:lstStyle/>
          <a:p>
            <a:pPr algn="ctr" defTabSz="543720">
              <a:defRPr sz="2000">
                <a:solidFill>
                  <a:srgbClr val="FFFFFF"/>
                </a:solidFill>
              </a:defRPr>
            </a:pPr>
            <a:endParaRPr>
              <a:latin typeface="Arial" panose="020B0604020202020204" pitchFamily="34" charset="0"/>
              <a:cs typeface="Arial" panose="020B0604020202020204" pitchFamily="34" charset="0"/>
            </a:endParaRPr>
          </a:p>
        </p:txBody>
      </p:sp>
      <p:sp>
        <p:nvSpPr>
          <p:cNvPr id="4" name="Rectangle 132">
            <a:extLst>
              <a:ext uri="{FF2B5EF4-FFF2-40B4-BE49-F238E27FC236}">
                <a16:creationId xmlns:a16="http://schemas.microsoft.com/office/drawing/2014/main" id="{818942C0-1D26-422B-B5F0-BC0F2D4175E6}"/>
              </a:ext>
            </a:extLst>
          </p:cNvPr>
          <p:cNvSpPr txBox="1"/>
          <p:nvPr/>
        </p:nvSpPr>
        <p:spPr>
          <a:xfrm>
            <a:off x="906897" y="3080807"/>
            <a:ext cx="10378206" cy="3277818"/>
          </a:xfrm>
          <a:prstGeom prst="rect">
            <a:avLst/>
          </a:prstGeom>
          <a:ln w="12700">
            <a:miter lim="400000"/>
          </a:ln>
          <a:extLst>
            <a:ext uri="{C572A759-6A51-4108-AA02-DFA0A04FC94B}">
              <ma14:wrappingTextBoxFlag xmlns:ma14="http://schemas.microsoft.com/office/mac/drawingml/2011/main" xmlns="" val="1"/>
            </a:ext>
          </a:extLst>
        </p:spPr>
        <p:txBody>
          <a:bodyPr wrap="square" lIns="22859" tIns="22859" rIns="22859" bIns="22859">
            <a:spAutoFit/>
          </a:bodyPr>
          <a:lstStyle/>
          <a:p>
            <a:pPr marL="401052" indent="-401052" algn="ctr" defTabSz="410764">
              <a:buSzPct val="100000"/>
              <a:buAutoNum type="arabicPeriod"/>
              <a:defRPr sz="3000">
                <a:solidFill>
                  <a:schemeClr val="accent1">
                    <a:satOff val="-40031"/>
                    <a:lumOff val="-12509"/>
                  </a:schemeClr>
                </a:solidFill>
                <a:latin typeface="FreightSansLFPro"/>
                <a:ea typeface="FreightSansLFPro"/>
                <a:cs typeface="FreightSansLFPro"/>
                <a:sym typeface="FreightSansLFPro"/>
              </a:defRPr>
            </a:pPr>
            <a:r>
              <a:rPr lang="en-PH" dirty="0">
                <a:solidFill>
                  <a:schemeClr val="tx1">
                    <a:lumMod val="75000"/>
                    <a:lumOff val="25000"/>
                  </a:schemeClr>
                </a:solidFill>
                <a:latin typeface="Arial" panose="020B0604020202020204" pitchFamily="34" charset="0"/>
                <a:cs typeface="Arial" panose="020B0604020202020204" pitchFamily="34" charset="0"/>
              </a:rPr>
              <a:t>REFLECT ABOUT DIGITAL SELF: </a:t>
            </a:r>
            <a:r>
              <a:rPr lang="en-PH" b="1" dirty="0">
                <a:solidFill>
                  <a:schemeClr val="tx1">
                    <a:lumMod val="75000"/>
                    <a:lumOff val="25000"/>
                  </a:schemeClr>
                </a:solidFill>
                <a:latin typeface="Arial" panose="020B0604020202020204" pitchFamily="34" charset="0"/>
                <a:cs typeface="Arial" panose="020B0604020202020204" pitchFamily="34" charset="0"/>
              </a:rPr>
              <a:t>Your Digital Footprint</a:t>
            </a:r>
          </a:p>
          <a:p>
            <a:pPr marL="401052" indent="-401052" algn="ctr" defTabSz="410764">
              <a:buSzPct val="100000"/>
              <a:buAutoNum type="arabicPeriod"/>
              <a:defRPr sz="3000">
                <a:solidFill>
                  <a:schemeClr val="accent1">
                    <a:satOff val="-40031"/>
                    <a:lumOff val="-12509"/>
                  </a:schemeClr>
                </a:solidFill>
                <a:latin typeface="FreightSansLFPro"/>
                <a:ea typeface="FreightSansLFPro"/>
                <a:cs typeface="FreightSansLFPro"/>
                <a:sym typeface="FreightSansLFPro"/>
              </a:defRPr>
            </a:pPr>
            <a:endParaRPr lang="en-PH" b="1" dirty="0">
              <a:latin typeface="Arial" panose="020B0604020202020204" pitchFamily="34" charset="0"/>
              <a:cs typeface="Arial" panose="020B0604020202020204" pitchFamily="34" charset="0"/>
            </a:endParaRPr>
          </a:p>
          <a:p>
            <a:pPr marL="401052" indent="-401052" algn="ctr" defTabSz="410764">
              <a:buSzPct val="100000"/>
              <a:buAutoNum type="arabicPeriod"/>
              <a:defRPr sz="3000">
                <a:solidFill>
                  <a:srgbClr val="535353"/>
                </a:solidFill>
                <a:latin typeface="FreightSansLFPro"/>
                <a:ea typeface="FreightSansLFPro"/>
                <a:cs typeface="FreightSansLFPro"/>
                <a:sym typeface="FreightSansLFPro"/>
              </a:defRPr>
            </a:pPr>
            <a:r>
              <a:rPr lang="en-PH" dirty="0">
                <a:solidFill>
                  <a:schemeClr val="tx1">
                    <a:lumMod val="75000"/>
                    <a:lumOff val="25000"/>
                  </a:schemeClr>
                </a:solidFill>
                <a:latin typeface="Arial" panose="020B0604020202020204" pitchFamily="34" charset="0"/>
                <a:cs typeface="Arial" panose="020B0604020202020204" pitchFamily="34" charset="0"/>
              </a:rPr>
              <a:t>CONNECT W/ OTHERS RESPONSIBLY: </a:t>
            </a:r>
            <a:r>
              <a:rPr lang="en-PH" b="1" dirty="0">
                <a:solidFill>
                  <a:schemeClr val="tx1">
                    <a:lumMod val="75000"/>
                    <a:lumOff val="25000"/>
                  </a:schemeClr>
                </a:solidFill>
                <a:latin typeface="Arial" panose="020B0604020202020204" pitchFamily="34" charset="0"/>
                <a:cs typeface="Arial" panose="020B0604020202020204" pitchFamily="34" charset="0"/>
              </a:rPr>
              <a:t>You as a Digital Citizen</a:t>
            </a:r>
          </a:p>
          <a:p>
            <a:pPr marL="401052" indent="-401052" algn="ctr" defTabSz="410764">
              <a:buSzPct val="100000"/>
              <a:buAutoNum type="arabicPeriod"/>
              <a:defRPr sz="3000">
                <a:solidFill>
                  <a:srgbClr val="535353"/>
                </a:solidFill>
                <a:latin typeface="FreightSansLFPro"/>
                <a:ea typeface="FreightSansLFPro"/>
                <a:cs typeface="FreightSansLFPro"/>
                <a:sym typeface="FreightSansLFPro"/>
              </a:defRPr>
            </a:pPr>
            <a:endParaRPr lang="en-PH" b="1" dirty="0">
              <a:latin typeface="Arial" panose="020B0604020202020204" pitchFamily="34" charset="0"/>
              <a:cs typeface="Arial" panose="020B0604020202020204" pitchFamily="34" charset="0"/>
            </a:endParaRPr>
          </a:p>
          <a:p>
            <a:pPr marL="401052" indent="-401052" algn="ctr" defTabSz="410764">
              <a:buSzPct val="100000"/>
              <a:buAutoNum type="arabicPeriod"/>
              <a:defRPr sz="3000">
                <a:solidFill>
                  <a:srgbClr val="535353"/>
                </a:solidFill>
                <a:latin typeface="FreightSansLFPro"/>
                <a:ea typeface="FreightSansLFPro"/>
                <a:cs typeface="FreightSansLFPro"/>
                <a:sym typeface="FreightSansLFPro"/>
              </a:defRPr>
            </a:pPr>
            <a:r>
              <a:rPr lang="en-PH" dirty="0">
                <a:solidFill>
                  <a:schemeClr val="accent1"/>
                </a:solidFill>
                <a:latin typeface="Arial" panose="020B0604020202020204" pitchFamily="34" charset="0"/>
                <a:cs typeface="Arial" panose="020B0604020202020204" pitchFamily="34" charset="0"/>
              </a:rPr>
              <a:t>HELP MY COMMUNITY:</a:t>
            </a:r>
            <a:r>
              <a:rPr lang="en-PH" b="1" dirty="0">
                <a:solidFill>
                  <a:schemeClr val="accent1"/>
                </a:solidFill>
                <a:latin typeface="Arial" panose="020B0604020202020204" pitchFamily="34" charset="0"/>
                <a:cs typeface="Arial" panose="020B0604020202020204" pitchFamily="34" charset="0"/>
              </a:rPr>
              <a:t> Be a Critical Thinker</a:t>
            </a:r>
          </a:p>
        </p:txBody>
      </p:sp>
    </p:spTree>
    <p:extLst>
      <p:ext uri="{BB962C8B-B14F-4D97-AF65-F5344CB8AC3E}">
        <p14:creationId xmlns:p14="http://schemas.microsoft.com/office/powerpoint/2010/main" val="3308844987"/>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543"/>
          <p:cNvSpPr txBox="1"/>
          <p:nvPr/>
        </p:nvSpPr>
        <p:spPr>
          <a:xfrm>
            <a:off x="1016792" y="2878663"/>
            <a:ext cx="10158416" cy="60696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1219224">
              <a:lnSpc>
                <a:spcPct val="88000"/>
              </a:lnSpc>
              <a:spcBef>
                <a:spcPts val="3000"/>
              </a:spcBef>
              <a:defRPr sz="4800">
                <a:solidFill>
                  <a:srgbClr val="FFFFFF"/>
                </a:solidFill>
                <a:latin typeface="+mn-lt"/>
                <a:ea typeface="+mn-ea"/>
                <a:cs typeface="+mn-cs"/>
                <a:sym typeface="FreightSansLFPro Medium"/>
              </a:defRPr>
            </a:lvl1pPr>
          </a:lstStyle>
          <a:p>
            <a:r>
              <a:t>Thank you</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AD01755C-C309-436E-B83B-E90156F3B5DB}"/>
              </a:ext>
            </a:extLst>
          </p:cNvPr>
          <p:cNvSpPr txBox="1"/>
          <p:nvPr/>
        </p:nvSpPr>
        <p:spPr>
          <a:xfrm>
            <a:off x="678382" y="3232680"/>
            <a:ext cx="5016503" cy="21505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a:latin typeface="Arial" panose="020B0604020202020204" pitchFamily="34" charset="0"/>
                <a:cs typeface="Arial" panose="020B0604020202020204" pitchFamily="34" charset="0"/>
              </a:rPr>
              <a:t>Friends</a:t>
            </a:r>
          </a:p>
        </p:txBody>
      </p:sp>
      <p:grpSp>
        <p:nvGrpSpPr>
          <p:cNvPr id="3" name="Group 27">
            <a:extLst>
              <a:ext uri="{FF2B5EF4-FFF2-40B4-BE49-F238E27FC236}">
                <a16:creationId xmlns:a16="http://schemas.microsoft.com/office/drawing/2014/main" id="{175E615C-A460-479A-A40E-F355AE4183E9}"/>
              </a:ext>
            </a:extLst>
          </p:cNvPr>
          <p:cNvGrpSpPr/>
          <p:nvPr/>
        </p:nvGrpSpPr>
        <p:grpSpPr>
          <a:xfrm>
            <a:off x="678381" y="1769581"/>
            <a:ext cx="5016505" cy="1068499"/>
            <a:chOff x="-1" y="0"/>
            <a:chExt cx="5016503" cy="1068497"/>
          </a:xfrm>
        </p:grpSpPr>
        <p:sp>
          <p:nvSpPr>
            <p:cNvPr id="4" name="Straight Connector 21">
              <a:extLst>
                <a:ext uri="{FF2B5EF4-FFF2-40B4-BE49-F238E27FC236}">
                  <a16:creationId xmlns:a16="http://schemas.microsoft.com/office/drawing/2014/main" id="{4B7C6D55-1433-4E62-B99D-C52CE34660C5}"/>
                </a:ext>
              </a:extLst>
            </p:cNvPr>
            <p:cNvSpPr/>
            <p:nvPr/>
          </p:nvSpPr>
          <p:spPr>
            <a:xfrm>
              <a:off x="-1" y="1068496"/>
              <a:ext cx="5016503" cy="1"/>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5" name="TextBox 26">
              <a:extLst>
                <a:ext uri="{FF2B5EF4-FFF2-40B4-BE49-F238E27FC236}">
                  <a16:creationId xmlns:a16="http://schemas.microsoft.com/office/drawing/2014/main" id="{9C2ABFD1-873F-4862-B6D6-3878DB54A971}"/>
                </a:ext>
              </a:extLst>
            </p:cNvPr>
            <p:cNvSpPr txBox="1"/>
            <p:nvPr/>
          </p:nvSpPr>
          <p:spPr>
            <a:xfrm>
              <a:off x="-1" y="0"/>
              <a:ext cx="5016503" cy="892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r>
                <a:rPr>
                  <a:latin typeface="Arial" panose="020B0604020202020204" pitchFamily="34" charset="0"/>
                  <a:cs typeface="Arial" panose="020B0604020202020204" pitchFamily="34" charset="0"/>
                </a:rPr>
                <a:t>What influences your perspective?</a:t>
              </a:r>
            </a:p>
          </p:txBody>
        </p:sp>
      </p:grpSp>
    </p:spTree>
    <p:extLst>
      <p:ext uri="{BB962C8B-B14F-4D97-AF65-F5344CB8AC3E}">
        <p14:creationId xmlns:p14="http://schemas.microsoft.com/office/powerpoint/2010/main" val="65660890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88C4E01B-F602-4769-BE14-84651B3A5097}"/>
              </a:ext>
            </a:extLst>
          </p:cNvPr>
          <p:cNvSpPr txBox="1"/>
          <p:nvPr/>
        </p:nvSpPr>
        <p:spPr>
          <a:xfrm>
            <a:off x="678382" y="3232680"/>
            <a:ext cx="5016503" cy="21505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a:latin typeface="Arial" panose="020B0604020202020204" pitchFamily="34" charset="0"/>
                <a:cs typeface="Arial" panose="020B0604020202020204" pitchFamily="34" charset="0"/>
              </a:rPr>
              <a:t>Family</a:t>
            </a:r>
          </a:p>
        </p:txBody>
      </p:sp>
      <p:grpSp>
        <p:nvGrpSpPr>
          <p:cNvPr id="3" name="Group 27">
            <a:extLst>
              <a:ext uri="{FF2B5EF4-FFF2-40B4-BE49-F238E27FC236}">
                <a16:creationId xmlns:a16="http://schemas.microsoft.com/office/drawing/2014/main" id="{87EFA6A6-5040-418E-9FD4-80333402DFD3}"/>
              </a:ext>
            </a:extLst>
          </p:cNvPr>
          <p:cNvGrpSpPr/>
          <p:nvPr/>
        </p:nvGrpSpPr>
        <p:grpSpPr>
          <a:xfrm>
            <a:off x="678381" y="1769581"/>
            <a:ext cx="5016505" cy="1068499"/>
            <a:chOff x="-1" y="0"/>
            <a:chExt cx="5016503" cy="1068497"/>
          </a:xfrm>
        </p:grpSpPr>
        <p:sp>
          <p:nvSpPr>
            <p:cNvPr id="4" name="Straight Connector 21">
              <a:extLst>
                <a:ext uri="{FF2B5EF4-FFF2-40B4-BE49-F238E27FC236}">
                  <a16:creationId xmlns:a16="http://schemas.microsoft.com/office/drawing/2014/main" id="{0E639BC1-3018-4921-B101-42BA4F01549C}"/>
                </a:ext>
              </a:extLst>
            </p:cNvPr>
            <p:cNvSpPr/>
            <p:nvPr/>
          </p:nvSpPr>
          <p:spPr>
            <a:xfrm>
              <a:off x="-1" y="1068496"/>
              <a:ext cx="5016503" cy="1"/>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5" name="TextBox 26">
              <a:extLst>
                <a:ext uri="{FF2B5EF4-FFF2-40B4-BE49-F238E27FC236}">
                  <a16:creationId xmlns:a16="http://schemas.microsoft.com/office/drawing/2014/main" id="{CC953E57-CF41-4F4E-8F0B-B1F7B35F4836}"/>
                </a:ext>
              </a:extLst>
            </p:cNvPr>
            <p:cNvSpPr txBox="1"/>
            <p:nvPr/>
          </p:nvSpPr>
          <p:spPr>
            <a:xfrm>
              <a:off x="-1" y="0"/>
              <a:ext cx="5016503" cy="892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r>
                <a:rPr dirty="0">
                  <a:latin typeface="Arial" panose="020B0604020202020204" pitchFamily="34" charset="0"/>
                  <a:cs typeface="Arial" panose="020B0604020202020204" pitchFamily="34" charset="0"/>
                </a:rPr>
                <a:t>What influences your perspective?</a:t>
              </a:r>
            </a:p>
          </p:txBody>
        </p:sp>
      </p:grpSp>
    </p:spTree>
    <p:extLst>
      <p:ext uri="{BB962C8B-B14F-4D97-AF65-F5344CB8AC3E}">
        <p14:creationId xmlns:p14="http://schemas.microsoft.com/office/powerpoint/2010/main" val="175617579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A35C6833-0905-472E-8CC4-2C2EC9588E5A}"/>
              </a:ext>
            </a:extLst>
          </p:cNvPr>
          <p:cNvSpPr txBox="1"/>
          <p:nvPr/>
        </p:nvSpPr>
        <p:spPr>
          <a:xfrm>
            <a:off x="678382" y="3232680"/>
            <a:ext cx="5016503" cy="21505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a:latin typeface="Arial" panose="020B0604020202020204" pitchFamily="34" charset="0"/>
                <a:cs typeface="Arial" panose="020B0604020202020204" pitchFamily="34" charset="0"/>
              </a:rPr>
              <a:t>School</a:t>
            </a:r>
          </a:p>
        </p:txBody>
      </p:sp>
      <p:grpSp>
        <p:nvGrpSpPr>
          <p:cNvPr id="3" name="Group 27">
            <a:extLst>
              <a:ext uri="{FF2B5EF4-FFF2-40B4-BE49-F238E27FC236}">
                <a16:creationId xmlns:a16="http://schemas.microsoft.com/office/drawing/2014/main" id="{3D64961C-D9EB-4E32-ACD3-0CF10AED5C66}"/>
              </a:ext>
            </a:extLst>
          </p:cNvPr>
          <p:cNvGrpSpPr/>
          <p:nvPr/>
        </p:nvGrpSpPr>
        <p:grpSpPr>
          <a:xfrm>
            <a:off x="678381" y="1769581"/>
            <a:ext cx="5016505" cy="1068499"/>
            <a:chOff x="-1" y="0"/>
            <a:chExt cx="5016503" cy="1068497"/>
          </a:xfrm>
        </p:grpSpPr>
        <p:sp>
          <p:nvSpPr>
            <p:cNvPr id="4" name="Straight Connector 21">
              <a:extLst>
                <a:ext uri="{FF2B5EF4-FFF2-40B4-BE49-F238E27FC236}">
                  <a16:creationId xmlns:a16="http://schemas.microsoft.com/office/drawing/2014/main" id="{460AFACB-E452-478E-B371-2998F3BD4C05}"/>
                </a:ext>
              </a:extLst>
            </p:cNvPr>
            <p:cNvSpPr/>
            <p:nvPr/>
          </p:nvSpPr>
          <p:spPr>
            <a:xfrm>
              <a:off x="-1" y="1068496"/>
              <a:ext cx="5016503" cy="1"/>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5" name="TextBox 26">
              <a:extLst>
                <a:ext uri="{FF2B5EF4-FFF2-40B4-BE49-F238E27FC236}">
                  <a16:creationId xmlns:a16="http://schemas.microsoft.com/office/drawing/2014/main" id="{4B992617-A5DE-4C62-99AA-A05838A7B9F8}"/>
                </a:ext>
              </a:extLst>
            </p:cNvPr>
            <p:cNvSpPr txBox="1"/>
            <p:nvPr/>
          </p:nvSpPr>
          <p:spPr>
            <a:xfrm>
              <a:off x="-1" y="0"/>
              <a:ext cx="5016503" cy="892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r>
                <a:rPr b="0">
                  <a:latin typeface="Arial" panose="020B0604020202020204" pitchFamily="34" charset="0"/>
                  <a:cs typeface="Arial" panose="020B0604020202020204" pitchFamily="34" charset="0"/>
                </a:rPr>
                <a:t>What influences your perspective?</a:t>
              </a:r>
            </a:p>
          </p:txBody>
        </p:sp>
      </p:grpSp>
    </p:spTree>
    <p:extLst>
      <p:ext uri="{BB962C8B-B14F-4D97-AF65-F5344CB8AC3E}">
        <p14:creationId xmlns:p14="http://schemas.microsoft.com/office/powerpoint/2010/main" val="325654565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ADA239B2-A726-48C3-81BE-0BD605FF4B38}"/>
              </a:ext>
            </a:extLst>
          </p:cNvPr>
          <p:cNvSpPr txBox="1"/>
          <p:nvPr/>
        </p:nvSpPr>
        <p:spPr>
          <a:xfrm>
            <a:off x="678382" y="3232680"/>
            <a:ext cx="5016503" cy="21505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a:latin typeface="Arial" panose="020B0604020202020204" pitchFamily="34" charset="0"/>
                <a:cs typeface="Arial" panose="020B0604020202020204" pitchFamily="34" charset="0"/>
              </a:rPr>
              <a:t>Workplace</a:t>
            </a:r>
          </a:p>
        </p:txBody>
      </p:sp>
      <p:grpSp>
        <p:nvGrpSpPr>
          <p:cNvPr id="3" name="Group 27">
            <a:extLst>
              <a:ext uri="{FF2B5EF4-FFF2-40B4-BE49-F238E27FC236}">
                <a16:creationId xmlns:a16="http://schemas.microsoft.com/office/drawing/2014/main" id="{62862FCD-935E-48E8-910F-596CAC0A2DA3}"/>
              </a:ext>
            </a:extLst>
          </p:cNvPr>
          <p:cNvGrpSpPr/>
          <p:nvPr/>
        </p:nvGrpSpPr>
        <p:grpSpPr>
          <a:xfrm>
            <a:off x="678381" y="1769581"/>
            <a:ext cx="5016505" cy="1068499"/>
            <a:chOff x="-1" y="0"/>
            <a:chExt cx="5016503" cy="1068497"/>
          </a:xfrm>
        </p:grpSpPr>
        <p:sp>
          <p:nvSpPr>
            <p:cNvPr id="4" name="Straight Connector 21">
              <a:extLst>
                <a:ext uri="{FF2B5EF4-FFF2-40B4-BE49-F238E27FC236}">
                  <a16:creationId xmlns:a16="http://schemas.microsoft.com/office/drawing/2014/main" id="{15BF89AC-5778-433E-9157-AD64AE27AF2B}"/>
                </a:ext>
              </a:extLst>
            </p:cNvPr>
            <p:cNvSpPr/>
            <p:nvPr/>
          </p:nvSpPr>
          <p:spPr>
            <a:xfrm>
              <a:off x="-1" y="1068496"/>
              <a:ext cx="5016503" cy="1"/>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5" name="TextBox 26">
              <a:extLst>
                <a:ext uri="{FF2B5EF4-FFF2-40B4-BE49-F238E27FC236}">
                  <a16:creationId xmlns:a16="http://schemas.microsoft.com/office/drawing/2014/main" id="{8574E05B-FE82-4F75-B88C-BED4327875B9}"/>
                </a:ext>
              </a:extLst>
            </p:cNvPr>
            <p:cNvSpPr txBox="1"/>
            <p:nvPr/>
          </p:nvSpPr>
          <p:spPr>
            <a:xfrm>
              <a:off x="-1" y="0"/>
              <a:ext cx="5016503" cy="892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r>
                <a:rPr b="0">
                  <a:latin typeface="Arial" panose="020B0604020202020204" pitchFamily="34" charset="0"/>
                  <a:cs typeface="Arial" panose="020B0604020202020204" pitchFamily="34" charset="0"/>
                </a:rPr>
                <a:t>What influences your perspective?</a:t>
              </a:r>
            </a:p>
          </p:txBody>
        </p:sp>
      </p:grpSp>
    </p:spTree>
    <p:extLst>
      <p:ext uri="{BB962C8B-B14F-4D97-AF65-F5344CB8AC3E}">
        <p14:creationId xmlns:p14="http://schemas.microsoft.com/office/powerpoint/2010/main" val="115751686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is is a horse">
            <a:extLst>
              <a:ext uri="{FF2B5EF4-FFF2-40B4-BE49-F238E27FC236}">
                <a16:creationId xmlns:a16="http://schemas.microsoft.com/office/drawing/2014/main" id="{BCD88875-2633-4052-AC9C-3712ED773CB8}"/>
              </a:ext>
            </a:extLst>
          </p:cNvPr>
          <p:cNvSpPr txBox="1"/>
          <p:nvPr/>
        </p:nvSpPr>
        <p:spPr>
          <a:xfrm>
            <a:off x="678382" y="3232680"/>
            <a:ext cx="5016503" cy="215058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defTabSz="1219224">
              <a:lnSpc>
                <a:spcPct val="94000"/>
              </a:lnSpc>
              <a:spcBef>
                <a:spcPts val="3000"/>
              </a:spcBef>
              <a:defRPr sz="5000">
                <a:solidFill>
                  <a:srgbClr val="FFFFFF"/>
                </a:solidFill>
                <a:latin typeface="+mn-lt"/>
                <a:ea typeface="+mn-ea"/>
                <a:cs typeface="+mn-cs"/>
                <a:sym typeface="FreightSansLFPro Medium"/>
              </a:defRPr>
            </a:lvl1pPr>
          </a:lstStyle>
          <a:p>
            <a:r>
              <a:rPr>
                <a:latin typeface="Arial" panose="020B0604020202020204" pitchFamily="34" charset="0"/>
                <a:cs typeface="Arial" panose="020B0604020202020204" pitchFamily="34" charset="0"/>
              </a:rPr>
              <a:t>Society</a:t>
            </a:r>
          </a:p>
        </p:txBody>
      </p:sp>
      <p:grpSp>
        <p:nvGrpSpPr>
          <p:cNvPr id="3" name="Group 27">
            <a:extLst>
              <a:ext uri="{FF2B5EF4-FFF2-40B4-BE49-F238E27FC236}">
                <a16:creationId xmlns:a16="http://schemas.microsoft.com/office/drawing/2014/main" id="{E08A08CE-DFD0-4939-A44D-0ACBC75747E1}"/>
              </a:ext>
            </a:extLst>
          </p:cNvPr>
          <p:cNvGrpSpPr/>
          <p:nvPr/>
        </p:nvGrpSpPr>
        <p:grpSpPr>
          <a:xfrm>
            <a:off x="678381" y="1769581"/>
            <a:ext cx="5016505" cy="1068499"/>
            <a:chOff x="-1" y="0"/>
            <a:chExt cx="5016503" cy="1068497"/>
          </a:xfrm>
        </p:grpSpPr>
        <p:sp>
          <p:nvSpPr>
            <p:cNvPr id="4" name="Straight Connector 21">
              <a:extLst>
                <a:ext uri="{FF2B5EF4-FFF2-40B4-BE49-F238E27FC236}">
                  <a16:creationId xmlns:a16="http://schemas.microsoft.com/office/drawing/2014/main" id="{95F51DDA-B324-442B-B5BE-ADB557B453E9}"/>
                </a:ext>
              </a:extLst>
            </p:cNvPr>
            <p:cNvSpPr/>
            <p:nvPr/>
          </p:nvSpPr>
          <p:spPr>
            <a:xfrm>
              <a:off x="-1" y="1068496"/>
              <a:ext cx="5016503" cy="1"/>
            </a:xfrm>
            <a:prstGeom prst="line">
              <a:avLst/>
            </a:prstGeom>
            <a:noFill/>
            <a:ln w="50800" cap="flat">
              <a:solidFill>
                <a:srgbClr val="FFFFFF"/>
              </a:solidFill>
              <a:prstDash val="solid"/>
              <a:miter lim="800000"/>
            </a:ln>
            <a:effectLst/>
          </p:spPr>
          <p:txBody>
            <a:bodyPr wrap="square" lIns="45718" tIns="45718" rIns="45718" bIns="45718" numCol="1" anchor="t">
              <a:noAutofit/>
            </a:bodyPr>
            <a:lstStyle/>
            <a:p>
              <a:endParaRPr>
                <a:latin typeface="Arial" panose="020B0604020202020204" pitchFamily="34" charset="0"/>
                <a:cs typeface="Arial" panose="020B0604020202020204" pitchFamily="34" charset="0"/>
              </a:endParaRPr>
            </a:p>
          </p:txBody>
        </p:sp>
        <p:sp>
          <p:nvSpPr>
            <p:cNvPr id="5" name="TextBox 26">
              <a:extLst>
                <a:ext uri="{FF2B5EF4-FFF2-40B4-BE49-F238E27FC236}">
                  <a16:creationId xmlns:a16="http://schemas.microsoft.com/office/drawing/2014/main" id="{49609175-6B39-471B-B145-EDB727A099B5}"/>
                </a:ext>
              </a:extLst>
            </p:cNvPr>
            <p:cNvSpPr txBox="1"/>
            <p:nvPr/>
          </p:nvSpPr>
          <p:spPr>
            <a:xfrm>
              <a:off x="-1" y="0"/>
              <a:ext cx="5016503" cy="89254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914418">
                <a:defRPr sz="2600" b="1">
                  <a:solidFill>
                    <a:srgbClr val="FFFFFF"/>
                  </a:solidFill>
                  <a:latin typeface="FreightSansLFPro"/>
                  <a:ea typeface="FreightSansLFPro"/>
                  <a:cs typeface="FreightSansLFPro"/>
                  <a:sym typeface="FreightSansLFPro"/>
                </a:defRPr>
              </a:lvl1pPr>
            </a:lstStyle>
            <a:p>
              <a:r>
                <a:rPr b="0">
                  <a:latin typeface="Arial" panose="020B0604020202020204" pitchFamily="34" charset="0"/>
                  <a:cs typeface="Arial" panose="020B0604020202020204" pitchFamily="34" charset="0"/>
                </a:rPr>
                <a:t>What influences your perspective?</a:t>
              </a:r>
            </a:p>
          </p:txBody>
        </p:sp>
      </p:grpSp>
    </p:spTree>
    <p:extLst>
      <p:ext uri="{BB962C8B-B14F-4D97-AF65-F5344CB8AC3E}">
        <p14:creationId xmlns:p14="http://schemas.microsoft.com/office/powerpoint/2010/main" val="3439553162"/>
      </p:ext>
    </p:extLst>
  </p:cSld>
  <p:clrMapOvr>
    <a:masterClrMapping/>
  </p:clrMapOvr>
  <p:transition spd="slow">
    <p:wipe/>
  </p:transition>
</p:sld>
</file>

<file path=ppt/theme/theme1.xml><?xml version="1.0" encoding="utf-8"?>
<a:theme xmlns:a="http://schemas.openxmlformats.org/drawingml/2006/main" name="Facebook-Old">
  <a:themeElements>
    <a:clrScheme name="Facebook-Old">
      <a:dk1>
        <a:srgbClr val="000000"/>
      </a:dk1>
      <a:lt1>
        <a:srgbClr val="FFFFFF"/>
      </a:lt1>
      <a:dk2>
        <a:srgbClr val="A7A7A7"/>
      </a:dk2>
      <a:lt2>
        <a:srgbClr val="535353"/>
      </a:lt2>
      <a:accent1>
        <a:srgbClr val="4080FF"/>
      </a:accent1>
      <a:accent2>
        <a:srgbClr val="71C8B8"/>
      </a:accent2>
      <a:accent3>
        <a:srgbClr val="8972B3"/>
      </a:accent3>
      <a:accent4>
        <a:srgbClr val="F3724D"/>
      </a:accent4>
      <a:accent5>
        <a:srgbClr val="B0387B"/>
      </a:accent5>
      <a:accent6>
        <a:srgbClr val="FCD872"/>
      </a:accent6>
      <a:hlink>
        <a:srgbClr val="0000FF"/>
      </a:hlink>
      <a:folHlink>
        <a:srgbClr val="FF00FF"/>
      </a:folHlink>
    </a:clrScheme>
    <a:fontScheme name="Facebook-Old">
      <a:majorFont>
        <a:latin typeface="Helvetica"/>
        <a:ea typeface="Helvetica"/>
        <a:cs typeface="Helvetica"/>
      </a:majorFont>
      <a:minorFont>
        <a:latin typeface="FreightSansLFPro Medium"/>
        <a:ea typeface="FreightSansLFPro Medium"/>
        <a:cs typeface="FreightSansLFPro Medium"/>
      </a:minorFont>
    </a:fontScheme>
    <a:fmtScheme name="Facebook-Ol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ello + editable Location">
  <a:themeElements>
    <a:clrScheme name="FB Community Boost">
      <a:dk1>
        <a:sysClr val="windowText" lastClr="000000"/>
      </a:dk1>
      <a:lt1>
        <a:sysClr val="window" lastClr="FFFFFF"/>
      </a:lt1>
      <a:dk2>
        <a:srgbClr val="4267B2"/>
      </a:dk2>
      <a:lt2>
        <a:srgbClr val="54C7EC"/>
      </a:lt2>
      <a:accent1>
        <a:srgbClr val="4267B2"/>
      </a:accent1>
      <a:accent2>
        <a:srgbClr val="54C7EC"/>
      </a:accent2>
      <a:accent3>
        <a:srgbClr val="595959"/>
      </a:accent3>
      <a:accent4>
        <a:srgbClr val="595959"/>
      </a:accent4>
      <a:accent5>
        <a:srgbClr val="595959"/>
      </a:accent5>
      <a:accent6>
        <a:srgbClr val="595959"/>
      </a:accent6>
      <a:hlink>
        <a:srgbClr val="4267B2"/>
      </a:hlink>
      <a:folHlink>
        <a:srgbClr val="54C7EC"/>
      </a:folHlink>
    </a:clrScheme>
    <a:fontScheme name="Arial Sty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Facebook-Old">
  <a:themeElements>
    <a:clrScheme name="Facebook-Old">
      <a:dk1>
        <a:srgbClr val="000000"/>
      </a:dk1>
      <a:lt1>
        <a:srgbClr val="FFFFFF"/>
      </a:lt1>
      <a:dk2>
        <a:srgbClr val="A7A7A7"/>
      </a:dk2>
      <a:lt2>
        <a:srgbClr val="535353"/>
      </a:lt2>
      <a:accent1>
        <a:srgbClr val="4080FF"/>
      </a:accent1>
      <a:accent2>
        <a:srgbClr val="71C8B8"/>
      </a:accent2>
      <a:accent3>
        <a:srgbClr val="8972B3"/>
      </a:accent3>
      <a:accent4>
        <a:srgbClr val="F3724D"/>
      </a:accent4>
      <a:accent5>
        <a:srgbClr val="B0387B"/>
      </a:accent5>
      <a:accent6>
        <a:srgbClr val="FCD872"/>
      </a:accent6>
      <a:hlink>
        <a:srgbClr val="0000FF"/>
      </a:hlink>
      <a:folHlink>
        <a:srgbClr val="FF00FF"/>
      </a:folHlink>
    </a:clrScheme>
    <a:fontScheme name="Facebook-Old">
      <a:majorFont>
        <a:latin typeface="Helvetica"/>
        <a:ea typeface="Helvetica"/>
        <a:cs typeface="Helvetica"/>
      </a:majorFont>
      <a:minorFont>
        <a:latin typeface="Helvetica"/>
        <a:ea typeface="Helvetica"/>
        <a:cs typeface="Helvetica"/>
      </a:minorFont>
    </a:fontScheme>
    <a:fmtScheme name="Facebook-Ol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Facebook-Old">
  <a:themeElements>
    <a:clrScheme name="Facebook-Old">
      <a:dk1>
        <a:srgbClr val="000000"/>
      </a:dk1>
      <a:lt1>
        <a:srgbClr val="FFFFFF"/>
      </a:lt1>
      <a:dk2>
        <a:srgbClr val="A7A7A7"/>
      </a:dk2>
      <a:lt2>
        <a:srgbClr val="535353"/>
      </a:lt2>
      <a:accent1>
        <a:srgbClr val="4080FF"/>
      </a:accent1>
      <a:accent2>
        <a:srgbClr val="71C8B8"/>
      </a:accent2>
      <a:accent3>
        <a:srgbClr val="8972B3"/>
      </a:accent3>
      <a:accent4>
        <a:srgbClr val="F3724D"/>
      </a:accent4>
      <a:accent5>
        <a:srgbClr val="B0387B"/>
      </a:accent5>
      <a:accent6>
        <a:srgbClr val="FCD872"/>
      </a:accent6>
      <a:hlink>
        <a:srgbClr val="0000FF"/>
      </a:hlink>
      <a:folHlink>
        <a:srgbClr val="FF00FF"/>
      </a:folHlink>
    </a:clrScheme>
    <a:fontScheme name="Facebook-Old">
      <a:majorFont>
        <a:latin typeface="Helvetica"/>
        <a:ea typeface="Helvetica"/>
        <a:cs typeface="Helvetica"/>
      </a:majorFont>
      <a:minorFont>
        <a:latin typeface="FreightSansLFPro Medium"/>
        <a:ea typeface="FreightSansLFPro Medium"/>
        <a:cs typeface="FreightSansLFPro Medium"/>
      </a:minorFont>
    </a:fontScheme>
    <a:fmtScheme name="Facebook-Ol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1219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796</TotalTime>
  <Words>3752</Words>
  <Application>Microsoft Office PowerPoint</Application>
  <PresentationFormat>Widescreen</PresentationFormat>
  <Paragraphs>426</Paragraphs>
  <Slides>43</Slides>
  <Notes>43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Arial</vt:lpstr>
      <vt:lpstr>Calibri Light</vt:lpstr>
      <vt:lpstr>FreightSansLFPro</vt:lpstr>
      <vt:lpstr>FreightSansLFPro Medium</vt:lpstr>
      <vt:lpstr>Helvetica</vt:lpstr>
      <vt:lpstr>Helvetica Neue</vt:lpstr>
      <vt:lpstr>Helvetica Neue Medium</vt:lpstr>
      <vt:lpstr>Facebook-Old</vt:lpstr>
      <vt:lpstr>Hello + editable Location</vt:lpstr>
      <vt:lpstr>3_Facebook-Old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Garima Sharma</dc:creator>
  <cp:lastModifiedBy>Garima Sharma</cp:lastModifiedBy>
  <cp:revision>118</cp:revision>
  <dcterms:modified xsi:type="dcterms:W3CDTF">2019-11-14T14:03:29Z</dcterms:modified>
</cp:coreProperties>
</file>