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  <p:sldMasterId id="2147483745" r:id="rId2"/>
  </p:sldMasterIdLst>
  <p:notesMasterIdLst>
    <p:notesMasterId r:id="rId22"/>
  </p:notesMasterIdLst>
  <p:sldIdLst>
    <p:sldId id="379" r:id="rId3"/>
    <p:sldId id="376" r:id="rId4"/>
    <p:sldId id="389" r:id="rId5"/>
    <p:sldId id="514" r:id="rId6"/>
    <p:sldId id="380" r:id="rId7"/>
    <p:sldId id="381" r:id="rId8"/>
    <p:sldId id="383" r:id="rId9"/>
    <p:sldId id="384" r:id="rId10"/>
    <p:sldId id="385" r:id="rId11"/>
    <p:sldId id="386" r:id="rId12"/>
    <p:sldId id="387" r:id="rId13"/>
    <p:sldId id="515" r:id="rId14"/>
    <p:sldId id="396" r:id="rId15"/>
    <p:sldId id="395" r:id="rId16"/>
    <p:sldId id="394" r:id="rId17"/>
    <p:sldId id="397" r:id="rId18"/>
    <p:sldId id="393" r:id="rId19"/>
    <p:sldId id="392" r:id="rId20"/>
    <p:sldId id="391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eightSansLFPro"/>
      </a:defRPr>
    </a:lvl1pPr>
    <a:lvl2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eightSansLFPro"/>
      </a:defRPr>
    </a:lvl2pPr>
    <a:lvl3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eightSansLFPro"/>
      </a:defRPr>
    </a:lvl3pPr>
    <a:lvl4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eightSansLFPro"/>
      </a:defRPr>
    </a:lvl4pPr>
    <a:lvl5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eightSansLFPro"/>
      </a:defRPr>
    </a:lvl5pPr>
    <a:lvl6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eightSansLFPro"/>
      </a:defRPr>
    </a:lvl6pPr>
    <a:lvl7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eightSansLFPro"/>
      </a:defRPr>
    </a:lvl7pPr>
    <a:lvl8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eightSansLFPro"/>
      </a:defRPr>
    </a:lvl8pPr>
    <a:lvl9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eightSansLFPro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4110" userDrawn="1">
          <p15:clr>
            <a:srgbClr val="F26B43"/>
          </p15:clr>
        </p15:guide>
        <p15:guide id="5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C6EC"/>
    <a:srgbClr val="74C8B8"/>
    <a:srgbClr val="005A90"/>
    <a:srgbClr val="F0546A"/>
    <a:srgbClr val="006AA1"/>
    <a:srgbClr val="4483FB"/>
    <a:srgbClr val="FBFCFC"/>
    <a:srgbClr val="F3724D"/>
    <a:srgbClr val="00B4D4"/>
    <a:srgbClr val="547D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1163" autoAdjust="0"/>
    <p:restoredTop sz="68446" autoAdjust="0"/>
  </p:normalViewPr>
  <p:slideViewPr>
    <p:cSldViewPr snapToGrid="0" snapToObjects="1">
      <p:cViewPr varScale="1">
        <p:scale>
          <a:sx n="77" d="100"/>
          <a:sy n="77" d="100"/>
        </p:scale>
        <p:origin x="2118" y="54"/>
      </p:cViewPr>
      <p:guideLst>
        <p:guide orient="horz" pos="2160"/>
        <p:guide orient="horz" pos="411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>
        <p:scale>
          <a:sx n="75" d="100"/>
          <a:sy n="75" d="100"/>
        </p:scale>
        <p:origin x="2168" y="-82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Shape 121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12" name="Shape 121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219200" latinLnBrk="0">
      <a:defRPr sz="1600" b="0" i="0">
        <a:latin typeface="FreightSansLFPro Medium" panose="02000506030000020004" pitchFamily="2" charset="77"/>
        <a:ea typeface="+mn-ea"/>
        <a:cs typeface="+mn-cs"/>
        <a:sym typeface="FreightSansLFPro"/>
      </a:defRPr>
    </a:lvl1pPr>
    <a:lvl2pPr indent="228600" defTabSz="1219200" latinLnBrk="0">
      <a:defRPr sz="1600">
        <a:latin typeface="+mn-lt"/>
        <a:ea typeface="+mn-ea"/>
        <a:cs typeface="+mn-cs"/>
        <a:sym typeface="FreightSansLFPro"/>
      </a:defRPr>
    </a:lvl2pPr>
    <a:lvl3pPr indent="457200" defTabSz="1219200" latinLnBrk="0">
      <a:defRPr sz="1600">
        <a:latin typeface="+mn-lt"/>
        <a:ea typeface="+mn-ea"/>
        <a:cs typeface="+mn-cs"/>
        <a:sym typeface="FreightSansLFPro"/>
      </a:defRPr>
    </a:lvl3pPr>
    <a:lvl4pPr indent="685800" defTabSz="1219200" latinLnBrk="0">
      <a:defRPr sz="1600">
        <a:latin typeface="+mn-lt"/>
        <a:ea typeface="+mn-ea"/>
        <a:cs typeface="+mn-cs"/>
        <a:sym typeface="FreightSansLFPro"/>
      </a:defRPr>
    </a:lvl4pPr>
    <a:lvl5pPr indent="914400" defTabSz="1219200" latinLnBrk="0">
      <a:defRPr sz="1600">
        <a:latin typeface="+mn-lt"/>
        <a:ea typeface="+mn-ea"/>
        <a:cs typeface="+mn-cs"/>
        <a:sym typeface="FreightSansLFPro"/>
      </a:defRPr>
    </a:lvl5pPr>
    <a:lvl6pPr indent="1143000" defTabSz="1219200" latinLnBrk="0">
      <a:defRPr sz="1600">
        <a:latin typeface="+mn-lt"/>
        <a:ea typeface="+mn-ea"/>
        <a:cs typeface="+mn-cs"/>
        <a:sym typeface="FreightSansLFPro"/>
      </a:defRPr>
    </a:lvl6pPr>
    <a:lvl7pPr indent="1371600" defTabSz="1219200" latinLnBrk="0">
      <a:defRPr sz="1600">
        <a:latin typeface="+mn-lt"/>
        <a:ea typeface="+mn-ea"/>
        <a:cs typeface="+mn-cs"/>
        <a:sym typeface="FreightSansLFPro"/>
      </a:defRPr>
    </a:lvl7pPr>
    <a:lvl8pPr indent="1600200" defTabSz="1219200" latinLnBrk="0">
      <a:defRPr sz="1600">
        <a:latin typeface="+mn-lt"/>
        <a:ea typeface="+mn-ea"/>
        <a:cs typeface="+mn-cs"/>
        <a:sym typeface="FreightSansLFPro"/>
      </a:defRPr>
    </a:lvl8pPr>
    <a:lvl9pPr indent="1828800" defTabSz="1219200" latinLnBrk="0">
      <a:defRPr sz="1600">
        <a:latin typeface="+mn-lt"/>
        <a:ea typeface="+mn-ea"/>
        <a:cs typeface="+mn-cs"/>
        <a:sym typeface="FreightSansLFPro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Welcome everyone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107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We know that the internet is a huge network of computers.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But there a lots of different types of computers these days.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The computer you use could be a big personal computer — one that sits on a desk and isn’t moved.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Or it could be a laptop, tablet or a smartphone.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It could even be a smart watch.</a:t>
            </a:r>
          </a:p>
          <a:p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 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69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When you are on your computer and connected to the internet, you can do many things.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Let’s find out how you use the internet.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360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09563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20931" y="3999806"/>
            <a:ext cx="6151417" cy="4667597"/>
          </a:xfrm>
        </p:spPr>
        <p:txBody>
          <a:bodyPr/>
          <a:lstStyle/>
          <a:p>
            <a:r>
              <a:rPr lang="en-GB" sz="11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Instruction for activity</a:t>
            </a:r>
          </a:p>
          <a:p>
            <a:endParaRPr lang="en-GB" sz="110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FreightSansLFPro"/>
            </a:endParaRPr>
          </a:p>
          <a:p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 up if you have ever connected the internet. </a:t>
            </a:r>
          </a:p>
          <a:p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your hand up if you use the internet to </a:t>
            </a:r>
          </a:p>
          <a:p>
            <a:pPr marL="457200" lvl="6" indent="-457200">
              <a:buFont typeface="+mj-lt"/>
              <a:buAutoNum type="arabicPeriod"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in touch with family and friends..</a:t>
            </a:r>
          </a:p>
          <a:p>
            <a:pPr marL="457200" lvl="6" indent="-457200">
              <a:buFont typeface="+mj-lt"/>
              <a:buAutoNum type="arabicPeriod"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information.</a:t>
            </a:r>
          </a:p>
          <a:p>
            <a:pPr marL="457200" lvl="6" indent="-457200">
              <a:buFont typeface="+mj-lt"/>
              <a:buAutoNum type="arabicPeriod"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photographs or images. </a:t>
            </a:r>
          </a:p>
          <a:p>
            <a:pPr marL="457200" lvl="6" indent="-457200">
              <a:buFont typeface="+mj-lt"/>
              <a:buAutoNum type="arabicPeriod"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for or apply for jobs. </a:t>
            </a:r>
          </a:p>
          <a:p>
            <a:pPr marL="457200" lvl="6" indent="-457200">
              <a:buFont typeface="+mj-lt"/>
              <a:buAutoNum type="arabicPeriod"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emails. </a:t>
            </a:r>
          </a:p>
          <a:p>
            <a:pPr marL="457200" lvl="6" indent="-457200">
              <a:buFont typeface="+mj-lt"/>
              <a:buAutoNum type="arabicPeriod"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games. </a:t>
            </a:r>
          </a:p>
          <a:p>
            <a:pPr marL="457200" lvl="6" indent="-457200">
              <a:buFont typeface="+mj-lt"/>
              <a:buAutoNum type="arabicPeriod"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movies</a:t>
            </a:r>
          </a:p>
          <a:p>
            <a:pPr marL="457200" lvl="6" indent="-457200">
              <a:buFont typeface="+mj-lt"/>
              <a:buAutoNum type="arabicPeriod"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Shopping. </a:t>
            </a:r>
          </a:p>
          <a:p>
            <a:pPr marL="457200" lvl="6" indent="-457200">
              <a:buFont typeface="+mj-lt"/>
              <a:buAutoNum type="arabicPeriod"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Post, or publish, something you have written, like a blog.</a:t>
            </a:r>
          </a:p>
          <a:p>
            <a:pPr marL="457200" lvl="6" indent="-457200">
              <a:buFont typeface="+mj-lt"/>
              <a:buAutoNum type="arabicPeriod"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Banking.</a:t>
            </a:r>
          </a:p>
          <a:p>
            <a:pPr marL="457200" lvl="6" indent="-457200">
              <a:buFont typeface="+mj-lt"/>
              <a:buAutoNum type="arabicPeriod"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a business</a:t>
            </a:r>
          </a:p>
          <a:p>
            <a:pPr marL="457200" lvl="5" indent="-457200">
              <a:buFont typeface="+mj-lt"/>
              <a:buAutoNum type="arabicPeriod"/>
            </a:pPr>
            <a:endParaRPr lang="en-GB" sz="11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FreightSansLFPro"/>
            </a:endParaRPr>
          </a:p>
          <a:p>
            <a:pPr marL="0" lvl="5" indent="0">
              <a:buFont typeface="+mj-lt"/>
              <a:buNone/>
            </a:pPr>
            <a:r>
              <a:rPr lang="en-GB" sz="11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 </a:t>
            </a:r>
          </a:p>
          <a:p>
            <a:r>
              <a:rPr lang="en-GB" sz="11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Speaker says;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Thank you everyone. You may not use the internet for </a:t>
            </a:r>
            <a:r>
              <a:rPr lang="en-GB" sz="1100" u="sng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all</a:t>
            </a:r>
            <a:r>
              <a:rPr lang="en-GB" sz="11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 those things.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But the fact these activities can now </a:t>
            </a:r>
            <a:r>
              <a:rPr lang="en-GB" sz="1100" u="sng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all</a:t>
            </a:r>
            <a:r>
              <a:rPr lang="en-GB" sz="11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 be done online.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By being connected to other computers around your community and around the world.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Shows just how far the internet has reached into the daily lives of billions of people.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Would anyone who uses the internet often like to share how they mostly connect?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For example, is it through Facebook or other social media sites, email, a search engine?</a:t>
            </a:r>
          </a:p>
          <a:p>
            <a:r>
              <a:rPr lang="en-GB" sz="11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 </a:t>
            </a:r>
          </a:p>
          <a:p>
            <a:r>
              <a:rPr lang="en-GB" sz="1100" i="1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Instruction note</a:t>
            </a:r>
          </a:p>
          <a:p>
            <a:pPr lvl="0"/>
            <a:r>
              <a:rPr lang="en-GB" sz="110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Allow time for people to shout out answers and for a short discussion </a:t>
            </a:r>
          </a:p>
          <a:p>
            <a:r>
              <a:rPr lang="en-GB" sz="11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 </a:t>
            </a:r>
          </a:p>
          <a:p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256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So once your computer is connected to the internet, you often use a web browser to get access to the World Wide Web.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On the Web, you’ll find websites and webpages.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Your bank might have a website, your favourite social media platform, your favourite shop, or the local newspaper.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777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One of the main reasons people use the internet is to search for information.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And one of the popular ways to do that is by using a search engine.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There are many different search engines to choose from — including Google, Yahoo and Bing.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The search engine searches lots and lots of websites and gives you a list of results.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You could type in “what is a search engine”, or “what is the internet” and the search engine will provide a list of websites where you can find more detailed information about, in these examples, search engines or the internet.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078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People also use the internet to be social – to interact and connect with other people.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Popular social media sites include Facebook, Snapchat, Twitter, LinkedIn, Instagram and YouTube.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You might access these via a website on your laptop, or via an application — an app — on your smartphone.</a:t>
            </a:r>
          </a:p>
          <a:p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 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75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Another major reason for using the internet is instant messaging, for example Facebook Messenger, WhatsApp, WeChat, LINE, and Skype.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These allow you to talk directly to one other person, or group of people, in a less public way.</a:t>
            </a:r>
          </a:p>
          <a:p>
            <a:endParaRPr lang="en-GB" sz="1200" dirty="0">
              <a:effectLst/>
              <a:latin typeface="Arial" panose="020B0604020202020204" pitchFamily="34" charset="0"/>
              <a:cs typeface="Arial" panose="020B0604020202020204" pitchFamily="34" charset="0"/>
              <a:sym typeface="FreightSansLFPro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67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The other popular use of the internet is to send emails, which means electronic mail.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44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103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It’s important to understand how the internet works because when we use it we are sharing our data, our information — parts of our lives — with a vast network of other computers.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And those computers are connected to other people and other organisations all over the world.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You might be sitting by yourself accessing the internet on your phone, but you are connected potentially to billions of others.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That’s why it’s important to think about how you use the internet, what information you share, and who or what to trust.</a:t>
            </a:r>
          </a:p>
          <a:p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 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753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103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  <a:r>
              <a:rPr lang="en-US" sz="12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note: </a:t>
            </a:r>
            <a:r>
              <a:rPr lang="en-US" sz="12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edit to add your name/ title here</a:t>
            </a:r>
          </a:p>
          <a:p>
            <a:endParaRPr lang="en-US" sz="1200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6B505-E955-48F9-9686-CE337F86810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  <a:sym typeface="Helvetic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44580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So what is the internet?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And how might we use it in our everyday lives?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To show how it works, we are going to start with a simple activity.</a:t>
            </a:r>
          </a:p>
          <a:p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 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557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Instruction for activity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Get into groups of approx. 10 </a:t>
            </a:r>
            <a:r>
              <a:rPr lang="en-GB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ightSansLFPro Medium"/>
              </a:rPr>
              <a:t>form a circle facing outwards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ightSansLFPro Medium"/>
              </a:rPr>
              <a:t>Hold hands.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ightSansLFPro Medium"/>
              </a:rPr>
              <a:t>Identify in your group who is standing closest to another group.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ightSansLFPro Medium"/>
              </a:rPr>
              <a:t>That person then</a:t>
            </a:r>
            <a:r>
              <a:rPr lang="en-GB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 reaches out with their  foot to touch the foot of a person in the group next to you</a:t>
            </a:r>
            <a:r>
              <a:rPr lang="en-GB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ightSansLFPro Medium"/>
              </a:rPr>
              <a:t>  </a:t>
            </a:r>
          </a:p>
          <a:p>
            <a:r>
              <a:rPr lang="en-GB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 </a:t>
            </a:r>
          </a:p>
          <a:p>
            <a:r>
              <a:rPr lang="en-GB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Speaker Says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By holding hands you have formed a network of bodies.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You can see how many networks there are in the room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By using our feet to connect to the next group we have connected those networks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That is what the internet is — a network that links computers.</a:t>
            </a:r>
          </a:p>
          <a:p>
            <a:r>
              <a:rPr lang="en-GB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 </a:t>
            </a:r>
          </a:p>
          <a:p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575075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In that exercise we made connections physically.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And that is how some computers are linked: by physical cables that you might see in your street, or might be underground.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These cables also travel under the sea from country to country.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Another way computers are connected is through wireless technology, using things like satellites or mobile phone networks.</a:t>
            </a:r>
            <a:endParaRPr lang="en-GB" sz="120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  <a:sym typeface="FreightSansLFPro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01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The idea of the internet is that when you link computers by cables or satellites, you are then able to send information — or data — from one computer to another computer.</a:t>
            </a:r>
          </a:p>
          <a:p>
            <a:r>
              <a:rPr lang="en-GB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 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19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Can anyone tell me what digital data is?</a:t>
            </a:r>
          </a:p>
          <a:p>
            <a:r>
              <a:rPr lang="en-GB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 </a:t>
            </a:r>
          </a:p>
          <a:p>
            <a:r>
              <a:rPr lang="en-GB" sz="12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Instruction note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i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Allow time for people to think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i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Select two or three people and ask them to name an example of digital data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i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Some prompts: a photograph, text, an audio file, a video that is put onto computer</a:t>
            </a:r>
          </a:p>
          <a:p>
            <a:r>
              <a:rPr lang="en-GB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Digital data is information is a computer can process.</a:t>
            </a:r>
          </a:p>
          <a:p>
            <a:r>
              <a:rPr lang="en-GB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 </a:t>
            </a:r>
          </a:p>
          <a:p>
            <a:r>
              <a:rPr lang="en-GB" sz="12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Instruction</a:t>
            </a:r>
          </a:p>
          <a:p>
            <a:pPr lvl="0"/>
            <a:r>
              <a:rPr lang="en-GB" sz="1200" i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After people have had an opportunity to suggest examples of data, click to next slide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42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Data can be numbers, words, pictures, movies, or sounds.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It can be your name that you enter on an online form.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It can be a text message, an email.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Or a photograph you share on social media; a movie that is uploaded to a website.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Computer data is all the types of information that are being sent, seen, shared, stored and processed on computers.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49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The first bits of information sent on what would become the internet were the letters ‘L’ and ‘O’ sent between two computers in the USA in 1969.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Today, millions of computers are linked and half the people in the world use the internet.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FreightSansLFPro"/>
              </a:rPr>
              <a:t>And that number is growing all the time. It has become an important way for people participate in society — at a local, national and global level.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946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5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3BCD1183-A909-4433-A01D-B08FEC3E5EA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algn="ctr" defTabSz="914418">
              <a:defRPr>
                <a:solidFill>
                  <a:srgbClr val="FFFFFF"/>
                </a:solidFill>
              </a:defRPr>
            </a:pPr>
            <a:endParaRPr dirty="0">
              <a:latin typeface="FreightSansLFPro Medium" panose="02000506030000020004" pitchFamily="2" charset="77"/>
            </a:endParaRPr>
          </a:p>
        </p:txBody>
      </p:sp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6433975A-648E-47E0-85BC-4C9CF958D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9" t="1643" r="16870" b="9335"/>
          <a:stretch/>
        </p:blipFill>
        <p:spPr>
          <a:xfrm>
            <a:off x="5760098" y="-68238"/>
            <a:ext cx="6507836" cy="6951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9E6DC-790F-490E-87A9-CC2A19E4F1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05" y="5984064"/>
            <a:ext cx="1681595" cy="94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4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2B8261-4A6E-4F3D-ACC1-77432F3E9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738" y="2635250"/>
            <a:ext cx="1587500" cy="1587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47FA79-6258-4DC0-8302-DB90B97041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2994" y="2635250"/>
            <a:ext cx="1587500" cy="158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F6742A-593B-4E29-8E5A-26D1F90B0B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02250" y="2635250"/>
            <a:ext cx="1587500" cy="158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DA778-41A2-46A0-923B-4FCB9A833D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21506" y="2635250"/>
            <a:ext cx="1587500" cy="158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782199-75B2-4547-B7C1-031B4A4DF5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40762" y="2635250"/>
            <a:ext cx="1587500" cy="158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BD04E3-4786-4DAE-B984-8715BF1466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20" y="6041041"/>
            <a:ext cx="1681594" cy="94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0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C576EE-7AE2-41AE-86D5-B8CD33CC04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439" r="1016" b="6070"/>
          <a:stretch/>
        </p:blipFill>
        <p:spPr>
          <a:xfrm>
            <a:off x="4572000" y="0"/>
            <a:ext cx="7621837" cy="6865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DCA7CD-35FF-43E3-8D09-2F8C3500B4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05" y="2942371"/>
            <a:ext cx="1912742" cy="114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9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960B7239-96C8-41E3-9A86-344D5F73DDC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54C6EC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algn="ctr" defTabSz="914418">
              <a:defRPr>
                <a:solidFill>
                  <a:srgbClr val="FFFFFF"/>
                </a:solidFill>
              </a:defRPr>
            </a:pPr>
            <a:endParaRPr dirty="0">
              <a:latin typeface="FreightSansLFPro Medium" panose="02000506030000020004" pitchFamily="2" charset="77"/>
            </a:endParaRPr>
          </a:p>
        </p:txBody>
      </p:sp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32E526FE-83BE-43DD-AA19-630AFC3A9C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7" t="4861" r="14409" b="4861"/>
          <a:stretch/>
        </p:blipFill>
        <p:spPr>
          <a:xfrm>
            <a:off x="5778760" y="0"/>
            <a:ext cx="6425294" cy="6863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99811-18EE-45AB-BDCF-CC809CFD8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05" y="5984064"/>
            <a:ext cx="1681595" cy="94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3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7D56F466-6C84-49FE-82A9-B756744D12F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algn="ctr" defTabSz="914418">
              <a:defRPr>
                <a:solidFill>
                  <a:srgbClr val="FFFFFF"/>
                </a:solidFill>
              </a:defRPr>
            </a:pPr>
            <a:endParaRPr dirty="0">
              <a:latin typeface="FreightSansLFPro Medium" panose="02000506030000020004" pitchFamily="2" charset="77"/>
            </a:endParaRPr>
          </a:p>
        </p:txBody>
      </p:sp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752A83AF-8727-4289-BFE9-96BB1452C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7" t="10967" r="8043" b="10967"/>
          <a:stretch/>
        </p:blipFill>
        <p:spPr>
          <a:xfrm>
            <a:off x="5783913" y="-32907"/>
            <a:ext cx="6450950" cy="6890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809547-BFCE-4F65-9933-A773A4B1C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20" y="6041041"/>
            <a:ext cx="1681594" cy="94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51211F-DF22-489C-961A-5CBC59134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4" b="5244"/>
          <a:stretch/>
        </p:blipFill>
        <p:spPr>
          <a:xfrm>
            <a:off x="0" y="0"/>
            <a:ext cx="1227796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D68F3D-914E-4E72-8E08-FDA1225FD8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05" y="5984064"/>
            <a:ext cx="1681595" cy="94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1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Right Im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A78F60-DAF7-7246-BD53-C8C6B45C14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33375"/>
            <a:ext cx="5795963" cy="619125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00526-6102-4A7D-9943-E95E5EF651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05" y="5984064"/>
            <a:ext cx="1681595" cy="945898"/>
          </a:xfrm>
          <a:prstGeom prst="rect">
            <a:avLst/>
          </a:prstGeom>
        </p:spPr>
      </p:pic>
      <p:sp>
        <p:nvSpPr>
          <p:cNvPr id="5" name="Rectangle 19">
            <a:extLst>
              <a:ext uri="{FF2B5EF4-FFF2-40B4-BE49-F238E27FC236}">
                <a16:creationId xmlns:a16="http://schemas.microsoft.com/office/drawing/2014/main" id="{7B3A9E83-D2EF-49E7-9B00-FD276D35982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algn="ctr" defTabSz="914418">
              <a:defRPr>
                <a:solidFill>
                  <a:srgbClr val="FFFFFF"/>
                </a:solidFill>
              </a:defRPr>
            </a:pPr>
            <a:endParaRPr dirty="0">
              <a:latin typeface="FreightSansLFPro Medium" panose="02000506030000020004" pitchFamily="2" charset="77"/>
            </a:endParaRPr>
          </a:p>
        </p:txBody>
      </p:sp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1E635C74-71C1-48B0-B4B0-438BB3BA89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r="5866" b="3798"/>
          <a:stretch/>
        </p:blipFill>
        <p:spPr>
          <a:xfrm>
            <a:off x="5803641" y="-49763"/>
            <a:ext cx="6388359" cy="6901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0B0CB-2574-4CF4-AD16-5E476B4808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05" y="6136464"/>
            <a:ext cx="1681595" cy="94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Blue">
    <p:bg>
      <p:bgPr>
        <a:solidFill>
          <a:srgbClr val="426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468EDE-10A1-46F8-8C02-E1C7159489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05" y="5984064"/>
            <a:ext cx="1681595" cy="94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7569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 Blue Border">
    <p:bg>
      <p:bgPr>
        <a:solidFill>
          <a:srgbClr val="426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97900" y="6197093"/>
            <a:ext cx="139701" cy="1592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Freeform 47">
            <a:extLst>
              <a:ext uri="{FF2B5EF4-FFF2-40B4-BE49-F238E27FC236}">
                <a16:creationId xmlns:a16="http://schemas.microsoft.com/office/drawing/2014/main" id="{6DC17BC3-EC66-4CA0-80EC-C99BE3BCC021}"/>
              </a:ext>
            </a:extLst>
          </p:cNvPr>
          <p:cNvSpPr/>
          <p:nvPr userDrawn="1"/>
        </p:nvSpPr>
        <p:spPr>
          <a:xfrm rot="4504916">
            <a:off x="2330184" y="-89349"/>
            <a:ext cx="143360" cy="1133996"/>
          </a:xfrm>
          <a:custGeom>
            <a:avLst/>
            <a:gdLst>
              <a:gd name="connsiteX0" fmla="*/ 63216 w 152326"/>
              <a:gd name="connsiteY0" fmla="*/ 39909 h 1114142"/>
              <a:gd name="connsiteX1" fmla="*/ 117899 w 152326"/>
              <a:gd name="connsiteY1" fmla="*/ 636 h 1114142"/>
              <a:gd name="connsiteX2" fmla="*/ 157753 w 152326"/>
              <a:gd name="connsiteY2" fmla="*/ 45718 h 1114142"/>
              <a:gd name="connsiteX3" fmla="*/ 94538 w 152326"/>
              <a:gd name="connsiteY3" fmla="*/ 1079490 h 1114142"/>
              <a:gd name="connsiteX4" fmla="*/ 39871 w 152326"/>
              <a:gd name="connsiteY4" fmla="*/ 1118785 h 1114142"/>
              <a:gd name="connsiteX5" fmla="*/ 0 w 152326"/>
              <a:gd name="connsiteY5" fmla="*/ 1073776 h 111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326" h="1114142">
                <a:moveTo>
                  <a:pt x="63216" y="39909"/>
                </a:moveTo>
                <a:cubicBezTo>
                  <a:pt x="67474" y="13960"/>
                  <a:pt x="91956" y="-3623"/>
                  <a:pt x="117899" y="636"/>
                </a:cubicBezTo>
                <a:cubicBezTo>
                  <a:pt x="140198" y="4296"/>
                  <a:pt x="156850" y="23133"/>
                  <a:pt x="157753" y="45718"/>
                </a:cubicBezTo>
                <a:lnTo>
                  <a:pt x="94538" y="1079490"/>
                </a:lnTo>
                <a:cubicBezTo>
                  <a:pt x="90291" y="1105441"/>
                  <a:pt x="65815" y="1123034"/>
                  <a:pt x="39871" y="1118785"/>
                </a:cubicBezTo>
                <a:cubicBezTo>
                  <a:pt x="17591" y="1115137"/>
                  <a:pt x="938" y="1096338"/>
                  <a:pt x="0" y="1073776"/>
                </a:cubicBezTo>
                <a:close/>
              </a:path>
            </a:pathLst>
          </a:custGeom>
          <a:solidFill>
            <a:srgbClr val="FE4E97"/>
          </a:solidFill>
          <a:ln w="95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eightSansLFPro"/>
              <a:sym typeface="FreightSansLFPro"/>
            </a:endParaRPr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E06F169B-FEBF-4669-A1FF-E56AE045A5F0}"/>
              </a:ext>
            </a:extLst>
          </p:cNvPr>
          <p:cNvSpPr/>
          <p:nvPr userDrawn="1"/>
        </p:nvSpPr>
        <p:spPr>
          <a:xfrm rot="4428816">
            <a:off x="744336" y="737405"/>
            <a:ext cx="317064" cy="2212087"/>
          </a:xfrm>
          <a:custGeom>
            <a:avLst/>
            <a:gdLst>
              <a:gd name="connsiteX0" fmla="*/ 47818 w 190408"/>
              <a:gd name="connsiteY0" fmla="*/ 66534 h 923690"/>
              <a:gd name="connsiteX1" fmla="*/ 125227 w 190408"/>
              <a:gd name="connsiteY1" fmla="*/ 218 h 923690"/>
              <a:gd name="connsiteX2" fmla="*/ 191671 w 190408"/>
              <a:gd name="connsiteY2" fmla="*/ 75295 h 923690"/>
              <a:gd name="connsiteX3" fmla="*/ 144069 w 190408"/>
              <a:gd name="connsiteY3" fmla="*/ 860147 h 923690"/>
              <a:gd name="connsiteX4" fmla="*/ 68866 w 190408"/>
              <a:gd name="connsiteY4" fmla="*/ 928956 h 923690"/>
              <a:gd name="connsiteX5" fmla="*/ 73 w 190408"/>
              <a:gd name="connsiteY5" fmla="*/ 853735 h 923690"/>
              <a:gd name="connsiteX6" fmla="*/ 216 w 190408"/>
              <a:gd name="connsiteY6" fmla="*/ 851386 h 92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408" h="923690">
                <a:moveTo>
                  <a:pt x="47818" y="66534"/>
                </a:moveTo>
                <a:cubicBezTo>
                  <a:pt x="50885" y="26841"/>
                  <a:pt x="85542" y="-2850"/>
                  <a:pt x="125227" y="218"/>
                </a:cubicBezTo>
                <a:cubicBezTo>
                  <a:pt x="163998" y="3215"/>
                  <a:pt x="193401" y="36438"/>
                  <a:pt x="191671" y="75295"/>
                </a:cubicBezTo>
                <a:lnTo>
                  <a:pt x="144069" y="860147"/>
                </a:lnTo>
                <a:cubicBezTo>
                  <a:pt x="142299" y="899919"/>
                  <a:pt x="108629" y="930726"/>
                  <a:pt x="68866" y="928956"/>
                </a:cubicBezTo>
                <a:cubicBezTo>
                  <a:pt x="29102" y="927186"/>
                  <a:pt x="-1698" y="893508"/>
                  <a:pt x="73" y="853735"/>
                </a:cubicBezTo>
                <a:cubicBezTo>
                  <a:pt x="108" y="852951"/>
                  <a:pt x="155" y="852169"/>
                  <a:pt x="216" y="851386"/>
                </a:cubicBezTo>
                <a:close/>
              </a:path>
            </a:pathLst>
          </a:custGeom>
          <a:solidFill>
            <a:srgbClr val="55C7EC"/>
          </a:solidFill>
          <a:ln w="95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eightSansLFPro"/>
              <a:sym typeface="FreightSansLFPro"/>
            </a:endParaRPr>
          </a:p>
        </p:txBody>
      </p:sp>
    </p:spTree>
    <p:extLst>
      <p:ext uri="{BB962C8B-B14F-4D97-AF65-F5344CB8AC3E}">
        <p14:creationId xmlns:p14="http://schemas.microsoft.com/office/powerpoint/2010/main" val="325396599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 + editable Lo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CDF36E-92B4-4D8E-8DC3-DE5A59B40E49}"/>
              </a:ext>
            </a:extLst>
          </p:cNvPr>
          <p:cNvSpPr/>
          <p:nvPr userDrawn="1"/>
        </p:nvSpPr>
        <p:spPr>
          <a:xfrm>
            <a:off x="7765025" y="1133475"/>
            <a:ext cx="2217175" cy="4762500"/>
          </a:xfrm>
          <a:prstGeom prst="roundRect">
            <a:avLst>
              <a:gd name="adj" fmla="val 8334"/>
            </a:avLst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9BCDD-811E-49D8-9D5C-5ABCD2C179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t="3346" r="12040" b="3346"/>
          <a:stretch/>
        </p:blipFill>
        <p:spPr>
          <a:xfrm>
            <a:off x="7536160" y="908721"/>
            <a:ext cx="2592288" cy="528091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417E55F-D73C-4211-923C-DE14A9815C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1051" y="3708399"/>
            <a:ext cx="6470650" cy="8699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2AC0150-BBFC-41E6-ABDE-E967A70ACA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1050" y="4544281"/>
            <a:ext cx="6437311" cy="68177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FB61B8-71FE-4A74-ACFD-2A0F0EB7E84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772400" y="1149350"/>
            <a:ext cx="2181225" cy="4730750"/>
          </a:xfrm>
          <a:prstGeom prst="roundRect">
            <a:avLst>
              <a:gd name="adj" fmla="val 11063"/>
            </a:avLst>
          </a:prstGeom>
          <a:pattFill prst="wdDnDiag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AU" dirty="0"/>
              <a:t>Click to add</a:t>
            </a:r>
          </a:p>
        </p:txBody>
      </p:sp>
    </p:spTree>
    <p:extLst>
      <p:ext uri="{BB962C8B-B14F-4D97-AF65-F5344CB8AC3E}">
        <p14:creationId xmlns:p14="http://schemas.microsoft.com/office/powerpoint/2010/main" val="15577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C3F174C0-C62E-4B3A-8BDB-B86BA3CF4B8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algn="ctr" defTabSz="914418">
              <a:defRPr>
                <a:solidFill>
                  <a:srgbClr val="FFFFFF"/>
                </a:solidFill>
              </a:defRPr>
            </a:pPr>
            <a:endParaRPr dirty="0">
              <a:latin typeface="FreightSansLFPro Medium" panose="02000506030000020004" pitchFamily="2" charset="77"/>
            </a:endParaRPr>
          </a:p>
        </p:txBody>
      </p:sp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F8F18038-006A-4463-A021-44751B19D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r="3430" b="1332"/>
          <a:stretch/>
        </p:blipFill>
        <p:spPr>
          <a:xfrm>
            <a:off x="5783910" y="-47766"/>
            <a:ext cx="6408090" cy="690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E15A7CAF-0B83-408A-BECC-07195E91B52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algn="ctr" defTabSz="914418">
              <a:defRPr>
                <a:solidFill>
                  <a:srgbClr val="FFFFFF"/>
                </a:solidFill>
              </a:defRPr>
            </a:pPr>
            <a:endParaRPr dirty="0">
              <a:latin typeface="FreightSansLFPro Medium" panose="02000506030000020004" pitchFamily="2" charset="77"/>
            </a:endParaRP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3AEF1FEB-1BE5-4464-90D2-FB0D8EC2C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r="15179" b="3033"/>
          <a:stretch/>
        </p:blipFill>
        <p:spPr>
          <a:xfrm>
            <a:off x="5783910" y="0"/>
            <a:ext cx="642014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E55399-2186-41FA-B4F9-907457A13D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20" y="6041041"/>
            <a:ext cx="1681594" cy="94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0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5B7EE6EC-702A-4F0A-BC51-AEC71C989E0A}"/>
              </a:ext>
            </a:extLst>
          </p:cNvPr>
          <p:cNvSpPr/>
          <p:nvPr userDrawn="1"/>
        </p:nvSpPr>
        <p:spPr>
          <a:xfrm>
            <a:off x="0" y="12874"/>
            <a:ext cx="6096000" cy="6858000"/>
          </a:xfrm>
          <a:prstGeom prst="rect">
            <a:avLst/>
          </a:prstGeom>
          <a:solidFill>
            <a:srgbClr val="54C6EC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algn="ctr" defTabSz="914418">
              <a:defRPr>
                <a:solidFill>
                  <a:srgbClr val="FFFFFF"/>
                </a:solidFill>
              </a:defRPr>
            </a:pPr>
            <a:endParaRPr dirty="0">
              <a:latin typeface="FreightSansLFPro Medium" panose="02000506030000020004" pitchFamily="2" charset="77"/>
            </a:endParaRP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7C281E66-E8E4-4070-8762-E358CF602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t="11964" r="12237"/>
          <a:stretch/>
        </p:blipFill>
        <p:spPr>
          <a:xfrm>
            <a:off x="5771858" y="25748"/>
            <a:ext cx="6420142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187EAB-A879-4D26-87D7-274E716E0A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05" y="5984064"/>
            <a:ext cx="1681595" cy="94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4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2BD9DEB4-46E9-41CC-818D-4634AD4E2796}"/>
              </a:ext>
            </a:extLst>
          </p:cNvPr>
          <p:cNvSpPr/>
          <p:nvPr userDrawn="1"/>
        </p:nvSpPr>
        <p:spPr>
          <a:xfrm>
            <a:off x="-55984" y="0"/>
            <a:ext cx="6151984" cy="6858000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algn="ctr" defTabSz="914418">
              <a:defRPr>
                <a:solidFill>
                  <a:srgbClr val="FFFFFF"/>
                </a:solidFill>
              </a:defRPr>
            </a:pPr>
            <a:endParaRPr dirty="0">
              <a:latin typeface="FreightSansLFPro Medium" panose="02000506030000020004" pitchFamily="2" charset="77"/>
            </a:endParaRPr>
          </a:p>
        </p:txBody>
      </p:sp>
      <p:pic>
        <p:nvPicPr>
          <p:cNvPr id="3" name="Picture Placeholder 15">
            <a:extLst>
              <a:ext uri="{FF2B5EF4-FFF2-40B4-BE49-F238E27FC236}">
                <a16:creationId xmlns:a16="http://schemas.microsoft.com/office/drawing/2014/main" id="{06D80AC9-7E25-4A24-80C9-8B41FA5B2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t="8241" r="10240" b="8531"/>
          <a:stretch/>
        </p:blipFill>
        <p:spPr>
          <a:xfrm>
            <a:off x="5778759" y="12874"/>
            <a:ext cx="6413241" cy="6850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4E5D96-FA8E-4725-AED2-697D1E628E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20" y="6041041"/>
            <a:ext cx="1681594" cy="94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1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90AD41CE-09F9-40E7-94D7-A6FB8CAA192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algn="ctr" defTabSz="914418">
              <a:defRPr>
                <a:solidFill>
                  <a:srgbClr val="FFFFFF"/>
                </a:solidFill>
              </a:defRPr>
            </a:pPr>
            <a:endParaRPr dirty="0">
              <a:latin typeface="FreightSansLFPro Medium" panose="02000506030000020004" pitchFamily="2" charset="77"/>
            </a:endParaRP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4BE12410-6792-4F7B-BCFB-AFFD90B7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3216" r="4279" b="3216"/>
          <a:stretch/>
        </p:blipFill>
        <p:spPr>
          <a:xfrm>
            <a:off x="5783910" y="0"/>
            <a:ext cx="642014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D41127-8E1C-44CD-999D-BA4C09B578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05" y="5984064"/>
            <a:ext cx="1681595" cy="94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8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>
            <a:extLst>
              <a:ext uri="{FF2B5EF4-FFF2-40B4-BE49-F238E27FC236}">
                <a16:creationId xmlns:a16="http://schemas.microsoft.com/office/drawing/2014/main" id="{F35E48E4-456A-42BD-9B10-145E878F67D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algn="ctr" defTabSz="914418">
              <a:defRPr>
                <a:solidFill>
                  <a:srgbClr val="FFFFFF"/>
                </a:solidFill>
              </a:defRPr>
            </a:pPr>
            <a:endParaRPr dirty="0">
              <a:latin typeface="FreightSansLFPro Medium" panose="02000506030000020004" pitchFamily="2" charset="77"/>
            </a:endParaRPr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A49628E7-31EE-4506-B7CE-143F8E06E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2578" r="3719" b="2578"/>
          <a:stretch/>
        </p:blipFill>
        <p:spPr>
          <a:xfrm>
            <a:off x="5783910" y="0"/>
            <a:ext cx="642014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ED629F-18E3-4073-A289-EB62541318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05" y="5984064"/>
            <a:ext cx="1681595" cy="94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1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20EAC34F-FE36-42A0-BE5D-4678072C0F2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algn="ctr" defTabSz="914418">
              <a:defRPr>
                <a:solidFill>
                  <a:srgbClr val="FFFFFF"/>
                </a:solidFill>
              </a:defRPr>
            </a:pPr>
            <a:endParaRPr dirty="0">
              <a:latin typeface="FreightSansLFPro Medium" panose="02000506030000020004" pitchFamily="2" charset="77"/>
            </a:endParaRPr>
          </a:p>
        </p:txBody>
      </p:sp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F29D3E68-B868-4BD1-BAD5-120E76C65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r="5261"/>
          <a:stretch>
            <a:fillRect/>
          </a:stretch>
        </p:blipFill>
        <p:spPr>
          <a:xfrm>
            <a:off x="5753878" y="0"/>
            <a:ext cx="645017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EEDD4F-8C2A-4A78-8754-3A104A8D1A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05" y="5984064"/>
            <a:ext cx="1681595" cy="94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1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128E9E82-C28D-4592-99F7-51596D9A7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t="1058" r="4111" b="1058"/>
          <a:stretch/>
        </p:blipFill>
        <p:spPr>
          <a:xfrm>
            <a:off x="5783910" y="0"/>
            <a:ext cx="6420143" cy="6858000"/>
          </a:xfrm>
          <a:prstGeom prst="rect">
            <a:avLst/>
          </a:prstGeom>
        </p:spPr>
      </p:pic>
      <p:sp>
        <p:nvSpPr>
          <p:cNvPr id="2" name="Rectangle 19">
            <a:extLst>
              <a:ext uri="{FF2B5EF4-FFF2-40B4-BE49-F238E27FC236}">
                <a16:creationId xmlns:a16="http://schemas.microsoft.com/office/drawing/2014/main" id="{6A482D82-778C-47EC-A45F-C5B65F6BB11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algn="ctr" defTabSz="914418">
              <a:defRPr>
                <a:solidFill>
                  <a:srgbClr val="FFFFFF"/>
                </a:solidFill>
              </a:defRPr>
            </a:pPr>
            <a:endParaRPr dirty="0">
              <a:latin typeface="FreightSansLFPro Medium" panose="02000506030000020004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D5D593-FEE2-4C89-9AAE-4B25843F9D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20" y="6041041"/>
            <a:ext cx="1681594" cy="94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7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452" y="344010"/>
            <a:ext cx="11055096" cy="501651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758" y="1534438"/>
            <a:ext cx="11056484" cy="4809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908460"/>
            <a:ext cx="71438" cy="45719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100" b="0" i="0">
                <a:solidFill>
                  <a:schemeClr val="tx1">
                    <a:alpha val="0"/>
                  </a:schemeClr>
                </a:solidFill>
                <a:latin typeface="FreightSansLFPro Medium" panose="02000506030000020004" pitchFamily="2" charset="77"/>
              </a:defRPr>
            </a:lvl1pPr>
          </a:lstStyle>
          <a:p>
            <a:fld id="{BF8BE9DD-8235-4F93-9709-86819E3591DC}" type="datetime1">
              <a:rPr lang="en-US" smtClean="0"/>
              <a:pPr/>
              <a:t>11/14/2019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44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02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4" r:id="rId13"/>
    <p:sldLayoutId id="2147483747" r:id="rId14"/>
    <p:sldLayoutId id="2147483728" r:id="rId15"/>
    <p:sldLayoutId id="2147483755" r:id="rId16"/>
    <p:sldLayoutId id="214748376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3400" b="0" i="0" kern="1200">
          <a:solidFill>
            <a:schemeClr val="tx1"/>
          </a:solidFill>
          <a:latin typeface="FreightSansLFPro Medium" panose="02000506030000020004" pitchFamily="2" charset="77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lnSpc>
          <a:spcPct val="94000"/>
        </a:lnSpc>
        <a:spcBef>
          <a:spcPts val="800"/>
        </a:spcBef>
        <a:spcAft>
          <a:spcPts val="400"/>
        </a:spcAft>
        <a:buClr>
          <a:schemeClr val="accent1"/>
        </a:buClr>
        <a:buSzPct val="70000"/>
        <a:buFont typeface="Arial" panose="020B0604020202020204" pitchFamily="34" charset="0"/>
        <a:buChar char="•"/>
        <a:defRPr sz="1600" b="0" i="0" kern="1200">
          <a:solidFill>
            <a:schemeClr val="tx1">
              <a:lumMod val="65000"/>
              <a:lumOff val="35000"/>
            </a:schemeClr>
          </a:solidFill>
          <a:latin typeface="FreightSansLFPro Medium" panose="02000506030000020004" pitchFamily="2" charset="77"/>
          <a:ea typeface="+mn-ea"/>
          <a:cs typeface="+mn-cs"/>
        </a:defRPr>
      </a:lvl1pPr>
      <a:lvl2pPr marL="342900" indent="-168275" algn="l" defTabSz="914400" rtl="0" eaLnBrk="1" latinLnBrk="0" hangingPunct="1">
        <a:lnSpc>
          <a:spcPct val="94000"/>
        </a:lnSpc>
        <a:spcBef>
          <a:spcPts val="600"/>
        </a:spcBef>
        <a:spcAft>
          <a:spcPts val="400"/>
        </a:spcAft>
        <a:buClr>
          <a:schemeClr val="tx1">
            <a:lumMod val="65000"/>
            <a:lumOff val="35000"/>
          </a:schemeClr>
        </a:buClr>
        <a:buSzPct val="70000"/>
        <a:buFont typeface="FreightSansLFPro Lig" panose="02000506030000020004" pitchFamily="50" charset="0"/>
        <a:buChar char="–"/>
        <a:defRPr sz="1600" b="0" i="0" kern="1200">
          <a:solidFill>
            <a:schemeClr val="tx1">
              <a:lumMod val="65000"/>
              <a:lumOff val="35000"/>
            </a:schemeClr>
          </a:solidFill>
          <a:latin typeface="FreightSansLFPro Medium" panose="02000506030000020004" pitchFamily="2" charset="77"/>
          <a:ea typeface="+mn-ea"/>
          <a:cs typeface="+mn-cs"/>
        </a:defRPr>
      </a:lvl2pPr>
      <a:lvl3pPr marL="514350" indent="-171450" algn="l" defTabSz="914400" rtl="0" eaLnBrk="1" latinLnBrk="0" hangingPunct="1">
        <a:lnSpc>
          <a:spcPct val="94000"/>
        </a:lnSpc>
        <a:spcBef>
          <a:spcPts val="600"/>
        </a:spcBef>
        <a:spcAft>
          <a:spcPts val="400"/>
        </a:spcAft>
        <a:buClr>
          <a:schemeClr val="tx1">
            <a:lumMod val="65000"/>
            <a:lumOff val="35000"/>
          </a:schemeClr>
        </a:buClr>
        <a:buSzPct val="60000"/>
        <a:buFont typeface="FreightSansLFPro Lig" panose="02000506030000020004" pitchFamily="50" charset="0"/>
        <a:buChar char="–"/>
        <a:defRPr sz="1400" b="0" i="0" kern="1200">
          <a:solidFill>
            <a:schemeClr val="tx1">
              <a:lumMod val="65000"/>
              <a:lumOff val="35000"/>
            </a:schemeClr>
          </a:solidFill>
          <a:latin typeface="FreightSansLFPro Medium" panose="02000506030000020004" pitchFamily="2" charset="77"/>
          <a:ea typeface="+mn-ea"/>
          <a:cs typeface="+mn-cs"/>
        </a:defRPr>
      </a:lvl3pPr>
      <a:lvl4pPr marL="0" indent="0" algn="l" defTabSz="914400" rtl="0" eaLnBrk="1" latinLnBrk="0" hangingPunct="1">
        <a:lnSpc>
          <a:spcPct val="89000"/>
        </a:lnSpc>
        <a:spcBef>
          <a:spcPts val="500"/>
        </a:spcBef>
        <a:spcAft>
          <a:spcPts val="1400"/>
        </a:spcAft>
        <a:buSzPct val="80000"/>
        <a:buFont typeface="Arial" panose="020B0604020202020204" pitchFamily="34" charset="0"/>
        <a:buChar char="​"/>
        <a:tabLst>
          <a:tab pos="403225" algn="l"/>
        </a:tabLst>
        <a:defRPr sz="3400" b="0" i="0" kern="1200" baseline="0">
          <a:solidFill>
            <a:schemeClr val="tx1"/>
          </a:solidFill>
          <a:latin typeface="FreightSansLFPro Medium" panose="02000506030000020004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0"/>
        </a:spcBef>
        <a:buSzPct val="80000"/>
        <a:buFont typeface="Arial" panose="020B0604020202020204" pitchFamily="34" charset="0"/>
        <a:buChar char="​"/>
        <a:defRPr sz="2100" b="0" i="0" kern="1200" baseline="0">
          <a:solidFill>
            <a:schemeClr val="tx1"/>
          </a:solidFill>
          <a:latin typeface="FreightSansLFPro Medium" panose="02000506030000020004" pitchFamily="2" charset="77"/>
          <a:ea typeface="+mn-ea"/>
          <a:cs typeface="+mn-cs"/>
        </a:defRPr>
      </a:lvl5pPr>
      <a:lvl6pPr marL="0" indent="0" algn="l" defTabSz="914400" rtl="0" eaLnBrk="1" latinLnBrk="0" hangingPunct="1">
        <a:lnSpc>
          <a:spcPct val="94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FreightSansLFPro Med" panose="02000606030000020004" pitchFamily="50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94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7000"/>
        </a:lnSpc>
        <a:spcBef>
          <a:spcPts val="1600"/>
        </a:spcBef>
        <a:spcAft>
          <a:spcPts val="600"/>
        </a:spcAft>
        <a:buFont typeface="Arial" panose="020B0604020202020204" pitchFamily="34" charset="0"/>
        <a:buChar char="​"/>
        <a:defRPr sz="1400" b="0" kern="1200" cap="all" spc="300" baseline="0">
          <a:solidFill>
            <a:schemeClr val="accent1"/>
          </a:solidFill>
          <a:latin typeface="FreightSansLFPro Med" panose="02000606030000020004" pitchFamily="50" charset="0"/>
          <a:ea typeface="+mn-ea"/>
          <a:cs typeface="+mn-cs"/>
        </a:defRPr>
      </a:lvl8pPr>
      <a:lvl9pPr marL="0" indent="0" algn="l" defTabSz="914400" rtl="0" eaLnBrk="1" latinLnBrk="0" hangingPunct="1">
        <a:lnSpc>
          <a:spcPct val="50000"/>
        </a:lnSpc>
        <a:spcBef>
          <a:spcPts val="3000"/>
        </a:spcBef>
        <a:spcAft>
          <a:spcPts val="0"/>
        </a:spcAft>
        <a:buFont typeface="Arial" panose="020B0604020202020204" pitchFamily="34" charset="0"/>
        <a:buChar char="​"/>
        <a:defRPr sz="8900" kern="1200" spc="-300">
          <a:solidFill>
            <a:schemeClr val="accent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  <p15:guide id="7" pos="189" userDrawn="1">
          <p15:clr>
            <a:srgbClr val="F26B43"/>
          </p15:clr>
        </p15:guide>
        <p15:guide id="8" pos="7491" userDrawn="1">
          <p15:clr>
            <a:srgbClr val="F26B43"/>
          </p15:clr>
        </p15:guide>
        <p15:guide id="9" pos="2003" userDrawn="1">
          <p15:clr>
            <a:srgbClr val="F26B43"/>
          </p15:clr>
        </p15:guide>
        <p15:guide id="10" pos="567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267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D60B280B-5DF4-4CDB-94AC-B8BE47FA5FCC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566738" y="650875"/>
            <a:ext cx="3700462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146D76-9268-43DF-B7BA-ECC3D2F39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05" y="6006821"/>
            <a:ext cx="1681595" cy="94589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472AA47-1017-4A60-A021-14356729BC74}"/>
              </a:ext>
            </a:extLst>
          </p:cNvPr>
          <p:cNvGrpSpPr/>
          <p:nvPr userDrawn="1"/>
        </p:nvGrpSpPr>
        <p:grpSpPr>
          <a:xfrm>
            <a:off x="235043" y="1386326"/>
            <a:ext cx="7906474" cy="5455031"/>
            <a:chOff x="3764020" y="5136383"/>
            <a:chExt cx="8401033" cy="5359531"/>
          </a:xfrm>
        </p:grpSpPr>
        <p:sp>
          <p:nvSpPr>
            <p:cNvPr id="19" name="Freeform 33">
              <a:extLst>
                <a:ext uri="{FF2B5EF4-FFF2-40B4-BE49-F238E27FC236}">
                  <a16:creationId xmlns:a16="http://schemas.microsoft.com/office/drawing/2014/main" id="{0C6D9B86-715E-41B4-A325-F22AF2F1D412}"/>
                </a:ext>
              </a:extLst>
            </p:cNvPr>
            <p:cNvSpPr/>
            <p:nvPr/>
          </p:nvSpPr>
          <p:spPr>
            <a:xfrm>
              <a:off x="5060294" y="9115139"/>
              <a:ext cx="371296" cy="1380775"/>
            </a:xfrm>
            <a:custGeom>
              <a:avLst/>
              <a:gdLst>
                <a:gd name="connsiteX0" fmla="*/ 505 w 371296"/>
                <a:gd name="connsiteY0" fmla="*/ 1227286 h 1380774"/>
                <a:gd name="connsiteX1" fmla="*/ 66672 w 371296"/>
                <a:gd name="connsiteY1" fmla="*/ 144091 h 1380774"/>
                <a:gd name="connsiteX2" fmla="*/ 229471 w 371296"/>
                <a:gd name="connsiteY2" fmla="*/ 301 h 1380774"/>
                <a:gd name="connsiteX3" fmla="*/ 373229 w 371296"/>
                <a:gd name="connsiteY3" fmla="*/ 163137 h 1380774"/>
                <a:gd name="connsiteX4" fmla="*/ 306586 w 371296"/>
                <a:gd name="connsiteY4" fmla="*/ 1246331 h 1380774"/>
                <a:gd name="connsiteX5" fmla="*/ 140648 w 371296"/>
                <a:gd name="connsiteY5" fmla="*/ 1386465 h 1380774"/>
                <a:gd name="connsiteX6" fmla="*/ 124 w 371296"/>
                <a:gd name="connsiteY6" fmla="*/ 1227286 h 138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296" h="1380774">
                  <a:moveTo>
                    <a:pt x="505" y="1227286"/>
                  </a:moveTo>
                  <a:lnTo>
                    <a:pt x="66672" y="144091"/>
                  </a:lnTo>
                  <a:cubicBezTo>
                    <a:pt x="71930" y="59419"/>
                    <a:pt x="144817" y="-4959"/>
                    <a:pt x="229471" y="301"/>
                  </a:cubicBezTo>
                  <a:cubicBezTo>
                    <a:pt x="314124" y="5560"/>
                    <a:pt x="378487" y="78464"/>
                    <a:pt x="373229" y="163137"/>
                  </a:cubicBezTo>
                  <a:lnTo>
                    <a:pt x="306586" y="1246331"/>
                  </a:lnTo>
                  <a:cubicBezTo>
                    <a:pt x="299452" y="1330861"/>
                    <a:pt x="225159" y="1393601"/>
                    <a:pt x="140648" y="1386465"/>
                  </a:cubicBezTo>
                  <a:cubicBezTo>
                    <a:pt x="58775" y="1379552"/>
                    <a:pt x="-3152" y="1309403"/>
                    <a:pt x="124" y="1227286"/>
                  </a:cubicBezTo>
                </a:path>
              </a:pathLst>
            </a:custGeom>
            <a:solidFill>
              <a:srgbClr val="5890FF"/>
            </a:solidFill>
            <a:ln w="9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ightSansLFPro"/>
                <a:sym typeface="FreightSansLFPro"/>
              </a:endParaRPr>
            </a:p>
          </p:txBody>
        </p:sp>
        <p:sp>
          <p:nvSpPr>
            <p:cNvPr id="20" name="Freeform 45">
              <a:extLst>
                <a:ext uri="{FF2B5EF4-FFF2-40B4-BE49-F238E27FC236}">
                  <a16:creationId xmlns:a16="http://schemas.microsoft.com/office/drawing/2014/main" id="{AB7E4048-1C50-4178-902D-20EB59556332}"/>
                </a:ext>
              </a:extLst>
            </p:cNvPr>
            <p:cNvSpPr/>
            <p:nvPr/>
          </p:nvSpPr>
          <p:spPr>
            <a:xfrm>
              <a:off x="10597977" y="9495106"/>
              <a:ext cx="190408" cy="923691"/>
            </a:xfrm>
            <a:custGeom>
              <a:avLst/>
              <a:gdLst>
                <a:gd name="connsiteX0" fmla="*/ 47818 w 190408"/>
                <a:gd name="connsiteY0" fmla="*/ 66534 h 923690"/>
                <a:gd name="connsiteX1" fmla="*/ 125227 w 190408"/>
                <a:gd name="connsiteY1" fmla="*/ 218 h 923690"/>
                <a:gd name="connsiteX2" fmla="*/ 191671 w 190408"/>
                <a:gd name="connsiteY2" fmla="*/ 75295 h 923690"/>
                <a:gd name="connsiteX3" fmla="*/ 144069 w 190408"/>
                <a:gd name="connsiteY3" fmla="*/ 860147 h 923690"/>
                <a:gd name="connsiteX4" fmla="*/ 68866 w 190408"/>
                <a:gd name="connsiteY4" fmla="*/ 928956 h 923690"/>
                <a:gd name="connsiteX5" fmla="*/ 73 w 190408"/>
                <a:gd name="connsiteY5" fmla="*/ 853735 h 923690"/>
                <a:gd name="connsiteX6" fmla="*/ 216 w 190408"/>
                <a:gd name="connsiteY6" fmla="*/ 851386 h 92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408" h="923690">
                  <a:moveTo>
                    <a:pt x="47818" y="66534"/>
                  </a:moveTo>
                  <a:cubicBezTo>
                    <a:pt x="50885" y="26841"/>
                    <a:pt x="85542" y="-2850"/>
                    <a:pt x="125227" y="218"/>
                  </a:cubicBezTo>
                  <a:cubicBezTo>
                    <a:pt x="163998" y="3215"/>
                    <a:pt x="193401" y="36438"/>
                    <a:pt x="191671" y="75295"/>
                  </a:cubicBezTo>
                  <a:lnTo>
                    <a:pt x="144069" y="860147"/>
                  </a:lnTo>
                  <a:cubicBezTo>
                    <a:pt x="142299" y="899919"/>
                    <a:pt x="108629" y="930726"/>
                    <a:pt x="68866" y="928956"/>
                  </a:cubicBezTo>
                  <a:cubicBezTo>
                    <a:pt x="29102" y="927186"/>
                    <a:pt x="-1698" y="893508"/>
                    <a:pt x="73" y="853735"/>
                  </a:cubicBezTo>
                  <a:cubicBezTo>
                    <a:pt x="108" y="852951"/>
                    <a:pt x="155" y="852169"/>
                    <a:pt x="216" y="851386"/>
                  </a:cubicBezTo>
                  <a:close/>
                </a:path>
              </a:pathLst>
            </a:custGeom>
            <a:solidFill>
              <a:srgbClr val="55C7EC"/>
            </a:solidFill>
            <a:ln w="9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ightSansLFPro"/>
                <a:sym typeface="FreightSansLFPro"/>
              </a:endParaRPr>
            </a:p>
          </p:txBody>
        </p:sp>
        <p:sp>
          <p:nvSpPr>
            <p:cNvPr id="21" name="Freeform 46">
              <a:extLst>
                <a:ext uri="{FF2B5EF4-FFF2-40B4-BE49-F238E27FC236}">
                  <a16:creationId xmlns:a16="http://schemas.microsoft.com/office/drawing/2014/main" id="{8FC328FF-F1A5-4087-BDAF-CF25CCA47202}"/>
                </a:ext>
              </a:extLst>
            </p:cNvPr>
            <p:cNvSpPr/>
            <p:nvPr/>
          </p:nvSpPr>
          <p:spPr>
            <a:xfrm>
              <a:off x="4318568" y="8788830"/>
              <a:ext cx="266572" cy="466607"/>
            </a:xfrm>
            <a:custGeom>
              <a:avLst/>
              <a:gdLst>
                <a:gd name="connsiteX0" fmla="*/ 13120 w 266571"/>
                <a:gd name="connsiteY0" fmla="*/ 119606 h 466606"/>
                <a:gd name="connsiteX1" fmla="*/ 147977 w 266571"/>
                <a:gd name="connsiteY1" fmla="*/ 241 h 466606"/>
                <a:gd name="connsiteX2" fmla="*/ 267315 w 266571"/>
                <a:gd name="connsiteY2" fmla="*/ 135128 h 466606"/>
                <a:gd name="connsiteX3" fmla="*/ 254272 w 266571"/>
                <a:gd name="connsiteY3" fmla="*/ 350814 h 466606"/>
                <a:gd name="connsiteX4" fmla="*/ 254272 w 266571"/>
                <a:gd name="connsiteY4" fmla="*/ 350814 h 466606"/>
                <a:gd name="connsiteX5" fmla="*/ 116158 w 266571"/>
                <a:gd name="connsiteY5" fmla="*/ 466502 h 466606"/>
                <a:gd name="connsiteX6" fmla="*/ 77 w 266571"/>
                <a:gd name="connsiteY6" fmla="*/ 335197 h 466606"/>
                <a:gd name="connsiteX7" fmla="*/ 13120 w 266571"/>
                <a:gd name="connsiteY7" fmla="*/ 119511 h 46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571" h="466606">
                  <a:moveTo>
                    <a:pt x="13120" y="119606"/>
                  </a:moveTo>
                  <a:cubicBezTo>
                    <a:pt x="17405" y="49396"/>
                    <a:pt x="77782" y="-4046"/>
                    <a:pt x="147977" y="241"/>
                  </a:cubicBezTo>
                  <a:cubicBezTo>
                    <a:pt x="218171" y="4527"/>
                    <a:pt x="271600" y="64918"/>
                    <a:pt x="267315" y="135128"/>
                  </a:cubicBezTo>
                  <a:lnTo>
                    <a:pt x="254272" y="350814"/>
                  </a:lnTo>
                  <a:lnTo>
                    <a:pt x="254272" y="350814"/>
                  </a:lnTo>
                  <a:cubicBezTo>
                    <a:pt x="248072" y="420909"/>
                    <a:pt x="186236" y="472703"/>
                    <a:pt x="116158" y="466502"/>
                  </a:cubicBezTo>
                  <a:cubicBezTo>
                    <a:pt x="48731" y="460535"/>
                    <a:pt x="-2254" y="402862"/>
                    <a:pt x="77" y="335197"/>
                  </a:cubicBezTo>
                  <a:lnTo>
                    <a:pt x="13120" y="119511"/>
                  </a:lnTo>
                  <a:close/>
                </a:path>
              </a:pathLst>
            </a:custGeom>
            <a:solidFill>
              <a:srgbClr val="55C7EC"/>
            </a:solidFill>
            <a:ln w="9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ightSansLFPro"/>
                <a:sym typeface="FreightSansLFPro"/>
              </a:endParaRPr>
            </a:p>
          </p:txBody>
        </p:sp>
        <p:sp>
          <p:nvSpPr>
            <p:cNvPr id="22" name="Freeform 47">
              <a:extLst>
                <a:ext uri="{FF2B5EF4-FFF2-40B4-BE49-F238E27FC236}">
                  <a16:creationId xmlns:a16="http://schemas.microsoft.com/office/drawing/2014/main" id="{F6DA29E6-8184-4C34-9979-95ECA3EE6511}"/>
                </a:ext>
              </a:extLst>
            </p:cNvPr>
            <p:cNvSpPr/>
            <p:nvPr/>
          </p:nvSpPr>
          <p:spPr>
            <a:xfrm>
              <a:off x="9533667" y="5975348"/>
              <a:ext cx="152327" cy="1114143"/>
            </a:xfrm>
            <a:custGeom>
              <a:avLst/>
              <a:gdLst>
                <a:gd name="connsiteX0" fmla="*/ 63216 w 152326"/>
                <a:gd name="connsiteY0" fmla="*/ 39909 h 1114142"/>
                <a:gd name="connsiteX1" fmla="*/ 117899 w 152326"/>
                <a:gd name="connsiteY1" fmla="*/ 636 h 1114142"/>
                <a:gd name="connsiteX2" fmla="*/ 157753 w 152326"/>
                <a:gd name="connsiteY2" fmla="*/ 45718 h 1114142"/>
                <a:gd name="connsiteX3" fmla="*/ 94538 w 152326"/>
                <a:gd name="connsiteY3" fmla="*/ 1079490 h 1114142"/>
                <a:gd name="connsiteX4" fmla="*/ 39871 w 152326"/>
                <a:gd name="connsiteY4" fmla="*/ 1118785 h 1114142"/>
                <a:gd name="connsiteX5" fmla="*/ 0 w 152326"/>
                <a:gd name="connsiteY5" fmla="*/ 1073776 h 111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326" h="1114142">
                  <a:moveTo>
                    <a:pt x="63216" y="39909"/>
                  </a:moveTo>
                  <a:cubicBezTo>
                    <a:pt x="67474" y="13960"/>
                    <a:pt x="91956" y="-3623"/>
                    <a:pt x="117899" y="636"/>
                  </a:cubicBezTo>
                  <a:cubicBezTo>
                    <a:pt x="140198" y="4296"/>
                    <a:pt x="156850" y="23133"/>
                    <a:pt x="157753" y="45718"/>
                  </a:cubicBezTo>
                  <a:lnTo>
                    <a:pt x="94538" y="1079490"/>
                  </a:lnTo>
                  <a:cubicBezTo>
                    <a:pt x="90291" y="1105441"/>
                    <a:pt x="65815" y="1123034"/>
                    <a:pt x="39871" y="1118785"/>
                  </a:cubicBezTo>
                  <a:cubicBezTo>
                    <a:pt x="17591" y="1115137"/>
                    <a:pt x="938" y="1096338"/>
                    <a:pt x="0" y="1073776"/>
                  </a:cubicBezTo>
                  <a:close/>
                </a:path>
              </a:pathLst>
            </a:custGeom>
            <a:solidFill>
              <a:srgbClr val="FE4E97"/>
            </a:solidFill>
            <a:ln w="9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ightSansLFPro"/>
                <a:sym typeface="FreightSansLFPro"/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56C8BF47-979A-418A-B6B7-26BF84B4AD82}"/>
                </a:ext>
              </a:extLst>
            </p:cNvPr>
            <p:cNvSpPr/>
            <p:nvPr/>
          </p:nvSpPr>
          <p:spPr>
            <a:xfrm>
              <a:off x="10917734" y="8802633"/>
              <a:ext cx="344590" cy="344669"/>
            </a:xfrm>
            <a:custGeom>
              <a:avLst/>
              <a:gdLst>
                <a:gd name="connsiteX0" fmla="*/ 165272 w 161847"/>
                <a:gd name="connsiteY0" fmla="*/ 87565 h 161883"/>
                <a:gd name="connsiteX1" fmla="*/ 162606 w 161847"/>
                <a:gd name="connsiteY1" fmla="*/ 103563 h 161883"/>
                <a:gd name="connsiteX2" fmla="*/ 156988 w 161847"/>
                <a:gd name="connsiteY2" fmla="*/ 118609 h 161883"/>
                <a:gd name="connsiteX3" fmla="*/ 148610 w 161847"/>
                <a:gd name="connsiteY3" fmla="*/ 132512 h 161883"/>
                <a:gd name="connsiteX4" fmla="*/ 137472 w 161847"/>
                <a:gd name="connsiteY4" fmla="*/ 144320 h 161883"/>
                <a:gd name="connsiteX5" fmla="*/ 124429 w 161847"/>
                <a:gd name="connsiteY5" fmla="*/ 153842 h 161883"/>
                <a:gd name="connsiteX6" fmla="*/ 109577 w 161847"/>
                <a:gd name="connsiteY6" fmla="*/ 160698 h 161883"/>
                <a:gd name="connsiteX7" fmla="*/ 93963 w 161847"/>
                <a:gd name="connsiteY7" fmla="*/ 164412 h 161883"/>
                <a:gd name="connsiteX8" fmla="*/ 77779 w 161847"/>
                <a:gd name="connsiteY8" fmla="*/ 165079 h 161883"/>
                <a:gd name="connsiteX9" fmla="*/ 20656 w 161847"/>
                <a:gd name="connsiteY9" fmla="*/ 137273 h 161883"/>
                <a:gd name="connsiteX10" fmla="*/ 11136 w 161847"/>
                <a:gd name="connsiteY10" fmla="*/ 124132 h 161883"/>
                <a:gd name="connsiteX11" fmla="*/ 4471 w 161847"/>
                <a:gd name="connsiteY11" fmla="*/ 109372 h 161883"/>
                <a:gd name="connsiteX12" fmla="*/ 758 w 161847"/>
                <a:gd name="connsiteY12" fmla="*/ 93755 h 161883"/>
                <a:gd name="connsiteX13" fmla="*/ 71551 w 161847"/>
                <a:gd name="connsiteY13" fmla="*/ 749 h 161883"/>
                <a:gd name="connsiteX14" fmla="*/ 87584 w 161847"/>
                <a:gd name="connsiteY14" fmla="*/ 148 h 161883"/>
                <a:gd name="connsiteX15" fmla="*/ 103579 w 161847"/>
                <a:gd name="connsiteY15" fmla="*/ 2814 h 161883"/>
                <a:gd name="connsiteX16" fmla="*/ 118621 w 161847"/>
                <a:gd name="connsiteY16" fmla="*/ 8433 h 161883"/>
                <a:gd name="connsiteX17" fmla="*/ 132521 w 161847"/>
                <a:gd name="connsiteY17" fmla="*/ 16813 h 161883"/>
                <a:gd name="connsiteX18" fmla="*/ 144326 w 161847"/>
                <a:gd name="connsiteY18" fmla="*/ 27859 h 161883"/>
                <a:gd name="connsiteX19" fmla="*/ 164985 w 161847"/>
                <a:gd name="connsiteY19" fmla="*/ 87661 h 16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847" h="161883">
                  <a:moveTo>
                    <a:pt x="165272" y="87565"/>
                  </a:moveTo>
                  <a:cubicBezTo>
                    <a:pt x="164895" y="92970"/>
                    <a:pt x="164002" y="98327"/>
                    <a:pt x="162606" y="103563"/>
                  </a:cubicBezTo>
                  <a:cubicBezTo>
                    <a:pt x="161218" y="108746"/>
                    <a:pt x="159337" y="113784"/>
                    <a:pt x="156988" y="118609"/>
                  </a:cubicBezTo>
                  <a:cubicBezTo>
                    <a:pt x="154585" y="123467"/>
                    <a:pt x="151783" y="128117"/>
                    <a:pt x="148610" y="132512"/>
                  </a:cubicBezTo>
                  <a:cubicBezTo>
                    <a:pt x="145248" y="136765"/>
                    <a:pt x="141521" y="140716"/>
                    <a:pt x="137472" y="144320"/>
                  </a:cubicBezTo>
                  <a:cubicBezTo>
                    <a:pt x="133451" y="147919"/>
                    <a:pt x="129081" y="151108"/>
                    <a:pt x="124429" y="153842"/>
                  </a:cubicBezTo>
                  <a:cubicBezTo>
                    <a:pt x="119713" y="156605"/>
                    <a:pt x="114739" y="158902"/>
                    <a:pt x="109577" y="160698"/>
                  </a:cubicBezTo>
                  <a:cubicBezTo>
                    <a:pt x="104495" y="162406"/>
                    <a:pt x="99270" y="163649"/>
                    <a:pt x="93963" y="164412"/>
                  </a:cubicBezTo>
                  <a:cubicBezTo>
                    <a:pt x="88602" y="165155"/>
                    <a:pt x="83183" y="165378"/>
                    <a:pt x="77779" y="165079"/>
                  </a:cubicBezTo>
                  <a:cubicBezTo>
                    <a:pt x="55789" y="163814"/>
                    <a:pt x="35219" y="153802"/>
                    <a:pt x="20656" y="137273"/>
                  </a:cubicBezTo>
                  <a:cubicBezTo>
                    <a:pt x="17032" y="133238"/>
                    <a:pt x="13841" y="128833"/>
                    <a:pt x="11136" y="124132"/>
                  </a:cubicBezTo>
                  <a:cubicBezTo>
                    <a:pt x="8513" y="119404"/>
                    <a:pt x="6284" y="114467"/>
                    <a:pt x="4471" y="109372"/>
                  </a:cubicBezTo>
                  <a:cubicBezTo>
                    <a:pt x="2720" y="104302"/>
                    <a:pt x="1476" y="99071"/>
                    <a:pt x="758" y="93755"/>
                  </a:cubicBezTo>
                  <a:cubicBezTo>
                    <a:pt x="-5370" y="48518"/>
                    <a:pt x="26325" y="6878"/>
                    <a:pt x="71551" y="749"/>
                  </a:cubicBezTo>
                  <a:cubicBezTo>
                    <a:pt x="76863" y="28"/>
                    <a:pt x="82233" y="-173"/>
                    <a:pt x="87584" y="148"/>
                  </a:cubicBezTo>
                  <a:cubicBezTo>
                    <a:pt x="92994" y="478"/>
                    <a:pt x="98354" y="1372"/>
                    <a:pt x="103579" y="2814"/>
                  </a:cubicBezTo>
                  <a:cubicBezTo>
                    <a:pt x="108787" y="4117"/>
                    <a:pt x="113833" y="6002"/>
                    <a:pt x="118621" y="8433"/>
                  </a:cubicBezTo>
                  <a:cubicBezTo>
                    <a:pt x="123529" y="10743"/>
                    <a:pt x="128186" y="13552"/>
                    <a:pt x="132521" y="16813"/>
                  </a:cubicBezTo>
                  <a:cubicBezTo>
                    <a:pt x="136812" y="20094"/>
                    <a:pt x="140767" y="23795"/>
                    <a:pt x="144326" y="27859"/>
                  </a:cubicBezTo>
                  <a:cubicBezTo>
                    <a:pt x="158842" y="44279"/>
                    <a:pt x="166270" y="65779"/>
                    <a:pt x="164985" y="87661"/>
                  </a:cubicBezTo>
                </a:path>
              </a:pathLst>
            </a:custGeom>
            <a:solidFill>
              <a:srgbClr val="5890FF"/>
            </a:solidFill>
            <a:ln w="9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ightSansLFPro"/>
                <a:sym typeface="FreightSansLFPro"/>
              </a:endParaRPr>
            </a:p>
          </p:txBody>
        </p:sp>
        <p:sp>
          <p:nvSpPr>
            <p:cNvPr id="24" name="Freeform 56">
              <a:extLst>
                <a:ext uri="{FF2B5EF4-FFF2-40B4-BE49-F238E27FC236}">
                  <a16:creationId xmlns:a16="http://schemas.microsoft.com/office/drawing/2014/main" id="{018158CD-76F2-4707-8ABC-A33742BF6DF8}"/>
                </a:ext>
              </a:extLst>
            </p:cNvPr>
            <p:cNvSpPr/>
            <p:nvPr/>
          </p:nvSpPr>
          <p:spPr>
            <a:xfrm>
              <a:off x="10879973" y="5136383"/>
              <a:ext cx="218970" cy="542787"/>
            </a:xfrm>
            <a:custGeom>
              <a:avLst/>
              <a:gdLst>
                <a:gd name="connsiteX0" fmla="*/ 222083 w 218969"/>
                <a:gd name="connsiteY0" fmla="*/ 106654 h 542787"/>
                <a:gd name="connsiteX1" fmla="*/ 200948 w 218969"/>
                <a:gd name="connsiteY1" fmla="*/ 453276 h 542787"/>
                <a:gd name="connsiteX2" fmla="*/ 95503 w 218969"/>
                <a:gd name="connsiteY2" fmla="*/ 548672 h 542787"/>
                <a:gd name="connsiteX3" fmla="*/ 128 w 218969"/>
                <a:gd name="connsiteY3" fmla="*/ 443203 h 542787"/>
                <a:gd name="connsiteX4" fmla="*/ 257 w 218969"/>
                <a:gd name="connsiteY4" fmla="*/ 441087 h 542787"/>
                <a:gd name="connsiteX5" fmla="*/ 21488 w 218969"/>
                <a:gd name="connsiteY5" fmla="*/ 94370 h 542787"/>
                <a:gd name="connsiteX6" fmla="*/ 127926 w 218969"/>
                <a:gd name="connsiteY6" fmla="*/ 191 h 542787"/>
                <a:gd name="connsiteX7" fmla="*/ 222083 w 218969"/>
                <a:gd name="connsiteY7" fmla="*/ 106654 h 54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969" h="542787">
                  <a:moveTo>
                    <a:pt x="222083" y="106654"/>
                  </a:moveTo>
                  <a:lnTo>
                    <a:pt x="200948" y="453276"/>
                  </a:lnTo>
                  <a:cubicBezTo>
                    <a:pt x="198167" y="508743"/>
                    <a:pt x="150958" y="551454"/>
                    <a:pt x="95503" y="548672"/>
                  </a:cubicBezTo>
                  <a:cubicBezTo>
                    <a:pt x="40048" y="545891"/>
                    <a:pt x="-2653" y="498671"/>
                    <a:pt x="128" y="443203"/>
                  </a:cubicBezTo>
                  <a:cubicBezTo>
                    <a:pt x="164" y="442497"/>
                    <a:pt x="207" y="441792"/>
                    <a:pt x="257" y="441087"/>
                  </a:cubicBezTo>
                  <a:lnTo>
                    <a:pt x="21488" y="94370"/>
                  </a:lnTo>
                  <a:cubicBezTo>
                    <a:pt x="24879" y="38964"/>
                    <a:pt x="72533" y="-3201"/>
                    <a:pt x="127926" y="191"/>
                  </a:cubicBezTo>
                  <a:cubicBezTo>
                    <a:pt x="183319" y="3583"/>
                    <a:pt x="225474" y="51248"/>
                    <a:pt x="222083" y="106654"/>
                  </a:cubicBezTo>
                </a:path>
              </a:pathLst>
            </a:custGeom>
            <a:solidFill>
              <a:srgbClr val="5890FF"/>
            </a:solidFill>
            <a:ln w="9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ightSansLFPro"/>
                <a:sym typeface="FreightSansLFPro"/>
              </a:endParaRPr>
            </a:p>
          </p:txBody>
        </p:sp>
        <p:sp>
          <p:nvSpPr>
            <p:cNvPr id="25" name="Freeform 65">
              <a:extLst>
                <a:ext uri="{FF2B5EF4-FFF2-40B4-BE49-F238E27FC236}">
                  <a16:creationId xmlns:a16="http://schemas.microsoft.com/office/drawing/2014/main" id="{EEEDFE09-B563-477D-A870-245B7732A3EA}"/>
                </a:ext>
              </a:extLst>
            </p:cNvPr>
            <p:cNvSpPr/>
            <p:nvPr/>
          </p:nvSpPr>
          <p:spPr>
            <a:xfrm>
              <a:off x="3764020" y="8048084"/>
              <a:ext cx="181818" cy="181859"/>
            </a:xfrm>
            <a:custGeom>
              <a:avLst/>
              <a:gdLst>
                <a:gd name="connsiteX0" fmla="*/ 165272 w 161847"/>
                <a:gd name="connsiteY0" fmla="*/ 87565 h 161883"/>
                <a:gd name="connsiteX1" fmla="*/ 162606 w 161847"/>
                <a:gd name="connsiteY1" fmla="*/ 103563 h 161883"/>
                <a:gd name="connsiteX2" fmla="*/ 156988 w 161847"/>
                <a:gd name="connsiteY2" fmla="*/ 118609 h 161883"/>
                <a:gd name="connsiteX3" fmla="*/ 148610 w 161847"/>
                <a:gd name="connsiteY3" fmla="*/ 132512 h 161883"/>
                <a:gd name="connsiteX4" fmla="*/ 137472 w 161847"/>
                <a:gd name="connsiteY4" fmla="*/ 144320 h 161883"/>
                <a:gd name="connsiteX5" fmla="*/ 124429 w 161847"/>
                <a:gd name="connsiteY5" fmla="*/ 153842 h 161883"/>
                <a:gd name="connsiteX6" fmla="*/ 109577 w 161847"/>
                <a:gd name="connsiteY6" fmla="*/ 160698 h 161883"/>
                <a:gd name="connsiteX7" fmla="*/ 93963 w 161847"/>
                <a:gd name="connsiteY7" fmla="*/ 164412 h 161883"/>
                <a:gd name="connsiteX8" fmla="*/ 77779 w 161847"/>
                <a:gd name="connsiteY8" fmla="*/ 165079 h 161883"/>
                <a:gd name="connsiteX9" fmla="*/ 20656 w 161847"/>
                <a:gd name="connsiteY9" fmla="*/ 137273 h 161883"/>
                <a:gd name="connsiteX10" fmla="*/ 11136 w 161847"/>
                <a:gd name="connsiteY10" fmla="*/ 124132 h 161883"/>
                <a:gd name="connsiteX11" fmla="*/ 4471 w 161847"/>
                <a:gd name="connsiteY11" fmla="*/ 109372 h 161883"/>
                <a:gd name="connsiteX12" fmla="*/ 758 w 161847"/>
                <a:gd name="connsiteY12" fmla="*/ 93755 h 161883"/>
                <a:gd name="connsiteX13" fmla="*/ 71551 w 161847"/>
                <a:gd name="connsiteY13" fmla="*/ 749 h 161883"/>
                <a:gd name="connsiteX14" fmla="*/ 87584 w 161847"/>
                <a:gd name="connsiteY14" fmla="*/ 148 h 161883"/>
                <a:gd name="connsiteX15" fmla="*/ 103579 w 161847"/>
                <a:gd name="connsiteY15" fmla="*/ 2814 h 161883"/>
                <a:gd name="connsiteX16" fmla="*/ 118621 w 161847"/>
                <a:gd name="connsiteY16" fmla="*/ 8433 h 161883"/>
                <a:gd name="connsiteX17" fmla="*/ 132521 w 161847"/>
                <a:gd name="connsiteY17" fmla="*/ 16813 h 161883"/>
                <a:gd name="connsiteX18" fmla="*/ 144326 w 161847"/>
                <a:gd name="connsiteY18" fmla="*/ 27859 h 161883"/>
                <a:gd name="connsiteX19" fmla="*/ 164985 w 161847"/>
                <a:gd name="connsiteY19" fmla="*/ 87661 h 16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847" h="161883">
                  <a:moveTo>
                    <a:pt x="165272" y="87565"/>
                  </a:moveTo>
                  <a:cubicBezTo>
                    <a:pt x="164895" y="92970"/>
                    <a:pt x="164002" y="98327"/>
                    <a:pt x="162606" y="103563"/>
                  </a:cubicBezTo>
                  <a:cubicBezTo>
                    <a:pt x="161218" y="108746"/>
                    <a:pt x="159337" y="113784"/>
                    <a:pt x="156988" y="118609"/>
                  </a:cubicBezTo>
                  <a:cubicBezTo>
                    <a:pt x="154585" y="123467"/>
                    <a:pt x="151783" y="128117"/>
                    <a:pt x="148610" y="132512"/>
                  </a:cubicBezTo>
                  <a:cubicBezTo>
                    <a:pt x="145248" y="136765"/>
                    <a:pt x="141521" y="140716"/>
                    <a:pt x="137472" y="144320"/>
                  </a:cubicBezTo>
                  <a:cubicBezTo>
                    <a:pt x="133451" y="147919"/>
                    <a:pt x="129081" y="151108"/>
                    <a:pt x="124429" y="153842"/>
                  </a:cubicBezTo>
                  <a:cubicBezTo>
                    <a:pt x="119713" y="156605"/>
                    <a:pt x="114739" y="158902"/>
                    <a:pt x="109577" y="160698"/>
                  </a:cubicBezTo>
                  <a:cubicBezTo>
                    <a:pt x="104495" y="162406"/>
                    <a:pt x="99270" y="163649"/>
                    <a:pt x="93963" y="164412"/>
                  </a:cubicBezTo>
                  <a:cubicBezTo>
                    <a:pt x="88602" y="165155"/>
                    <a:pt x="83183" y="165378"/>
                    <a:pt x="77779" y="165079"/>
                  </a:cubicBezTo>
                  <a:cubicBezTo>
                    <a:pt x="55789" y="163814"/>
                    <a:pt x="35219" y="153802"/>
                    <a:pt x="20656" y="137273"/>
                  </a:cubicBezTo>
                  <a:cubicBezTo>
                    <a:pt x="17032" y="133238"/>
                    <a:pt x="13841" y="128833"/>
                    <a:pt x="11136" y="124132"/>
                  </a:cubicBezTo>
                  <a:cubicBezTo>
                    <a:pt x="8513" y="119404"/>
                    <a:pt x="6284" y="114467"/>
                    <a:pt x="4471" y="109372"/>
                  </a:cubicBezTo>
                  <a:cubicBezTo>
                    <a:pt x="2720" y="104302"/>
                    <a:pt x="1476" y="99071"/>
                    <a:pt x="758" y="93755"/>
                  </a:cubicBezTo>
                  <a:cubicBezTo>
                    <a:pt x="-5370" y="48518"/>
                    <a:pt x="26325" y="6878"/>
                    <a:pt x="71551" y="749"/>
                  </a:cubicBezTo>
                  <a:cubicBezTo>
                    <a:pt x="76863" y="28"/>
                    <a:pt x="82233" y="-173"/>
                    <a:pt x="87584" y="148"/>
                  </a:cubicBezTo>
                  <a:cubicBezTo>
                    <a:pt x="92994" y="478"/>
                    <a:pt x="98354" y="1372"/>
                    <a:pt x="103579" y="2814"/>
                  </a:cubicBezTo>
                  <a:cubicBezTo>
                    <a:pt x="108787" y="4117"/>
                    <a:pt x="113833" y="6002"/>
                    <a:pt x="118621" y="8433"/>
                  </a:cubicBezTo>
                  <a:cubicBezTo>
                    <a:pt x="123529" y="10743"/>
                    <a:pt x="128186" y="13552"/>
                    <a:pt x="132521" y="16813"/>
                  </a:cubicBezTo>
                  <a:cubicBezTo>
                    <a:pt x="136812" y="20094"/>
                    <a:pt x="140767" y="23795"/>
                    <a:pt x="144326" y="27859"/>
                  </a:cubicBezTo>
                  <a:cubicBezTo>
                    <a:pt x="158842" y="44279"/>
                    <a:pt x="166270" y="65779"/>
                    <a:pt x="164985" y="87661"/>
                  </a:cubicBezTo>
                </a:path>
              </a:pathLst>
            </a:custGeom>
            <a:solidFill>
              <a:schemeClr val="accent2"/>
            </a:solidFill>
            <a:ln w="9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ightSansLFPro"/>
                <a:sym typeface="FreightSansLFPro"/>
              </a:endParaRPr>
            </a:p>
          </p:txBody>
        </p:sp>
        <p:sp>
          <p:nvSpPr>
            <p:cNvPr id="26" name="Freeform 66">
              <a:extLst>
                <a:ext uri="{FF2B5EF4-FFF2-40B4-BE49-F238E27FC236}">
                  <a16:creationId xmlns:a16="http://schemas.microsoft.com/office/drawing/2014/main" id="{7AEE0CA0-AF4A-48F6-8DFA-44411905F1B0}"/>
                </a:ext>
              </a:extLst>
            </p:cNvPr>
            <p:cNvSpPr/>
            <p:nvPr/>
          </p:nvSpPr>
          <p:spPr>
            <a:xfrm>
              <a:off x="4812144" y="7548378"/>
              <a:ext cx="181818" cy="181859"/>
            </a:xfrm>
            <a:custGeom>
              <a:avLst/>
              <a:gdLst>
                <a:gd name="connsiteX0" fmla="*/ 165272 w 161847"/>
                <a:gd name="connsiteY0" fmla="*/ 87565 h 161883"/>
                <a:gd name="connsiteX1" fmla="*/ 162606 w 161847"/>
                <a:gd name="connsiteY1" fmla="*/ 103563 h 161883"/>
                <a:gd name="connsiteX2" fmla="*/ 156988 w 161847"/>
                <a:gd name="connsiteY2" fmla="*/ 118609 h 161883"/>
                <a:gd name="connsiteX3" fmla="*/ 148610 w 161847"/>
                <a:gd name="connsiteY3" fmla="*/ 132512 h 161883"/>
                <a:gd name="connsiteX4" fmla="*/ 137472 w 161847"/>
                <a:gd name="connsiteY4" fmla="*/ 144320 h 161883"/>
                <a:gd name="connsiteX5" fmla="*/ 124429 w 161847"/>
                <a:gd name="connsiteY5" fmla="*/ 153842 h 161883"/>
                <a:gd name="connsiteX6" fmla="*/ 109577 w 161847"/>
                <a:gd name="connsiteY6" fmla="*/ 160698 h 161883"/>
                <a:gd name="connsiteX7" fmla="*/ 93963 w 161847"/>
                <a:gd name="connsiteY7" fmla="*/ 164412 h 161883"/>
                <a:gd name="connsiteX8" fmla="*/ 77779 w 161847"/>
                <a:gd name="connsiteY8" fmla="*/ 165079 h 161883"/>
                <a:gd name="connsiteX9" fmla="*/ 20656 w 161847"/>
                <a:gd name="connsiteY9" fmla="*/ 137273 h 161883"/>
                <a:gd name="connsiteX10" fmla="*/ 11136 w 161847"/>
                <a:gd name="connsiteY10" fmla="*/ 124132 h 161883"/>
                <a:gd name="connsiteX11" fmla="*/ 4471 w 161847"/>
                <a:gd name="connsiteY11" fmla="*/ 109372 h 161883"/>
                <a:gd name="connsiteX12" fmla="*/ 758 w 161847"/>
                <a:gd name="connsiteY12" fmla="*/ 93755 h 161883"/>
                <a:gd name="connsiteX13" fmla="*/ 71551 w 161847"/>
                <a:gd name="connsiteY13" fmla="*/ 749 h 161883"/>
                <a:gd name="connsiteX14" fmla="*/ 87584 w 161847"/>
                <a:gd name="connsiteY14" fmla="*/ 148 h 161883"/>
                <a:gd name="connsiteX15" fmla="*/ 103579 w 161847"/>
                <a:gd name="connsiteY15" fmla="*/ 2814 h 161883"/>
                <a:gd name="connsiteX16" fmla="*/ 118621 w 161847"/>
                <a:gd name="connsiteY16" fmla="*/ 8433 h 161883"/>
                <a:gd name="connsiteX17" fmla="*/ 132521 w 161847"/>
                <a:gd name="connsiteY17" fmla="*/ 16813 h 161883"/>
                <a:gd name="connsiteX18" fmla="*/ 144326 w 161847"/>
                <a:gd name="connsiteY18" fmla="*/ 27859 h 161883"/>
                <a:gd name="connsiteX19" fmla="*/ 164985 w 161847"/>
                <a:gd name="connsiteY19" fmla="*/ 87661 h 16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847" h="161883">
                  <a:moveTo>
                    <a:pt x="165272" y="87565"/>
                  </a:moveTo>
                  <a:cubicBezTo>
                    <a:pt x="164895" y="92970"/>
                    <a:pt x="164002" y="98327"/>
                    <a:pt x="162606" y="103563"/>
                  </a:cubicBezTo>
                  <a:cubicBezTo>
                    <a:pt x="161218" y="108746"/>
                    <a:pt x="159337" y="113784"/>
                    <a:pt x="156988" y="118609"/>
                  </a:cubicBezTo>
                  <a:cubicBezTo>
                    <a:pt x="154585" y="123467"/>
                    <a:pt x="151783" y="128117"/>
                    <a:pt x="148610" y="132512"/>
                  </a:cubicBezTo>
                  <a:cubicBezTo>
                    <a:pt x="145248" y="136765"/>
                    <a:pt x="141521" y="140716"/>
                    <a:pt x="137472" y="144320"/>
                  </a:cubicBezTo>
                  <a:cubicBezTo>
                    <a:pt x="133451" y="147919"/>
                    <a:pt x="129081" y="151108"/>
                    <a:pt x="124429" y="153842"/>
                  </a:cubicBezTo>
                  <a:cubicBezTo>
                    <a:pt x="119713" y="156605"/>
                    <a:pt x="114739" y="158902"/>
                    <a:pt x="109577" y="160698"/>
                  </a:cubicBezTo>
                  <a:cubicBezTo>
                    <a:pt x="104495" y="162406"/>
                    <a:pt x="99270" y="163649"/>
                    <a:pt x="93963" y="164412"/>
                  </a:cubicBezTo>
                  <a:cubicBezTo>
                    <a:pt x="88602" y="165155"/>
                    <a:pt x="83183" y="165378"/>
                    <a:pt x="77779" y="165079"/>
                  </a:cubicBezTo>
                  <a:cubicBezTo>
                    <a:pt x="55789" y="163814"/>
                    <a:pt x="35219" y="153802"/>
                    <a:pt x="20656" y="137273"/>
                  </a:cubicBezTo>
                  <a:cubicBezTo>
                    <a:pt x="17032" y="133238"/>
                    <a:pt x="13841" y="128833"/>
                    <a:pt x="11136" y="124132"/>
                  </a:cubicBezTo>
                  <a:cubicBezTo>
                    <a:pt x="8513" y="119404"/>
                    <a:pt x="6284" y="114467"/>
                    <a:pt x="4471" y="109372"/>
                  </a:cubicBezTo>
                  <a:cubicBezTo>
                    <a:pt x="2720" y="104302"/>
                    <a:pt x="1476" y="99071"/>
                    <a:pt x="758" y="93755"/>
                  </a:cubicBezTo>
                  <a:cubicBezTo>
                    <a:pt x="-5370" y="48518"/>
                    <a:pt x="26325" y="6878"/>
                    <a:pt x="71551" y="749"/>
                  </a:cubicBezTo>
                  <a:cubicBezTo>
                    <a:pt x="76863" y="28"/>
                    <a:pt x="82233" y="-173"/>
                    <a:pt x="87584" y="148"/>
                  </a:cubicBezTo>
                  <a:cubicBezTo>
                    <a:pt x="92994" y="478"/>
                    <a:pt x="98354" y="1372"/>
                    <a:pt x="103579" y="2814"/>
                  </a:cubicBezTo>
                  <a:cubicBezTo>
                    <a:pt x="108787" y="4117"/>
                    <a:pt x="113833" y="6002"/>
                    <a:pt x="118621" y="8433"/>
                  </a:cubicBezTo>
                  <a:cubicBezTo>
                    <a:pt x="123529" y="10743"/>
                    <a:pt x="128186" y="13552"/>
                    <a:pt x="132521" y="16813"/>
                  </a:cubicBezTo>
                  <a:cubicBezTo>
                    <a:pt x="136812" y="20094"/>
                    <a:pt x="140767" y="23795"/>
                    <a:pt x="144326" y="27859"/>
                  </a:cubicBezTo>
                  <a:cubicBezTo>
                    <a:pt x="158842" y="44279"/>
                    <a:pt x="166270" y="65779"/>
                    <a:pt x="164985" y="87661"/>
                  </a:cubicBezTo>
                </a:path>
              </a:pathLst>
            </a:custGeom>
            <a:solidFill>
              <a:srgbClr val="5890FF"/>
            </a:solidFill>
            <a:ln w="9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ightSansLFPro"/>
                <a:sym typeface="FreightSansLFPro"/>
              </a:endParaRPr>
            </a:p>
          </p:txBody>
        </p:sp>
        <p:sp>
          <p:nvSpPr>
            <p:cNvPr id="27" name="Freeform 67">
              <a:extLst>
                <a:ext uri="{FF2B5EF4-FFF2-40B4-BE49-F238E27FC236}">
                  <a16:creationId xmlns:a16="http://schemas.microsoft.com/office/drawing/2014/main" id="{E58E8574-3641-4166-9E4C-F510D30367EE}"/>
                </a:ext>
              </a:extLst>
            </p:cNvPr>
            <p:cNvSpPr/>
            <p:nvPr/>
          </p:nvSpPr>
          <p:spPr>
            <a:xfrm>
              <a:off x="11983235" y="7521641"/>
              <a:ext cx="181818" cy="181859"/>
            </a:xfrm>
            <a:custGeom>
              <a:avLst/>
              <a:gdLst>
                <a:gd name="connsiteX0" fmla="*/ 165272 w 161847"/>
                <a:gd name="connsiteY0" fmla="*/ 87565 h 161883"/>
                <a:gd name="connsiteX1" fmla="*/ 162606 w 161847"/>
                <a:gd name="connsiteY1" fmla="*/ 103563 h 161883"/>
                <a:gd name="connsiteX2" fmla="*/ 156988 w 161847"/>
                <a:gd name="connsiteY2" fmla="*/ 118609 h 161883"/>
                <a:gd name="connsiteX3" fmla="*/ 148610 w 161847"/>
                <a:gd name="connsiteY3" fmla="*/ 132512 h 161883"/>
                <a:gd name="connsiteX4" fmla="*/ 137472 w 161847"/>
                <a:gd name="connsiteY4" fmla="*/ 144320 h 161883"/>
                <a:gd name="connsiteX5" fmla="*/ 124429 w 161847"/>
                <a:gd name="connsiteY5" fmla="*/ 153842 h 161883"/>
                <a:gd name="connsiteX6" fmla="*/ 109577 w 161847"/>
                <a:gd name="connsiteY6" fmla="*/ 160698 h 161883"/>
                <a:gd name="connsiteX7" fmla="*/ 93963 w 161847"/>
                <a:gd name="connsiteY7" fmla="*/ 164412 h 161883"/>
                <a:gd name="connsiteX8" fmla="*/ 77779 w 161847"/>
                <a:gd name="connsiteY8" fmla="*/ 165079 h 161883"/>
                <a:gd name="connsiteX9" fmla="*/ 20656 w 161847"/>
                <a:gd name="connsiteY9" fmla="*/ 137273 h 161883"/>
                <a:gd name="connsiteX10" fmla="*/ 11136 w 161847"/>
                <a:gd name="connsiteY10" fmla="*/ 124132 h 161883"/>
                <a:gd name="connsiteX11" fmla="*/ 4471 w 161847"/>
                <a:gd name="connsiteY11" fmla="*/ 109372 h 161883"/>
                <a:gd name="connsiteX12" fmla="*/ 758 w 161847"/>
                <a:gd name="connsiteY12" fmla="*/ 93755 h 161883"/>
                <a:gd name="connsiteX13" fmla="*/ 71551 w 161847"/>
                <a:gd name="connsiteY13" fmla="*/ 749 h 161883"/>
                <a:gd name="connsiteX14" fmla="*/ 87584 w 161847"/>
                <a:gd name="connsiteY14" fmla="*/ 148 h 161883"/>
                <a:gd name="connsiteX15" fmla="*/ 103579 w 161847"/>
                <a:gd name="connsiteY15" fmla="*/ 2814 h 161883"/>
                <a:gd name="connsiteX16" fmla="*/ 118621 w 161847"/>
                <a:gd name="connsiteY16" fmla="*/ 8433 h 161883"/>
                <a:gd name="connsiteX17" fmla="*/ 132521 w 161847"/>
                <a:gd name="connsiteY17" fmla="*/ 16813 h 161883"/>
                <a:gd name="connsiteX18" fmla="*/ 144326 w 161847"/>
                <a:gd name="connsiteY18" fmla="*/ 27859 h 161883"/>
                <a:gd name="connsiteX19" fmla="*/ 164985 w 161847"/>
                <a:gd name="connsiteY19" fmla="*/ 87661 h 16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847" h="161883">
                  <a:moveTo>
                    <a:pt x="165272" y="87565"/>
                  </a:moveTo>
                  <a:cubicBezTo>
                    <a:pt x="164895" y="92970"/>
                    <a:pt x="164002" y="98327"/>
                    <a:pt x="162606" y="103563"/>
                  </a:cubicBezTo>
                  <a:cubicBezTo>
                    <a:pt x="161218" y="108746"/>
                    <a:pt x="159337" y="113784"/>
                    <a:pt x="156988" y="118609"/>
                  </a:cubicBezTo>
                  <a:cubicBezTo>
                    <a:pt x="154585" y="123467"/>
                    <a:pt x="151783" y="128117"/>
                    <a:pt x="148610" y="132512"/>
                  </a:cubicBezTo>
                  <a:cubicBezTo>
                    <a:pt x="145248" y="136765"/>
                    <a:pt x="141521" y="140716"/>
                    <a:pt x="137472" y="144320"/>
                  </a:cubicBezTo>
                  <a:cubicBezTo>
                    <a:pt x="133451" y="147919"/>
                    <a:pt x="129081" y="151108"/>
                    <a:pt x="124429" y="153842"/>
                  </a:cubicBezTo>
                  <a:cubicBezTo>
                    <a:pt x="119713" y="156605"/>
                    <a:pt x="114739" y="158902"/>
                    <a:pt x="109577" y="160698"/>
                  </a:cubicBezTo>
                  <a:cubicBezTo>
                    <a:pt x="104495" y="162406"/>
                    <a:pt x="99270" y="163649"/>
                    <a:pt x="93963" y="164412"/>
                  </a:cubicBezTo>
                  <a:cubicBezTo>
                    <a:pt x="88602" y="165155"/>
                    <a:pt x="83183" y="165378"/>
                    <a:pt x="77779" y="165079"/>
                  </a:cubicBezTo>
                  <a:cubicBezTo>
                    <a:pt x="55789" y="163814"/>
                    <a:pt x="35219" y="153802"/>
                    <a:pt x="20656" y="137273"/>
                  </a:cubicBezTo>
                  <a:cubicBezTo>
                    <a:pt x="17032" y="133238"/>
                    <a:pt x="13841" y="128833"/>
                    <a:pt x="11136" y="124132"/>
                  </a:cubicBezTo>
                  <a:cubicBezTo>
                    <a:pt x="8513" y="119404"/>
                    <a:pt x="6284" y="114467"/>
                    <a:pt x="4471" y="109372"/>
                  </a:cubicBezTo>
                  <a:cubicBezTo>
                    <a:pt x="2720" y="104302"/>
                    <a:pt x="1476" y="99071"/>
                    <a:pt x="758" y="93755"/>
                  </a:cubicBezTo>
                  <a:cubicBezTo>
                    <a:pt x="-5370" y="48518"/>
                    <a:pt x="26325" y="6878"/>
                    <a:pt x="71551" y="749"/>
                  </a:cubicBezTo>
                  <a:cubicBezTo>
                    <a:pt x="76863" y="28"/>
                    <a:pt x="82233" y="-173"/>
                    <a:pt x="87584" y="148"/>
                  </a:cubicBezTo>
                  <a:cubicBezTo>
                    <a:pt x="92994" y="478"/>
                    <a:pt x="98354" y="1372"/>
                    <a:pt x="103579" y="2814"/>
                  </a:cubicBezTo>
                  <a:cubicBezTo>
                    <a:pt x="108787" y="4117"/>
                    <a:pt x="113833" y="6002"/>
                    <a:pt x="118621" y="8433"/>
                  </a:cubicBezTo>
                  <a:cubicBezTo>
                    <a:pt x="123529" y="10743"/>
                    <a:pt x="128186" y="13552"/>
                    <a:pt x="132521" y="16813"/>
                  </a:cubicBezTo>
                  <a:cubicBezTo>
                    <a:pt x="136812" y="20094"/>
                    <a:pt x="140767" y="23795"/>
                    <a:pt x="144326" y="27859"/>
                  </a:cubicBezTo>
                  <a:cubicBezTo>
                    <a:pt x="158842" y="44279"/>
                    <a:pt x="166270" y="65779"/>
                    <a:pt x="164985" y="87661"/>
                  </a:cubicBezTo>
                </a:path>
              </a:pathLst>
            </a:custGeom>
            <a:solidFill>
              <a:srgbClr val="55C7EC"/>
            </a:solidFill>
            <a:ln w="9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ightSansLFPro"/>
                <a:sym typeface="FreightSansLFPro"/>
              </a:endParaRPr>
            </a:p>
          </p:txBody>
        </p:sp>
        <p:sp>
          <p:nvSpPr>
            <p:cNvPr id="28" name="Freeform 68">
              <a:extLst>
                <a:ext uri="{FF2B5EF4-FFF2-40B4-BE49-F238E27FC236}">
                  <a16:creationId xmlns:a16="http://schemas.microsoft.com/office/drawing/2014/main" id="{9B007CFA-476A-418F-BFA1-9B4C1CAE7DC9}"/>
                </a:ext>
              </a:extLst>
            </p:cNvPr>
            <p:cNvSpPr/>
            <p:nvPr/>
          </p:nvSpPr>
          <p:spPr>
            <a:xfrm>
              <a:off x="10378963" y="7192397"/>
              <a:ext cx="240641" cy="1167374"/>
            </a:xfrm>
            <a:custGeom>
              <a:avLst/>
              <a:gdLst>
                <a:gd name="connsiteX0" fmla="*/ 47818 w 190408"/>
                <a:gd name="connsiteY0" fmla="*/ 66534 h 923690"/>
                <a:gd name="connsiteX1" fmla="*/ 125227 w 190408"/>
                <a:gd name="connsiteY1" fmla="*/ 218 h 923690"/>
                <a:gd name="connsiteX2" fmla="*/ 191671 w 190408"/>
                <a:gd name="connsiteY2" fmla="*/ 75295 h 923690"/>
                <a:gd name="connsiteX3" fmla="*/ 144069 w 190408"/>
                <a:gd name="connsiteY3" fmla="*/ 860147 h 923690"/>
                <a:gd name="connsiteX4" fmla="*/ 68866 w 190408"/>
                <a:gd name="connsiteY4" fmla="*/ 928956 h 923690"/>
                <a:gd name="connsiteX5" fmla="*/ 73 w 190408"/>
                <a:gd name="connsiteY5" fmla="*/ 853735 h 923690"/>
                <a:gd name="connsiteX6" fmla="*/ 216 w 190408"/>
                <a:gd name="connsiteY6" fmla="*/ 851386 h 92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408" h="923690">
                  <a:moveTo>
                    <a:pt x="47818" y="66534"/>
                  </a:moveTo>
                  <a:cubicBezTo>
                    <a:pt x="50885" y="26841"/>
                    <a:pt x="85542" y="-2850"/>
                    <a:pt x="125227" y="218"/>
                  </a:cubicBezTo>
                  <a:cubicBezTo>
                    <a:pt x="163998" y="3215"/>
                    <a:pt x="193401" y="36438"/>
                    <a:pt x="191671" y="75295"/>
                  </a:cubicBezTo>
                  <a:lnTo>
                    <a:pt x="144069" y="860147"/>
                  </a:lnTo>
                  <a:cubicBezTo>
                    <a:pt x="142299" y="899919"/>
                    <a:pt x="108629" y="930726"/>
                    <a:pt x="68866" y="928956"/>
                  </a:cubicBezTo>
                  <a:cubicBezTo>
                    <a:pt x="29102" y="927186"/>
                    <a:pt x="-1698" y="893508"/>
                    <a:pt x="73" y="853735"/>
                  </a:cubicBezTo>
                  <a:cubicBezTo>
                    <a:pt x="108" y="852951"/>
                    <a:pt x="155" y="852169"/>
                    <a:pt x="216" y="851386"/>
                  </a:cubicBezTo>
                  <a:close/>
                </a:path>
              </a:pathLst>
            </a:custGeom>
            <a:solidFill>
              <a:srgbClr val="55C7EC"/>
            </a:solidFill>
            <a:ln w="9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ightSansLFPro"/>
                <a:sym typeface="FreightSansLFPro"/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7BD709DC-118D-41BD-911B-C09B3DC5ADF4}"/>
                </a:ext>
              </a:extLst>
            </p:cNvPr>
            <p:cNvSpPr/>
            <p:nvPr/>
          </p:nvSpPr>
          <p:spPr>
            <a:xfrm>
              <a:off x="11245270" y="5824753"/>
              <a:ext cx="336897" cy="1634320"/>
            </a:xfrm>
            <a:custGeom>
              <a:avLst/>
              <a:gdLst>
                <a:gd name="connsiteX0" fmla="*/ 47818 w 190408"/>
                <a:gd name="connsiteY0" fmla="*/ 66534 h 923690"/>
                <a:gd name="connsiteX1" fmla="*/ 125227 w 190408"/>
                <a:gd name="connsiteY1" fmla="*/ 218 h 923690"/>
                <a:gd name="connsiteX2" fmla="*/ 191671 w 190408"/>
                <a:gd name="connsiteY2" fmla="*/ 75295 h 923690"/>
                <a:gd name="connsiteX3" fmla="*/ 144069 w 190408"/>
                <a:gd name="connsiteY3" fmla="*/ 860147 h 923690"/>
                <a:gd name="connsiteX4" fmla="*/ 68866 w 190408"/>
                <a:gd name="connsiteY4" fmla="*/ 928956 h 923690"/>
                <a:gd name="connsiteX5" fmla="*/ 73 w 190408"/>
                <a:gd name="connsiteY5" fmla="*/ 853735 h 923690"/>
                <a:gd name="connsiteX6" fmla="*/ 216 w 190408"/>
                <a:gd name="connsiteY6" fmla="*/ 851386 h 92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408" h="923690">
                  <a:moveTo>
                    <a:pt x="47818" y="66534"/>
                  </a:moveTo>
                  <a:cubicBezTo>
                    <a:pt x="50885" y="26841"/>
                    <a:pt x="85542" y="-2850"/>
                    <a:pt x="125227" y="218"/>
                  </a:cubicBezTo>
                  <a:cubicBezTo>
                    <a:pt x="163998" y="3215"/>
                    <a:pt x="193401" y="36438"/>
                    <a:pt x="191671" y="75295"/>
                  </a:cubicBezTo>
                  <a:lnTo>
                    <a:pt x="144069" y="860147"/>
                  </a:lnTo>
                  <a:cubicBezTo>
                    <a:pt x="142299" y="899919"/>
                    <a:pt x="108629" y="930726"/>
                    <a:pt x="68866" y="928956"/>
                  </a:cubicBezTo>
                  <a:cubicBezTo>
                    <a:pt x="29102" y="927186"/>
                    <a:pt x="-1698" y="893508"/>
                    <a:pt x="73" y="853735"/>
                  </a:cubicBezTo>
                  <a:cubicBezTo>
                    <a:pt x="108" y="852951"/>
                    <a:pt x="155" y="852169"/>
                    <a:pt x="216" y="851386"/>
                  </a:cubicBezTo>
                  <a:close/>
                </a:path>
              </a:pathLst>
            </a:custGeom>
            <a:solidFill>
              <a:srgbClr val="55C7EC"/>
            </a:solidFill>
            <a:ln w="95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ightSansLFPro"/>
                <a:sym typeface="FreightSansLF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35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16">
            <a:extLst>
              <a:ext uri="{FF2B5EF4-FFF2-40B4-BE49-F238E27FC236}">
                <a16:creationId xmlns:a16="http://schemas.microsoft.com/office/drawing/2014/main" id="{C39BCBD9-C273-41C4-BE37-BADFB9F21090}"/>
              </a:ext>
            </a:extLst>
          </p:cNvPr>
          <p:cNvSpPr/>
          <p:nvPr/>
        </p:nvSpPr>
        <p:spPr>
          <a:xfrm>
            <a:off x="6096000" y="2549235"/>
            <a:ext cx="5845791" cy="218156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noAutofit/>
          </a:bodyPr>
          <a:lstStyle>
            <a:lvl1pPr algn="ctr">
              <a:defRPr sz="7200">
                <a:solidFill>
                  <a:srgbClr val="FFFFFF"/>
                </a:solidFill>
                <a:latin typeface="+mj-lt"/>
                <a:ea typeface="+mj-ea"/>
                <a:cs typeface="+mj-cs"/>
                <a:sym typeface="FreightSansLFPro Medium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5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INTERNET?</a:t>
            </a:r>
          </a:p>
        </p:txBody>
      </p:sp>
    </p:spTree>
    <p:extLst>
      <p:ext uri="{BB962C8B-B14F-4D97-AF65-F5344CB8AC3E}">
        <p14:creationId xmlns:p14="http://schemas.microsoft.com/office/powerpoint/2010/main" val="163052941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is is a horse">
            <a:extLst>
              <a:ext uri="{FF2B5EF4-FFF2-40B4-BE49-F238E27FC236}">
                <a16:creationId xmlns:a16="http://schemas.microsoft.com/office/drawing/2014/main" id="{6CFC347D-82B6-431D-95DE-D939A6750197}"/>
              </a:ext>
            </a:extLst>
          </p:cNvPr>
          <p:cNvSpPr txBox="1">
            <a:spLocks/>
          </p:cNvSpPr>
          <p:nvPr/>
        </p:nvSpPr>
        <p:spPr>
          <a:xfrm>
            <a:off x="676984" y="1511446"/>
            <a:ext cx="5016500" cy="3856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ctr" defTabSz="1219225" rtl="0" latinLnBrk="0">
              <a:lnSpc>
                <a:spcPct val="94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FreightSansLFPro Medium"/>
              </a:defRPr>
            </a:lvl1pPr>
            <a:lvl2pPr marL="1141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2pPr>
            <a:lvl3pPr marL="1598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3pPr>
            <a:lvl4pPr marL="2055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4pPr>
            <a:lvl5pPr marL="25127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5pPr>
            <a:lvl6pPr marL="29699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6pPr>
            <a:lvl7pPr marL="3427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7pPr>
            <a:lvl8pPr marL="3884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8pPr>
            <a:lvl9pPr marL="4341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9pPr>
          </a:lstStyle>
          <a:p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Tools to</a:t>
            </a:r>
            <a:b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79484448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is is a horse">
            <a:extLst>
              <a:ext uri="{FF2B5EF4-FFF2-40B4-BE49-F238E27FC236}">
                <a16:creationId xmlns:a16="http://schemas.microsoft.com/office/drawing/2014/main" id="{AF013F71-D594-4340-8942-E3D40EC8AA07}"/>
              </a:ext>
            </a:extLst>
          </p:cNvPr>
          <p:cNvSpPr txBox="1">
            <a:spLocks/>
          </p:cNvSpPr>
          <p:nvPr/>
        </p:nvSpPr>
        <p:spPr>
          <a:xfrm>
            <a:off x="676984" y="1511446"/>
            <a:ext cx="5016500" cy="3856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ctr" defTabSz="1219225" rtl="0" latinLnBrk="0">
              <a:lnSpc>
                <a:spcPct val="94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FreightSansLFPro Medium"/>
              </a:defRPr>
            </a:lvl1pPr>
            <a:lvl2pPr marL="1141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2pPr>
            <a:lvl3pPr marL="1598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3pPr>
            <a:lvl4pPr marL="2055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4pPr>
            <a:lvl5pPr marL="25127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5pPr>
            <a:lvl6pPr marL="29699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6pPr>
            <a:lvl7pPr marL="3427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7pPr>
            <a:lvl8pPr marL="3884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8pPr>
            <a:lvl9pPr marL="4341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9pPr>
          </a:lstStyle>
          <a:p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How do</a:t>
            </a:r>
            <a:b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you use the</a:t>
            </a:r>
            <a:b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internet?</a:t>
            </a:r>
          </a:p>
        </p:txBody>
      </p:sp>
    </p:spTree>
    <p:extLst>
      <p:ext uri="{BB962C8B-B14F-4D97-AF65-F5344CB8AC3E}">
        <p14:creationId xmlns:p14="http://schemas.microsoft.com/office/powerpoint/2010/main" val="200932997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11538-9308-41B1-AEC2-D7C7718560A6}"/>
              </a:ext>
            </a:extLst>
          </p:cNvPr>
          <p:cNvSpPr txBox="1">
            <a:spLocks/>
          </p:cNvSpPr>
          <p:nvPr/>
        </p:nvSpPr>
        <p:spPr>
          <a:xfrm>
            <a:off x="5212783" y="1135914"/>
            <a:ext cx="2104306" cy="4819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A1D4FC-389D-4EA4-98A5-8B07AD6CBFC3}"/>
              </a:ext>
            </a:extLst>
          </p:cNvPr>
          <p:cNvSpPr/>
          <p:nvPr/>
        </p:nvSpPr>
        <p:spPr>
          <a:xfrm>
            <a:off x="744891" y="581916"/>
            <a:ext cx="103267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6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endParaRPr lang="en-AU" sz="6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C4D265-3F57-476F-B4B8-9F4545D4860B}"/>
              </a:ext>
            </a:extLst>
          </p:cNvPr>
          <p:cNvSpPr/>
          <p:nvPr/>
        </p:nvSpPr>
        <p:spPr>
          <a:xfrm>
            <a:off x="831031" y="2340494"/>
            <a:ext cx="112399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 up if you have ever connected the internet. </a:t>
            </a:r>
          </a:p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your hand up if you use the internet to </a:t>
            </a:r>
          </a:p>
          <a:p>
            <a:pPr marL="457200" lvl="5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in touch with family and friends..</a:t>
            </a:r>
          </a:p>
          <a:p>
            <a:pPr marL="457200" lvl="5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information.</a:t>
            </a:r>
          </a:p>
          <a:p>
            <a:pPr marL="457200" lvl="5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photographs or images. </a:t>
            </a:r>
          </a:p>
          <a:p>
            <a:pPr marL="457200" lvl="5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for or apply for jobs. </a:t>
            </a:r>
          </a:p>
          <a:p>
            <a:pPr marL="457200" lvl="5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emails. </a:t>
            </a:r>
          </a:p>
          <a:p>
            <a:pPr marL="457200" lvl="5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games. </a:t>
            </a:r>
          </a:p>
          <a:p>
            <a:pPr marL="457200" lvl="5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movies</a:t>
            </a:r>
          </a:p>
          <a:p>
            <a:pPr marL="457200" lvl="5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Shopping. </a:t>
            </a:r>
          </a:p>
          <a:p>
            <a:pPr marL="457200" lvl="5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Post, or publish, something you have written, like a blog.</a:t>
            </a:r>
          </a:p>
          <a:p>
            <a:pPr marL="457200" lvl="5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Banking.</a:t>
            </a:r>
          </a:p>
          <a:p>
            <a:pPr marL="457200" lvl="5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a business</a:t>
            </a:r>
          </a:p>
        </p:txBody>
      </p:sp>
    </p:spTree>
    <p:extLst>
      <p:ext uri="{BB962C8B-B14F-4D97-AF65-F5344CB8AC3E}">
        <p14:creationId xmlns:p14="http://schemas.microsoft.com/office/powerpoint/2010/main" val="20417839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is is a horse">
            <a:extLst>
              <a:ext uri="{FF2B5EF4-FFF2-40B4-BE49-F238E27FC236}">
                <a16:creationId xmlns:a16="http://schemas.microsoft.com/office/drawing/2014/main" id="{0B8A0C4A-DA30-4389-9A8A-9D52ED9CBC5B}"/>
              </a:ext>
            </a:extLst>
          </p:cNvPr>
          <p:cNvSpPr txBox="1">
            <a:spLocks/>
          </p:cNvSpPr>
          <p:nvPr/>
        </p:nvSpPr>
        <p:spPr>
          <a:xfrm>
            <a:off x="676984" y="1511446"/>
            <a:ext cx="5016500" cy="3856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ctr" defTabSz="1219225" rtl="0" latinLnBrk="0">
              <a:lnSpc>
                <a:spcPct val="94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FreightSansLFPro Medium"/>
              </a:defRPr>
            </a:lvl1pPr>
            <a:lvl2pPr marL="1141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2pPr>
            <a:lvl3pPr marL="1598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3pPr>
            <a:lvl4pPr marL="2055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4pPr>
            <a:lvl5pPr marL="25127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5pPr>
            <a:lvl6pPr marL="29699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6pPr>
            <a:lvl7pPr marL="3427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7pPr>
            <a:lvl8pPr marL="3884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8pPr>
            <a:lvl9pPr marL="4341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9pPr>
          </a:lstStyle>
          <a:p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Browsers</a:t>
            </a:r>
            <a:b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let you access</a:t>
            </a:r>
            <a:b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websites</a:t>
            </a:r>
          </a:p>
        </p:txBody>
      </p:sp>
    </p:spTree>
    <p:extLst>
      <p:ext uri="{BB962C8B-B14F-4D97-AF65-F5344CB8AC3E}">
        <p14:creationId xmlns:p14="http://schemas.microsoft.com/office/powerpoint/2010/main" val="320010422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is is a horse">
            <a:extLst>
              <a:ext uri="{FF2B5EF4-FFF2-40B4-BE49-F238E27FC236}">
                <a16:creationId xmlns:a16="http://schemas.microsoft.com/office/drawing/2014/main" id="{3437890C-A517-4573-BC9C-58999A18F507}"/>
              </a:ext>
            </a:extLst>
          </p:cNvPr>
          <p:cNvSpPr txBox="1">
            <a:spLocks/>
          </p:cNvSpPr>
          <p:nvPr/>
        </p:nvSpPr>
        <p:spPr>
          <a:xfrm>
            <a:off x="465444" y="1613804"/>
            <a:ext cx="5016500" cy="3856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ctr" defTabSz="1219225" rtl="0" latinLnBrk="0">
              <a:lnSpc>
                <a:spcPct val="94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FreightSansLFPro Medium"/>
              </a:defRPr>
            </a:lvl1pPr>
            <a:lvl2pPr marL="1141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2pPr>
            <a:lvl3pPr marL="1598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3pPr>
            <a:lvl4pPr marL="2055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4pPr>
            <a:lvl5pPr marL="25127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5pPr>
            <a:lvl6pPr marL="29699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6pPr>
            <a:lvl7pPr marL="3427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7pPr>
            <a:lvl8pPr marL="3884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8pPr>
            <a:lvl9pPr marL="4341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Using the internet</a:t>
            </a:r>
            <a:b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to find information</a:t>
            </a:r>
          </a:p>
        </p:txBody>
      </p:sp>
    </p:spTree>
    <p:extLst>
      <p:ext uri="{BB962C8B-B14F-4D97-AF65-F5344CB8AC3E}">
        <p14:creationId xmlns:p14="http://schemas.microsoft.com/office/powerpoint/2010/main" val="377194108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is is a horse">
            <a:extLst>
              <a:ext uri="{FF2B5EF4-FFF2-40B4-BE49-F238E27FC236}">
                <a16:creationId xmlns:a16="http://schemas.microsoft.com/office/drawing/2014/main" id="{F23C7476-8310-4597-A893-DF3FCC611977}"/>
              </a:ext>
            </a:extLst>
          </p:cNvPr>
          <p:cNvSpPr txBox="1">
            <a:spLocks/>
          </p:cNvSpPr>
          <p:nvPr/>
        </p:nvSpPr>
        <p:spPr>
          <a:xfrm>
            <a:off x="479091" y="1528462"/>
            <a:ext cx="5016500" cy="3856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ctr" defTabSz="1219225" rtl="0" latinLnBrk="0">
              <a:lnSpc>
                <a:spcPct val="94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FreightSansLFPro Medium"/>
              </a:defRPr>
            </a:lvl1pPr>
            <a:lvl2pPr marL="1141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2pPr>
            <a:lvl3pPr marL="1598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3pPr>
            <a:lvl4pPr marL="2055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4pPr>
            <a:lvl5pPr marL="25127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5pPr>
            <a:lvl6pPr marL="29699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6pPr>
            <a:lvl7pPr marL="3427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7pPr>
            <a:lvl8pPr marL="3884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8pPr>
            <a:lvl9pPr marL="4341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9pPr>
          </a:lstStyle>
          <a:p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  <a:b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101352178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is is a horse">
            <a:extLst>
              <a:ext uri="{FF2B5EF4-FFF2-40B4-BE49-F238E27FC236}">
                <a16:creationId xmlns:a16="http://schemas.microsoft.com/office/drawing/2014/main" id="{2F021942-3FD9-4FBB-B5BC-4D3A95F71517}"/>
              </a:ext>
            </a:extLst>
          </p:cNvPr>
          <p:cNvSpPr txBox="1">
            <a:spLocks/>
          </p:cNvSpPr>
          <p:nvPr/>
        </p:nvSpPr>
        <p:spPr>
          <a:xfrm>
            <a:off x="676984" y="1511446"/>
            <a:ext cx="5016500" cy="3856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ctr" defTabSz="1219225" rtl="0" latinLnBrk="0">
              <a:lnSpc>
                <a:spcPct val="94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FreightSansLFPro Medium"/>
              </a:defRPr>
            </a:lvl1pPr>
            <a:lvl2pPr marL="1141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2pPr>
            <a:lvl3pPr marL="1598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3pPr>
            <a:lvl4pPr marL="2055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4pPr>
            <a:lvl5pPr marL="25127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5pPr>
            <a:lvl6pPr marL="29699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6pPr>
            <a:lvl7pPr marL="3427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7pPr>
            <a:lvl8pPr marL="3884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8pPr>
            <a:lvl9pPr marL="4341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9pPr>
          </a:lstStyle>
          <a:p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Instant</a:t>
            </a:r>
            <a:b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messaging</a:t>
            </a:r>
          </a:p>
        </p:txBody>
      </p:sp>
    </p:spTree>
    <p:extLst>
      <p:ext uri="{BB962C8B-B14F-4D97-AF65-F5344CB8AC3E}">
        <p14:creationId xmlns:p14="http://schemas.microsoft.com/office/powerpoint/2010/main" val="336381828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is is a horse">
            <a:extLst>
              <a:ext uri="{FF2B5EF4-FFF2-40B4-BE49-F238E27FC236}">
                <a16:creationId xmlns:a16="http://schemas.microsoft.com/office/drawing/2014/main" id="{3ADC15DE-CCBE-4135-A5A6-DD02FD2C0BDB}"/>
              </a:ext>
            </a:extLst>
          </p:cNvPr>
          <p:cNvSpPr txBox="1">
            <a:spLocks/>
          </p:cNvSpPr>
          <p:nvPr/>
        </p:nvSpPr>
        <p:spPr>
          <a:xfrm>
            <a:off x="260727" y="1500690"/>
            <a:ext cx="5016500" cy="3856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ctr" defTabSz="1219225" rtl="0" latinLnBrk="0">
              <a:lnSpc>
                <a:spcPct val="94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FreightSansLFPro Medium"/>
              </a:defRPr>
            </a:lvl1pPr>
            <a:lvl2pPr marL="1141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2pPr>
            <a:lvl3pPr marL="1598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3pPr>
            <a:lvl4pPr marL="2055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4pPr>
            <a:lvl5pPr marL="25127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5pPr>
            <a:lvl6pPr marL="29699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6pPr>
            <a:lvl7pPr marL="3427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7pPr>
            <a:lvl8pPr marL="3884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8pPr>
            <a:lvl9pPr marL="4341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9pPr>
          </a:lstStyle>
          <a:p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Sending mail</a:t>
            </a:r>
            <a:b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electronically</a:t>
            </a:r>
          </a:p>
        </p:txBody>
      </p:sp>
    </p:spTree>
    <p:extLst>
      <p:ext uri="{BB962C8B-B14F-4D97-AF65-F5344CB8AC3E}">
        <p14:creationId xmlns:p14="http://schemas.microsoft.com/office/powerpoint/2010/main" val="254219132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45CA59-C95E-488F-BF7E-5D8247C85DDE}"/>
              </a:ext>
            </a:extLst>
          </p:cNvPr>
          <p:cNvGrpSpPr/>
          <p:nvPr/>
        </p:nvGrpSpPr>
        <p:grpSpPr>
          <a:xfrm>
            <a:off x="1342642" y="3100935"/>
            <a:ext cx="3689238" cy="2436708"/>
            <a:chOff x="1380927" y="3154725"/>
            <a:chExt cx="3689238" cy="24367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CDE626-9935-4FA1-A2AC-91CD55D21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927" y="3154725"/>
              <a:ext cx="3689238" cy="1699910"/>
            </a:xfrm>
            <a:prstGeom prst="rect">
              <a:avLst/>
            </a:prstGeom>
          </p:spPr>
        </p:pic>
        <p:sp>
          <p:nvSpPr>
            <p:cNvPr id="4" name="This is a horse">
              <a:extLst>
                <a:ext uri="{FF2B5EF4-FFF2-40B4-BE49-F238E27FC236}">
                  <a16:creationId xmlns:a16="http://schemas.microsoft.com/office/drawing/2014/main" id="{5FE42B52-5CC3-4DC4-A0A0-4B7393883F60}"/>
                </a:ext>
              </a:extLst>
            </p:cNvPr>
            <p:cNvSpPr txBox="1">
              <a:spLocks/>
            </p:cNvSpPr>
            <p:nvPr/>
          </p:nvSpPr>
          <p:spPr>
            <a:xfrm>
              <a:off x="2038940" y="3526731"/>
              <a:ext cx="2373212" cy="10849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noAutofit/>
            </a:bodyPr>
            <a:lstStyle>
              <a:lvl1pPr marL="0" marR="0" indent="0" algn="ctr" defTabSz="1219225" rtl="0" latinLnBrk="0">
                <a:lnSpc>
                  <a:spcPct val="94000"/>
                </a:lnSpc>
                <a:spcBef>
                  <a:spcPts val="3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2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j-lt"/>
                  <a:ea typeface="+mj-ea"/>
                  <a:cs typeface="+mj-cs"/>
                  <a:sym typeface="FreightSansLFPro Medium"/>
                </a:defRPr>
              </a:lvl1pPr>
              <a:lvl2pPr marL="1141185" marR="0" indent="-544285" algn="l" defTabSz="1219200" rtl="0" latinLnBrk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Off val="21764"/>
                  </a:schemeClr>
                </a:buClr>
                <a:buSzPts val="2400"/>
                <a:buFontTx/>
                <a:buChar char="○"/>
                <a:tabLst/>
                <a:defRPr sz="2400" b="0" i="0" u="none" strike="noStrike" cap="none" spc="0" baseline="0">
                  <a:ln>
                    <a:noFill/>
                  </a:ln>
                  <a:solidFill>
                    <a:schemeClr val="accent2">
                      <a:lumOff val="21764"/>
                    </a:schemeClr>
                  </a:solidFill>
                  <a:uFillTx/>
                  <a:latin typeface="+mn-lt"/>
                  <a:ea typeface="+mn-ea"/>
                  <a:cs typeface="+mn-cs"/>
                  <a:sym typeface="FreightSansLFPro"/>
                </a:defRPr>
              </a:lvl2pPr>
              <a:lvl3pPr marL="1598385" marR="0" indent="-544285" algn="l" defTabSz="1219200" rtl="0" latinLnBrk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Off val="21764"/>
                  </a:schemeClr>
                </a:buClr>
                <a:buSzPts val="2400"/>
                <a:buFontTx/>
                <a:buChar char="■"/>
                <a:tabLst/>
                <a:defRPr sz="2400" b="0" i="0" u="none" strike="noStrike" cap="none" spc="0" baseline="0">
                  <a:ln>
                    <a:noFill/>
                  </a:ln>
                  <a:solidFill>
                    <a:schemeClr val="accent2">
                      <a:lumOff val="21764"/>
                    </a:schemeClr>
                  </a:solidFill>
                  <a:uFillTx/>
                  <a:latin typeface="+mn-lt"/>
                  <a:ea typeface="+mn-ea"/>
                  <a:cs typeface="+mn-cs"/>
                  <a:sym typeface="FreightSansLFPro"/>
                </a:defRPr>
              </a:lvl3pPr>
              <a:lvl4pPr marL="2055585" marR="0" indent="-544285" algn="l" defTabSz="1219200" rtl="0" latinLnBrk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Off val="21764"/>
                  </a:schemeClr>
                </a:buClr>
                <a:buSzPts val="2400"/>
                <a:buFontTx/>
                <a:buChar char="●"/>
                <a:tabLst/>
                <a:defRPr sz="2400" b="0" i="0" u="none" strike="noStrike" cap="none" spc="0" baseline="0">
                  <a:ln>
                    <a:noFill/>
                  </a:ln>
                  <a:solidFill>
                    <a:schemeClr val="accent2">
                      <a:lumOff val="21764"/>
                    </a:schemeClr>
                  </a:solidFill>
                  <a:uFillTx/>
                  <a:latin typeface="+mn-lt"/>
                  <a:ea typeface="+mn-ea"/>
                  <a:cs typeface="+mn-cs"/>
                  <a:sym typeface="FreightSansLFPro"/>
                </a:defRPr>
              </a:lvl4pPr>
              <a:lvl5pPr marL="2512785" marR="0" indent="-544285" algn="l" defTabSz="1219200" rtl="0" latinLnBrk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Off val="21764"/>
                  </a:schemeClr>
                </a:buClr>
                <a:buSzPts val="2400"/>
                <a:buFontTx/>
                <a:buChar char="○"/>
                <a:tabLst/>
                <a:defRPr sz="2400" b="0" i="0" u="none" strike="noStrike" cap="none" spc="0" baseline="0">
                  <a:ln>
                    <a:noFill/>
                  </a:ln>
                  <a:solidFill>
                    <a:schemeClr val="accent2">
                      <a:lumOff val="21764"/>
                    </a:schemeClr>
                  </a:solidFill>
                  <a:uFillTx/>
                  <a:latin typeface="+mn-lt"/>
                  <a:ea typeface="+mn-ea"/>
                  <a:cs typeface="+mn-cs"/>
                  <a:sym typeface="FreightSansLFPro"/>
                </a:defRPr>
              </a:lvl5pPr>
              <a:lvl6pPr marL="2969985" marR="0" indent="-544285" algn="l" defTabSz="1219200" rtl="0" latinLnBrk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Off val="21764"/>
                  </a:schemeClr>
                </a:buClr>
                <a:buSzPts val="2400"/>
                <a:buFontTx/>
                <a:buChar char="■"/>
                <a:tabLst/>
                <a:defRPr sz="2400" b="0" i="0" u="none" strike="noStrike" cap="none" spc="0" baseline="0">
                  <a:ln>
                    <a:noFill/>
                  </a:ln>
                  <a:solidFill>
                    <a:schemeClr val="accent2">
                      <a:lumOff val="21764"/>
                    </a:schemeClr>
                  </a:solidFill>
                  <a:uFillTx/>
                  <a:latin typeface="+mn-lt"/>
                  <a:ea typeface="+mn-ea"/>
                  <a:cs typeface="+mn-cs"/>
                  <a:sym typeface="FreightSansLFPro"/>
                </a:defRPr>
              </a:lvl6pPr>
              <a:lvl7pPr marL="3427185" marR="0" indent="-544285" algn="l" defTabSz="1219200" rtl="0" latinLnBrk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Off val="21764"/>
                  </a:schemeClr>
                </a:buClr>
                <a:buSzPts val="2400"/>
                <a:buFontTx/>
                <a:buChar char="●"/>
                <a:tabLst/>
                <a:defRPr sz="2400" b="0" i="0" u="none" strike="noStrike" cap="none" spc="0" baseline="0">
                  <a:ln>
                    <a:noFill/>
                  </a:ln>
                  <a:solidFill>
                    <a:schemeClr val="accent2">
                      <a:lumOff val="21764"/>
                    </a:schemeClr>
                  </a:solidFill>
                  <a:uFillTx/>
                  <a:latin typeface="+mn-lt"/>
                  <a:ea typeface="+mn-ea"/>
                  <a:cs typeface="+mn-cs"/>
                  <a:sym typeface="FreightSansLFPro"/>
                </a:defRPr>
              </a:lvl7pPr>
              <a:lvl8pPr marL="3884385" marR="0" indent="-544285" algn="l" defTabSz="1219200" rtl="0" latinLnBrk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Off val="21764"/>
                  </a:schemeClr>
                </a:buClr>
                <a:buSzPts val="2400"/>
                <a:buFontTx/>
                <a:buChar char="○"/>
                <a:tabLst/>
                <a:defRPr sz="2400" b="0" i="0" u="none" strike="noStrike" cap="none" spc="0" baseline="0">
                  <a:ln>
                    <a:noFill/>
                  </a:ln>
                  <a:solidFill>
                    <a:schemeClr val="accent2">
                      <a:lumOff val="21764"/>
                    </a:schemeClr>
                  </a:solidFill>
                  <a:uFillTx/>
                  <a:latin typeface="+mn-lt"/>
                  <a:ea typeface="+mn-ea"/>
                  <a:cs typeface="+mn-cs"/>
                  <a:sym typeface="FreightSansLFPro"/>
                </a:defRPr>
              </a:lvl8pPr>
              <a:lvl9pPr marL="4341585" marR="0" indent="-544285" algn="l" defTabSz="1219200" rtl="0" latinLnBrk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>
                    <a:lumOff val="21764"/>
                  </a:schemeClr>
                </a:buClr>
                <a:buSzPts val="2400"/>
                <a:buFontTx/>
                <a:buChar char="■"/>
                <a:tabLst/>
                <a:defRPr sz="2400" b="0" i="0" u="none" strike="noStrike" cap="none" spc="0" baseline="0">
                  <a:ln>
                    <a:noFill/>
                  </a:ln>
                  <a:solidFill>
                    <a:schemeClr val="accent2">
                      <a:lumOff val="21764"/>
                    </a:schemeClr>
                  </a:solidFill>
                  <a:uFillTx/>
                  <a:latin typeface="+mn-lt"/>
                  <a:ea typeface="+mn-ea"/>
                  <a:cs typeface="+mn-cs"/>
                  <a:sym typeface="FreightSansLFPro"/>
                </a:defRPr>
              </a:lvl9pPr>
            </a:lstStyle>
            <a:p>
              <a:r>
                <a:rPr lang="en-GB" sz="3500" dirty="0">
                  <a:latin typeface="Arial" panose="020B0604020202020204" pitchFamily="34" charset="0"/>
                  <a:cs typeface="Arial" panose="020B0604020202020204" pitchFamily="34" charset="0"/>
                </a:rPr>
                <a:t>Take time</a:t>
              </a:r>
              <a:br>
                <a:rPr lang="en-GB" sz="35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500" dirty="0">
                  <a:latin typeface="Arial" panose="020B0604020202020204" pitchFamily="34" charset="0"/>
                  <a:cs typeface="Arial" panose="020B0604020202020204" pitchFamily="34" charset="0"/>
                </a:rPr>
                <a:t>to reflect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C9F2198-F4D5-4B26-9F92-4F0F1B264FD6}"/>
                </a:ext>
              </a:extLst>
            </p:cNvPr>
            <p:cNvSpPr/>
            <p:nvPr/>
          </p:nvSpPr>
          <p:spPr>
            <a:xfrm>
              <a:off x="1675947" y="4869296"/>
              <a:ext cx="308580" cy="562627"/>
            </a:xfrm>
            <a:prstGeom prst="ellipse">
              <a:avLst/>
            </a:prstGeom>
            <a:noFill/>
            <a:ln w="3175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eightSansLFPro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826EE5E-EE64-47C2-8E6A-211E5ED76D15}"/>
                </a:ext>
              </a:extLst>
            </p:cNvPr>
            <p:cNvSpPr/>
            <p:nvPr/>
          </p:nvSpPr>
          <p:spPr>
            <a:xfrm>
              <a:off x="1380927" y="5028806"/>
              <a:ext cx="174896" cy="562627"/>
            </a:xfrm>
            <a:prstGeom prst="ellipse">
              <a:avLst/>
            </a:prstGeom>
            <a:noFill/>
            <a:ln w="3175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eightSansLFPro"/>
              </a:endParaRPr>
            </a:p>
          </p:txBody>
        </p:sp>
      </p:grpSp>
      <p:sp>
        <p:nvSpPr>
          <p:cNvPr id="7" name="This is a horse">
            <a:extLst>
              <a:ext uri="{FF2B5EF4-FFF2-40B4-BE49-F238E27FC236}">
                <a16:creationId xmlns:a16="http://schemas.microsoft.com/office/drawing/2014/main" id="{6EBC6CF0-E7D6-4BE3-B9FB-67A622A547F1}"/>
              </a:ext>
            </a:extLst>
          </p:cNvPr>
          <p:cNvSpPr txBox="1">
            <a:spLocks/>
          </p:cNvSpPr>
          <p:nvPr/>
        </p:nvSpPr>
        <p:spPr>
          <a:xfrm>
            <a:off x="676984" y="1850315"/>
            <a:ext cx="5016500" cy="1304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ctr" defTabSz="1219225" rtl="0" latinLnBrk="0">
              <a:lnSpc>
                <a:spcPct val="94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FreightSansLFPro Medium"/>
              </a:defRPr>
            </a:lvl1pPr>
            <a:lvl2pPr marL="1141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2pPr>
            <a:lvl3pPr marL="1598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3pPr>
            <a:lvl4pPr marL="2055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4pPr>
            <a:lvl5pPr marL="25127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5pPr>
            <a:lvl6pPr marL="29699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6pPr>
            <a:lvl7pPr marL="3427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7pPr>
            <a:lvl8pPr marL="3884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8pPr>
            <a:lvl9pPr marL="4341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9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When you are online</a:t>
            </a:r>
          </a:p>
        </p:txBody>
      </p:sp>
    </p:spTree>
    <p:extLst>
      <p:ext uri="{BB962C8B-B14F-4D97-AF65-F5344CB8AC3E}">
        <p14:creationId xmlns:p14="http://schemas.microsoft.com/office/powerpoint/2010/main" val="10089358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43">
            <a:extLst>
              <a:ext uri="{FF2B5EF4-FFF2-40B4-BE49-F238E27FC236}">
                <a16:creationId xmlns:a16="http://schemas.microsoft.com/office/drawing/2014/main" id="{0471FB70-7150-4C7D-84CF-47D8DAF0FD17}"/>
              </a:ext>
            </a:extLst>
          </p:cNvPr>
          <p:cNvSpPr txBox="1">
            <a:spLocks/>
          </p:cNvSpPr>
          <p:nvPr/>
        </p:nvSpPr>
        <p:spPr>
          <a:xfrm>
            <a:off x="1016794" y="2324100"/>
            <a:ext cx="10158412" cy="1716088"/>
          </a:xfrm>
          <a:prstGeom prst="rect">
            <a:avLst/>
          </a:prstGeom>
        </p:spPr>
        <p:txBody>
          <a:bodyPr vert="horz" wrap="square" lIns="0" tIns="0" rIns="91440" bIns="0" rtlCol="0" anchor="ctr" anchorCtr="0">
            <a:noAutofit/>
          </a:bodyPr>
          <a:lstStyle>
            <a:lvl1pPr algn="ctr" defTabSz="1219225" rtl="0" eaLnBrk="1" latinLnBrk="0" hangingPunct="1">
              <a:lnSpc>
                <a:spcPct val="88000"/>
              </a:lnSpc>
              <a:spcBef>
                <a:spcPts val="3000"/>
              </a:spcBef>
              <a:buNone/>
              <a:defRPr sz="4800" b="0" i="0" kern="1200">
                <a:solidFill>
                  <a:srgbClr val="FFFFFF"/>
                </a:solidFill>
                <a:latin typeface="+mj-lt"/>
                <a:ea typeface="+mj-ea"/>
                <a:cs typeface="+mj-cs"/>
                <a:sym typeface="FreightSansLFPro Medium"/>
              </a:defRPr>
            </a:lvl1pPr>
          </a:lstStyle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09328038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5831DB-B282-44BF-8BCA-BD53C58AE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Name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ECECA6-DF44-4740-BACE-77FFBBA9BB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t="3346" r="12040" b="88042"/>
          <a:stretch/>
        </p:blipFill>
        <p:spPr>
          <a:xfrm>
            <a:off x="7536160" y="908721"/>
            <a:ext cx="2592288" cy="48746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9DD845-BA69-4148-B4CF-65E29E84C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305379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is is a horse">
            <a:extLst>
              <a:ext uri="{FF2B5EF4-FFF2-40B4-BE49-F238E27FC236}">
                <a16:creationId xmlns:a16="http://schemas.microsoft.com/office/drawing/2014/main" id="{9F7E3E67-8729-432E-99B8-807B90C2662B}"/>
              </a:ext>
            </a:extLst>
          </p:cNvPr>
          <p:cNvSpPr txBox="1">
            <a:spLocks/>
          </p:cNvSpPr>
          <p:nvPr/>
        </p:nvSpPr>
        <p:spPr>
          <a:xfrm>
            <a:off x="678383" y="2927882"/>
            <a:ext cx="5016500" cy="215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ctr" defTabSz="1219225" rtl="0" latinLnBrk="0">
              <a:lnSpc>
                <a:spcPct val="94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FreightSansLFPro Medium"/>
              </a:defRPr>
            </a:lvl1pPr>
            <a:lvl2pPr marL="1141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2pPr>
            <a:lvl3pPr marL="1598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3pPr>
            <a:lvl4pPr marL="2055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4pPr>
            <a:lvl5pPr marL="25127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5pPr>
            <a:lvl6pPr marL="29699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6pPr>
            <a:lvl7pPr marL="3427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7pPr>
            <a:lvl8pPr marL="3884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8pPr>
            <a:lvl9pPr marL="4341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9pPr>
          </a:lstStyle>
          <a:p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A network</a:t>
            </a:r>
            <a:b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of connected computers</a:t>
            </a:r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140CAD5F-BBE5-4590-9A8D-DE72D14A20E4}"/>
              </a:ext>
            </a:extLst>
          </p:cNvPr>
          <p:cNvGrpSpPr/>
          <p:nvPr/>
        </p:nvGrpSpPr>
        <p:grpSpPr>
          <a:xfrm>
            <a:off x="678383" y="1867879"/>
            <a:ext cx="5016500" cy="682331"/>
            <a:chOff x="0" y="-1"/>
            <a:chExt cx="5016500" cy="682329"/>
          </a:xfrm>
        </p:grpSpPr>
        <p:sp>
          <p:nvSpPr>
            <p:cNvPr id="4" name="Straight Connector 21">
              <a:extLst>
                <a:ext uri="{FF2B5EF4-FFF2-40B4-BE49-F238E27FC236}">
                  <a16:creationId xmlns:a16="http://schemas.microsoft.com/office/drawing/2014/main" id="{3D0D89DA-24B5-45BF-8FD3-C4E177E3E608}"/>
                </a:ext>
              </a:extLst>
            </p:cNvPr>
            <p:cNvSpPr/>
            <p:nvPr/>
          </p:nvSpPr>
          <p:spPr>
            <a:xfrm>
              <a:off x="0" y="682327"/>
              <a:ext cx="5016500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400">
                <a:defRPr>
                  <a:solidFill>
                    <a:srgbClr val="7D8490"/>
                  </a:solidFill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26">
              <a:extLst>
                <a:ext uri="{FF2B5EF4-FFF2-40B4-BE49-F238E27FC236}">
                  <a16:creationId xmlns:a16="http://schemas.microsoft.com/office/drawing/2014/main" id="{381D53B5-DB94-493E-9D06-86713864EE54}"/>
                </a:ext>
              </a:extLst>
            </p:cNvPr>
            <p:cNvSpPr/>
            <p:nvPr/>
          </p:nvSpPr>
          <p:spPr>
            <a:xfrm>
              <a:off x="0" y="-1"/>
              <a:ext cx="5016500" cy="492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914418">
                <a:defRPr sz="2600" b="1">
                  <a:solidFill>
                    <a:srgbClr val="FFFFFF"/>
                  </a:solidFill>
                </a:defRPr>
              </a:lvl1pPr>
            </a:lstStyle>
            <a:p>
              <a:r>
                <a:rPr lang="en-US" b="0" dirty="0">
                  <a:latin typeface="Arial" panose="020B0604020202020204" pitchFamily="34" charset="0"/>
                  <a:cs typeface="Arial" panose="020B0604020202020204" pitchFamily="34" charset="0"/>
                </a:rPr>
                <a:t>Internet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4699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11538-9308-41B1-AEC2-D7C7718560A6}"/>
              </a:ext>
            </a:extLst>
          </p:cNvPr>
          <p:cNvSpPr txBox="1">
            <a:spLocks/>
          </p:cNvSpPr>
          <p:nvPr/>
        </p:nvSpPr>
        <p:spPr>
          <a:xfrm>
            <a:off x="5212783" y="1135914"/>
            <a:ext cx="2104306" cy="4819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A1D4FC-389D-4EA4-98A5-8B07AD6CBFC3}"/>
              </a:ext>
            </a:extLst>
          </p:cNvPr>
          <p:cNvSpPr/>
          <p:nvPr/>
        </p:nvSpPr>
        <p:spPr>
          <a:xfrm>
            <a:off x="744891" y="581916"/>
            <a:ext cx="103267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6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endParaRPr lang="en-AU" sz="6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31FA37-8CC8-434C-946F-A539DE8ECE22}"/>
              </a:ext>
            </a:extLst>
          </p:cNvPr>
          <p:cNvSpPr/>
          <p:nvPr/>
        </p:nvSpPr>
        <p:spPr>
          <a:xfrm>
            <a:off x="656621" y="2836535"/>
            <a:ext cx="11239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Get into groups of approx. 10 </a:t>
            </a:r>
            <a:r>
              <a:rPr lang="en-GB" sz="3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FreightSansLFPro Medium"/>
              </a:rPr>
              <a:t>form a circle facing outwards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3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FreightSansLFPro Medium"/>
              </a:rPr>
              <a:t>Hold hands.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3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FreightSansLFPro Medium"/>
              </a:rPr>
              <a:t>Identify in your group who is standing closest to another group.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3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FreightSansLFPro Medium"/>
              </a:rPr>
              <a:t>That person then reaches out with their  foot to touch the foot of a person in the group next to you  </a:t>
            </a:r>
          </a:p>
        </p:txBody>
      </p:sp>
    </p:spTree>
    <p:extLst>
      <p:ext uri="{BB962C8B-B14F-4D97-AF65-F5344CB8AC3E}">
        <p14:creationId xmlns:p14="http://schemas.microsoft.com/office/powerpoint/2010/main" val="125445908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0D339BF1-C803-4013-9062-77ED85E3149C}"/>
              </a:ext>
            </a:extLst>
          </p:cNvPr>
          <p:cNvSpPr/>
          <p:nvPr/>
        </p:nvSpPr>
        <p:spPr>
          <a:xfrm>
            <a:off x="997225" y="3066937"/>
            <a:ext cx="4378816" cy="815601"/>
          </a:xfrm>
          <a:prstGeom prst="round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FreightSansLF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366B91-3971-4825-9712-00EF9A43A3C0}"/>
              </a:ext>
            </a:extLst>
          </p:cNvPr>
          <p:cNvSpPr txBox="1"/>
          <p:nvPr/>
        </p:nvSpPr>
        <p:spPr>
          <a:xfrm>
            <a:off x="997225" y="3057097"/>
            <a:ext cx="4378816" cy="815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/>
            <a:r>
              <a:rPr lang="en-GB" sz="4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cables and wires</a:t>
            </a:r>
            <a:endParaRPr kumimoji="0" lang="en-US" sz="450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FreightSansLFPro"/>
            </a:endParaRPr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ACBA1FD6-AC7A-469B-9D6A-E52100B4CF29}"/>
              </a:ext>
            </a:extLst>
          </p:cNvPr>
          <p:cNvSpPr/>
          <p:nvPr/>
        </p:nvSpPr>
        <p:spPr>
          <a:xfrm>
            <a:off x="997225" y="4174520"/>
            <a:ext cx="4378816" cy="815601"/>
          </a:xfrm>
          <a:prstGeom prst="round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FreightSansLFPr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85962-CAB9-4179-8971-4D318C7F911B}"/>
              </a:ext>
            </a:extLst>
          </p:cNvPr>
          <p:cNvSpPr txBox="1"/>
          <p:nvPr/>
        </p:nvSpPr>
        <p:spPr>
          <a:xfrm>
            <a:off x="990391" y="4164680"/>
            <a:ext cx="4392485" cy="815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/>
            <a:r>
              <a:rPr lang="en-GB" sz="4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 links</a:t>
            </a:r>
            <a:endParaRPr kumimoji="0" lang="en-US" sz="450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FreightSansLFPro"/>
            </a:endParaRPr>
          </a:p>
        </p:txBody>
      </p:sp>
      <p:grpSp>
        <p:nvGrpSpPr>
          <p:cNvPr id="6" name="Group 27">
            <a:extLst>
              <a:ext uri="{FF2B5EF4-FFF2-40B4-BE49-F238E27FC236}">
                <a16:creationId xmlns:a16="http://schemas.microsoft.com/office/drawing/2014/main" id="{923F6AE6-3FBA-4FAA-A8FD-B89C3783E729}"/>
              </a:ext>
            </a:extLst>
          </p:cNvPr>
          <p:cNvGrpSpPr/>
          <p:nvPr/>
        </p:nvGrpSpPr>
        <p:grpSpPr>
          <a:xfrm>
            <a:off x="678383" y="1867879"/>
            <a:ext cx="5016500" cy="682331"/>
            <a:chOff x="0" y="-1"/>
            <a:chExt cx="5016500" cy="682329"/>
          </a:xfrm>
        </p:grpSpPr>
        <p:sp>
          <p:nvSpPr>
            <p:cNvPr id="7" name="Straight Connector 21">
              <a:extLst>
                <a:ext uri="{FF2B5EF4-FFF2-40B4-BE49-F238E27FC236}">
                  <a16:creationId xmlns:a16="http://schemas.microsoft.com/office/drawing/2014/main" id="{11580BFD-F482-46B3-BF74-512CE2CE5928}"/>
                </a:ext>
              </a:extLst>
            </p:cNvPr>
            <p:cNvSpPr/>
            <p:nvPr/>
          </p:nvSpPr>
          <p:spPr>
            <a:xfrm>
              <a:off x="0" y="682327"/>
              <a:ext cx="5016500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400">
                <a:defRPr>
                  <a:solidFill>
                    <a:srgbClr val="7D8490"/>
                  </a:solidFill>
                </a:defRPr>
              </a:pPr>
              <a:endParaRPr dirty="0">
                <a:latin typeface="FreightSansLFPro Medium" panose="02000506030000020004" pitchFamily="2" charset="77"/>
              </a:endParaRPr>
            </a:p>
          </p:txBody>
        </p:sp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2964A210-7126-4BF6-996F-0D96C9AF64B1}"/>
                </a:ext>
              </a:extLst>
            </p:cNvPr>
            <p:cNvSpPr/>
            <p:nvPr/>
          </p:nvSpPr>
          <p:spPr>
            <a:xfrm>
              <a:off x="0" y="-1"/>
              <a:ext cx="5016500" cy="492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914418">
                <a:defRPr sz="2600" b="1">
                  <a:solidFill>
                    <a:srgbClr val="FFFFFF"/>
                  </a:solidFill>
                </a:defRPr>
              </a:lvl1pPr>
            </a:lstStyle>
            <a:p>
              <a:r>
                <a:rPr lang="en-US" b="0" dirty="0">
                  <a:latin typeface="Arial" panose="020B0604020202020204" pitchFamily="34" charset="0"/>
                  <a:cs typeface="Arial" panose="020B0604020202020204" pitchFamily="34" charset="0"/>
                </a:rPr>
                <a:t>Computers are connected by: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011862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is is a horse">
            <a:extLst>
              <a:ext uri="{FF2B5EF4-FFF2-40B4-BE49-F238E27FC236}">
                <a16:creationId xmlns:a16="http://schemas.microsoft.com/office/drawing/2014/main" id="{18FE57AC-2B55-416A-AA6E-1FCA8F739F86}"/>
              </a:ext>
            </a:extLst>
          </p:cNvPr>
          <p:cNvSpPr txBox="1">
            <a:spLocks/>
          </p:cNvSpPr>
          <p:nvPr/>
        </p:nvSpPr>
        <p:spPr>
          <a:xfrm>
            <a:off x="676984" y="1511446"/>
            <a:ext cx="5016500" cy="3856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ctr" defTabSz="1219225" rtl="0" latinLnBrk="0">
              <a:lnSpc>
                <a:spcPct val="94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FreightSansLFPro Medium"/>
              </a:defRPr>
            </a:lvl1pPr>
            <a:lvl2pPr marL="1141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2pPr>
            <a:lvl3pPr marL="1598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3pPr>
            <a:lvl4pPr marL="2055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4pPr>
            <a:lvl5pPr marL="25127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5pPr>
            <a:lvl6pPr marL="29699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6pPr>
            <a:lvl7pPr marL="3427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7pPr>
            <a:lvl8pPr marL="3884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8pPr>
            <a:lvl9pPr marL="4341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9pPr>
          </a:lstStyle>
          <a:p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b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travels from one computer to another </a:t>
            </a:r>
          </a:p>
        </p:txBody>
      </p:sp>
    </p:spTree>
    <p:extLst>
      <p:ext uri="{BB962C8B-B14F-4D97-AF65-F5344CB8AC3E}">
        <p14:creationId xmlns:p14="http://schemas.microsoft.com/office/powerpoint/2010/main" val="133069982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is is a horse">
            <a:extLst>
              <a:ext uri="{FF2B5EF4-FFF2-40B4-BE49-F238E27FC236}">
                <a16:creationId xmlns:a16="http://schemas.microsoft.com/office/drawing/2014/main" id="{8AE69C80-8471-4818-BF78-4BD5A3EC8C81}"/>
              </a:ext>
            </a:extLst>
          </p:cNvPr>
          <p:cNvSpPr txBox="1">
            <a:spLocks/>
          </p:cNvSpPr>
          <p:nvPr/>
        </p:nvSpPr>
        <p:spPr>
          <a:xfrm>
            <a:off x="676984" y="1511446"/>
            <a:ext cx="5016500" cy="3856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ctr" defTabSz="1219225" rtl="0" latinLnBrk="0">
              <a:lnSpc>
                <a:spcPct val="94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FreightSansLFPro Medium"/>
              </a:defRPr>
            </a:lvl1pPr>
            <a:lvl2pPr marL="1141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2pPr>
            <a:lvl3pPr marL="1598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3pPr>
            <a:lvl4pPr marL="2055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4pPr>
            <a:lvl5pPr marL="25127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5pPr>
            <a:lvl6pPr marL="29699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6pPr>
            <a:lvl7pPr marL="34271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7pPr>
            <a:lvl8pPr marL="38843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○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8pPr>
            <a:lvl9pPr marL="4341585" marR="0" indent="-544285" algn="l" defTabSz="12192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2400"/>
              <a:buFontTx/>
              <a:buChar char="■"/>
              <a:tabLst/>
              <a:defRPr sz="24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FreightSansLFPro"/>
              </a:defRPr>
            </a:lvl9pPr>
          </a:lstStyle>
          <a:p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b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264494612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03913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280F58-9E18-4FDE-AA3D-94FF71F0FEA1}"/>
              </a:ext>
            </a:extLst>
          </p:cNvPr>
          <p:cNvSpPr txBox="1"/>
          <p:nvPr/>
        </p:nvSpPr>
        <p:spPr>
          <a:xfrm>
            <a:off x="1513509" y="4663114"/>
            <a:ext cx="69545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1969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FreightSansLF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19D191-B423-4BE6-AA19-4EFAF3DEB6A4}"/>
              </a:ext>
            </a:extLst>
          </p:cNvPr>
          <p:cNvSpPr txBox="1"/>
          <p:nvPr/>
        </p:nvSpPr>
        <p:spPr>
          <a:xfrm>
            <a:off x="5048988" y="4663114"/>
            <a:ext cx="85332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FreightSansLFPro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C08B79-3FA5-48F3-9423-CB33FDCE566F}"/>
              </a:ext>
            </a:extLst>
          </p:cNvPr>
          <p:cNvCxnSpPr>
            <a:cxnSpLocks/>
            <a:stCxn id="5" idx="2"/>
            <a:endCxn id="6" idx="2"/>
          </p:cNvCxnSpPr>
          <p:nvPr/>
        </p:nvCxnSpPr>
        <p:spPr>
          <a:xfrm>
            <a:off x="1803922" y="4494341"/>
            <a:ext cx="3614414" cy="0"/>
          </a:xfrm>
          <a:prstGeom prst="line">
            <a:avLst/>
          </a:prstGeom>
          <a:noFill/>
          <a:ln w="25400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C2808C1-94E1-4BBF-AA58-11FF8BD53CFF}"/>
              </a:ext>
            </a:extLst>
          </p:cNvPr>
          <p:cNvSpPr/>
          <p:nvPr/>
        </p:nvSpPr>
        <p:spPr>
          <a:xfrm>
            <a:off x="1803922" y="4437023"/>
            <a:ext cx="114635" cy="114635"/>
          </a:xfrm>
          <a:prstGeom prst="ellipse">
            <a:avLst/>
          </a:prstGeom>
          <a:solidFill>
            <a:srgbClr val="FFFFFF"/>
          </a:solidFill>
          <a:ln w="25400" cap="flat">
            <a:solidFill>
              <a:srgbClr val="F0546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FreightSansLFPro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05529F-8D02-4221-B881-A0D280E44A8D}"/>
              </a:ext>
            </a:extLst>
          </p:cNvPr>
          <p:cNvSpPr/>
          <p:nvPr/>
        </p:nvSpPr>
        <p:spPr>
          <a:xfrm>
            <a:off x="5418336" y="4437023"/>
            <a:ext cx="114635" cy="114635"/>
          </a:xfrm>
          <a:prstGeom prst="ellipse">
            <a:avLst/>
          </a:prstGeom>
          <a:solidFill>
            <a:srgbClr val="FFFFFF"/>
          </a:solidFill>
          <a:ln w="25400" cap="flat">
            <a:solidFill>
              <a:srgbClr val="F0546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FreightSansLFPro"/>
            </a:endParaRPr>
          </a:p>
        </p:txBody>
      </p:sp>
    </p:spTree>
    <p:extLst>
      <p:ext uri="{BB962C8B-B14F-4D97-AF65-F5344CB8AC3E}">
        <p14:creationId xmlns:p14="http://schemas.microsoft.com/office/powerpoint/2010/main" val="12619548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Facebook-Old">
  <a:themeElements>
    <a:clrScheme name="Facebook_For_Business_2016">
      <a:dk1>
        <a:sysClr val="windowText" lastClr="000000"/>
      </a:dk1>
      <a:lt1>
        <a:sysClr val="window" lastClr="FFFFFF"/>
      </a:lt1>
      <a:dk2>
        <a:srgbClr val="4267B2"/>
      </a:dk2>
      <a:lt2>
        <a:srgbClr val="F0546A"/>
      </a:lt2>
      <a:accent1>
        <a:srgbClr val="4080FF"/>
      </a:accent1>
      <a:accent2>
        <a:srgbClr val="71C8B8"/>
      </a:accent2>
      <a:accent3>
        <a:srgbClr val="8972B3"/>
      </a:accent3>
      <a:accent4>
        <a:srgbClr val="F3724D"/>
      </a:accent4>
      <a:accent5>
        <a:srgbClr val="B0387B"/>
      </a:accent5>
      <a:accent6>
        <a:srgbClr val="FCD872"/>
      </a:accent6>
      <a:hlink>
        <a:srgbClr val="3D6AD6"/>
      </a:hlink>
      <a:folHlink>
        <a:srgbClr val="504D4C"/>
      </a:folHlink>
    </a:clrScheme>
    <a:fontScheme name="Facebook for Business">
      <a:majorFont>
        <a:latin typeface="FreightSansLFPro Lig"/>
        <a:ea typeface=""/>
        <a:cs typeface=""/>
      </a:majorFont>
      <a:minorFont>
        <a:latin typeface="FreightSansLF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267B2"/>
        </a:solidFill>
        <a:ln>
          <a:noFill/>
        </a:ln>
      </a:spPr>
      <a:bodyPr rtlCol="0" anchor="ctr"/>
      <a:lstStyle>
        <a:defPPr algn="ctr">
          <a:lnSpc>
            <a:spcPct val="95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7F7F7F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acebook-Old" id="{4072F0BC-4894-6B4F-B30D-7151392A65F6}" vid="{90D41B19-9548-D343-960A-68DF5CC5F005}"/>
    </a:ext>
  </a:extLst>
</a:theme>
</file>

<file path=ppt/theme/theme2.xml><?xml version="1.0" encoding="utf-8"?>
<a:theme xmlns:a="http://schemas.openxmlformats.org/drawingml/2006/main" name="1_Hello + editable Location">
  <a:themeElements>
    <a:clrScheme name="FB Community Boost">
      <a:dk1>
        <a:sysClr val="windowText" lastClr="000000"/>
      </a:dk1>
      <a:lt1>
        <a:sysClr val="window" lastClr="FFFFFF"/>
      </a:lt1>
      <a:dk2>
        <a:srgbClr val="4267B2"/>
      </a:dk2>
      <a:lt2>
        <a:srgbClr val="54C7EC"/>
      </a:lt2>
      <a:accent1>
        <a:srgbClr val="4267B2"/>
      </a:accent1>
      <a:accent2>
        <a:srgbClr val="54C7EC"/>
      </a:accent2>
      <a:accent3>
        <a:srgbClr val="595959"/>
      </a:accent3>
      <a:accent4>
        <a:srgbClr val="595959"/>
      </a:accent4>
      <a:accent5>
        <a:srgbClr val="595959"/>
      </a:accent5>
      <a:accent6>
        <a:srgbClr val="595959"/>
      </a:accent6>
      <a:hlink>
        <a:srgbClr val="4267B2"/>
      </a:hlink>
      <a:folHlink>
        <a:srgbClr val="54C7EC"/>
      </a:folHlink>
    </a:clrScheme>
    <a:fontScheme name="Arial Sty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FreightSansLFPro Medium"/>
        <a:ea typeface="FreightSansLFPro Medium"/>
        <a:cs typeface="FreightSansLFPro Medium"/>
      </a:majorFont>
      <a:minorFont>
        <a:latin typeface="FreightSansLFPro"/>
        <a:ea typeface="FreightSansLFPro"/>
        <a:cs typeface="FreightSansLFPro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9" tIns="60959" rIns="60959" bIns="60959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FreightSansLF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0959" tIns="60959" rIns="60959" bIns="60959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FreightSansLF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Facebook-Old</Template>
  <TotalTime>4168</TotalTime>
  <Words>1376</Words>
  <Application>Microsoft Office PowerPoint</Application>
  <PresentationFormat>Widescreen</PresentationFormat>
  <Paragraphs>142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FreightSansLFPro</vt:lpstr>
      <vt:lpstr>FreightSansLFPro Lig</vt:lpstr>
      <vt:lpstr>FreightSansLFPro Med</vt:lpstr>
      <vt:lpstr>FreightSansLFPro Medium</vt:lpstr>
      <vt:lpstr>Facebook-Old</vt:lpstr>
      <vt:lpstr>1_Hello + editable Location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Garima Sharma</dc:creator>
  <cp:lastModifiedBy>Garima Sharma</cp:lastModifiedBy>
  <cp:revision>166</cp:revision>
  <dcterms:modified xsi:type="dcterms:W3CDTF">2019-11-14T12:01:42Z</dcterms:modified>
</cp:coreProperties>
</file>